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5"/>
  </p:notesMasterIdLst>
  <p:sldIdLst>
    <p:sldId id="4345" r:id="rId5"/>
    <p:sldId id="4498" r:id="rId6"/>
    <p:sldId id="4499" r:id="rId7"/>
    <p:sldId id="4500" r:id="rId8"/>
    <p:sldId id="4373" r:id="rId9"/>
    <p:sldId id="4347" r:id="rId10"/>
    <p:sldId id="4375" r:id="rId11"/>
    <p:sldId id="4511" r:id="rId12"/>
    <p:sldId id="4503" r:id="rId13"/>
    <p:sldId id="4449" r:id="rId14"/>
    <p:sldId id="4450" r:id="rId15"/>
    <p:sldId id="4451" r:id="rId16"/>
    <p:sldId id="4453" r:id="rId17"/>
    <p:sldId id="4454" r:id="rId18"/>
    <p:sldId id="4456" r:id="rId19"/>
    <p:sldId id="4457" r:id="rId20"/>
    <p:sldId id="4368" r:id="rId21"/>
    <p:sldId id="4504" r:id="rId22"/>
    <p:sldId id="4515" r:id="rId23"/>
    <p:sldId id="4462" r:id="rId24"/>
    <p:sldId id="4463" r:id="rId25"/>
    <p:sldId id="4465" r:id="rId26"/>
    <p:sldId id="4467" r:id="rId27"/>
    <p:sldId id="4468" r:id="rId28"/>
    <p:sldId id="4469" r:id="rId29"/>
    <p:sldId id="4355" r:id="rId30"/>
    <p:sldId id="4514" r:id="rId31"/>
    <p:sldId id="4472" r:id="rId32"/>
    <p:sldId id="4473" r:id="rId33"/>
    <p:sldId id="4474" r:id="rId34"/>
    <p:sldId id="4516" r:id="rId35"/>
    <p:sldId id="4476" r:id="rId36"/>
    <p:sldId id="4478" r:id="rId37"/>
    <p:sldId id="4479" r:id="rId38"/>
    <p:sldId id="4506" r:id="rId39"/>
    <p:sldId id="4507" r:id="rId40"/>
    <p:sldId id="4508" r:id="rId41"/>
    <p:sldId id="4517" r:id="rId42"/>
    <p:sldId id="4484" r:id="rId43"/>
    <p:sldId id="4512" r:id="rId44"/>
    <p:sldId id="4486" r:id="rId45"/>
    <p:sldId id="4488" r:id="rId46"/>
    <p:sldId id="4489" r:id="rId47"/>
    <p:sldId id="4491" r:id="rId48"/>
    <p:sldId id="4492" r:id="rId49"/>
    <p:sldId id="4513" r:id="rId50"/>
    <p:sldId id="4519" r:id="rId51"/>
    <p:sldId id="4371" r:id="rId52"/>
    <p:sldId id="4487" r:id="rId53"/>
    <p:sldId id="4520"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82496B7-485F-7B69-F7DE-F8CDD527168F}" name="Paula Whyte ( Momentum Consulting )" initials="PW" userId="S::paula@momentumconsulting.ie::a1b8e930-d272-4933-b1a2-fcb29f5bf117" providerId="AD"/>
  <p188:author id="{1450D1C3-813B-B09B-BB4C-66AE08CDB7A6}" name="Lucia Tomassini" initials="LT" userId="S::lucia.tomassini@nhlstenden.com::f7f3da5d-b0ad-45c9-9cb4-3963a74d6a4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6F46"/>
    <a:srgbClr val="20245C"/>
    <a:srgbClr val="55854D"/>
    <a:srgbClr val="E25684"/>
    <a:srgbClr val="ECC0DA"/>
    <a:srgbClr val="F1983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4" d="100"/>
          <a:sy n="64" d="100"/>
        </p:scale>
        <p:origin x="748" y="48"/>
      </p:cViewPr>
      <p:guideLst/>
    </p:cSldViewPr>
  </p:slideViewPr>
  <p:notesTextViewPr>
    <p:cViewPr>
      <p:scale>
        <a:sx n="1" d="1"/>
        <a:sy n="1" d="1"/>
      </p:scale>
      <p:origin x="0" y="0"/>
    </p:cViewPr>
  </p:notesTextViewPr>
  <p:sorterViewPr>
    <p:cViewPr>
      <p:scale>
        <a:sx n="100" d="100"/>
        <a:sy n="100" d="100"/>
      </p:scale>
      <p:origin x="0" y="-1104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heme" Target="theme/theme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4609D9F-77C8-DDFD-A06A-41CF367F13D6}"/>
              </a:ext>
            </a:extLst>
          </p:cNvPr>
          <p:cNvSpPr txBox="1">
            <a:spLocks noGrp="1"/>
          </p:cNvSpPr>
          <p:nvPr>
            <p:ph type="hdr" sz="quarter"/>
          </p:nvPr>
        </p:nvSpPr>
        <p:spPr>
          <a:xfrm>
            <a:off x="0" y="0"/>
            <a:ext cx="2971800" cy="458791"/>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lvl="0"/>
            <a:endParaRPr lang="en-US"/>
          </a:p>
        </p:txBody>
      </p:sp>
      <p:sp>
        <p:nvSpPr>
          <p:cNvPr id="3" name="Date Placeholder 2">
            <a:extLst>
              <a:ext uri="{FF2B5EF4-FFF2-40B4-BE49-F238E27FC236}">
                <a16:creationId xmlns:a16="http://schemas.microsoft.com/office/drawing/2014/main" id="{4C6BAB12-9B8F-B22B-B4C2-5ACEB2861130}"/>
              </a:ext>
            </a:extLst>
          </p:cNvPr>
          <p:cNvSpPr txBox="1">
            <a:spLocks noGrp="1"/>
          </p:cNvSpPr>
          <p:nvPr>
            <p:ph type="dt" idx="1"/>
          </p:nvPr>
        </p:nvSpPr>
        <p:spPr>
          <a:xfrm>
            <a:off x="3884608" y="0"/>
            <a:ext cx="2971800" cy="458791"/>
          </a:xfrm>
          <a:prstGeom prst="rect">
            <a:avLst/>
          </a:prstGeom>
          <a:noFill/>
          <a:ln>
            <a:noFill/>
          </a:ln>
        </p:spPr>
        <p:txBody>
          <a:bodyPr vert="horz" wrap="square" lIns="91440" tIns="45720" rIns="91440" bIns="45720" anchor="t" anchorCtr="0" compatLnSpc="1">
            <a:noAutofit/>
          </a:bodyPr>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lvl="0"/>
            <a:fld id="{F5C1DD61-E32F-412D-9A9F-6D79DCC24DD6}" type="datetime1">
              <a:rPr lang="en-US"/>
              <a:t>4/1/2026</a:t>
            </a:fld>
            <a:endParaRPr lang="en-US"/>
          </a:p>
        </p:txBody>
      </p:sp>
      <p:sp>
        <p:nvSpPr>
          <p:cNvPr id="4" name="Slide Image Placeholder 3">
            <a:extLst>
              <a:ext uri="{FF2B5EF4-FFF2-40B4-BE49-F238E27FC236}">
                <a16:creationId xmlns:a16="http://schemas.microsoft.com/office/drawing/2014/main" id="{8B18BEB4-C11B-8945-031C-CFFB663CB3C0}"/>
              </a:ext>
            </a:extLst>
          </p:cNvPr>
          <p:cNvSpPr>
            <a:spLocks noGrp="1" noRot="1" noChangeAspect="1"/>
          </p:cNvSpPr>
          <p:nvPr>
            <p:ph type="sldImg" idx="2"/>
          </p:nvPr>
        </p:nvSpPr>
        <p:spPr>
          <a:xfrm>
            <a:off x="685800" y="1143000"/>
            <a:ext cx="5486400" cy="3086099"/>
          </a:xfrm>
          <a:prstGeom prst="rect">
            <a:avLst/>
          </a:prstGeom>
          <a:noFill/>
          <a:ln w="12701">
            <a:solidFill>
              <a:srgbClr val="000000"/>
            </a:solidFill>
            <a:prstDash val="solid"/>
          </a:ln>
        </p:spPr>
      </p:sp>
      <p:sp>
        <p:nvSpPr>
          <p:cNvPr id="5" name="Notes Placeholder 4">
            <a:extLst>
              <a:ext uri="{FF2B5EF4-FFF2-40B4-BE49-F238E27FC236}">
                <a16:creationId xmlns:a16="http://schemas.microsoft.com/office/drawing/2014/main" id="{C96A36E5-C15D-3889-7DF1-1BD2C02BE995}"/>
              </a:ext>
            </a:extLst>
          </p:cNvPr>
          <p:cNvSpPr txBox="1">
            <a:spLocks noGrp="1"/>
          </p:cNvSpPr>
          <p:nvPr>
            <p:ph type="body" sz="quarter" idx="3"/>
          </p:nvPr>
        </p:nvSpPr>
        <p:spPr>
          <a:xfrm>
            <a:off x="685800" y="4400549"/>
            <a:ext cx="5486400" cy="3600450"/>
          </a:xfrm>
          <a:prstGeom prst="rect">
            <a:avLst/>
          </a:prstGeom>
          <a:noFill/>
          <a:ln>
            <a:noFill/>
          </a:ln>
        </p:spPr>
        <p:txBody>
          <a:bodyPr vert="horz" wrap="square" lIns="91440" tIns="45720" rIns="91440" bIns="45720" anchor="t" anchorCtr="0" compatLnSpc="1">
            <a:noAutofit/>
          </a:bodyPr>
          <a:lstStyle/>
          <a:p>
            <a:pPr lvl="0"/>
            <a:r>
              <a:rPr lang="en-GB"/>
              <a:t>Klik for at redigere hovedtekstformater</a:t>
            </a:r>
          </a:p>
          <a:p>
            <a:pPr lvl="1"/>
            <a:r>
              <a:rPr lang="en-GB"/>
              <a:t>Andet niveau</a:t>
            </a:r>
          </a:p>
          <a:p>
            <a:pPr lvl="2"/>
            <a:r>
              <a:rPr lang="en-GB"/>
              <a:t>Tredje niveau</a:t>
            </a:r>
          </a:p>
          <a:p>
            <a:pPr lvl="3"/>
            <a:r>
              <a:rPr lang="en-GB"/>
              <a:t>Fjerde niveau</a:t>
            </a:r>
          </a:p>
          <a:p>
            <a:pPr lvl="4"/>
            <a:r>
              <a:rPr lang="en-GB"/>
              <a:t>Femte niveau</a:t>
            </a:r>
            <a:endParaRPr lang="en-US"/>
          </a:p>
        </p:txBody>
      </p:sp>
      <p:sp>
        <p:nvSpPr>
          <p:cNvPr id="6" name="Footer Placeholder 5">
            <a:extLst>
              <a:ext uri="{FF2B5EF4-FFF2-40B4-BE49-F238E27FC236}">
                <a16:creationId xmlns:a16="http://schemas.microsoft.com/office/drawing/2014/main" id="{BC98D55E-BE30-6962-C18B-6164F0C72099}"/>
              </a:ext>
            </a:extLst>
          </p:cNvPr>
          <p:cNvSpPr txBox="1">
            <a:spLocks noGrp="1"/>
          </p:cNvSpPr>
          <p:nvPr>
            <p:ph type="ftr" sz="quarter" idx="4"/>
          </p:nvPr>
        </p:nvSpPr>
        <p:spPr>
          <a:xfrm>
            <a:off x="0"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lvl="0"/>
            <a:endParaRPr lang="en-US"/>
          </a:p>
        </p:txBody>
      </p:sp>
      <p:sp>
        <p:nvSpPr>
          <p:cNvPr id="7" name="Slide Number Placeholder 6">
            <a:extLst>
              <a:ext uri="{FF2B5EF4-FFF2-40B4-BE49-F238E27FC236}">
                <a16:creationId xmlns:a16="http://schemas.microsoft.com/office/drawing/2014/main" id="{2C47F53B-0B35-7FAE-E22A-96BE45BC2628}"/>
              </a:ext>
            </a:extLst>
          </p:cNvPr>
          <p:cNvSpPr txBox="1">
            <a:spLocks noGrp="1"/>
          </p:cNvSpPr>
          <p:nvPr>
            <p:ph type="sldNum" sz="quarter" idx="5"/>
          </p:nvPr>
        </p:nvSpPr>
        <p:spPr>
          <a:xfrm>
            <a:off x="3884608"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lvl="0"/>
            <a:fld id="{A874CDBF-2355-4B8C-85E1-BE3BF13BCB81}" type="slidenum">
              <a:t>‹#›</a:t>
            </a:fld>
            <a:endParaRPr lang="en-US"/>
          </a:p>
        </p:txBody>
      </p:sp>
      <p:sp>
        <p:nvSpPr>
          <p:cNvPr id="8" name="Header Placeholder 1">
            <a:extLst>
              <a:ext uri="{FF2B5EF4-FFF2-40B4-BE49-F238E27FC236}">
                <a16:creationId xmlns:a16="http://schemas.microsoft.com/office/drawing/2014/main" id="{DE9146E6-4BE5-ADAC-40FD-2F61E553F93D}"/>
              </a:ext>
            </a:extLst>
          </p:cNvPr>
          <p:cNvSpPr txBox="1">
            <a:spLocks noGrp="1"/>
          </p:cNvSpPr>
          <p:nvPr>
            <p:ph type="hdr" sz="quarter" idx="10"/>
          </p:nvPr>
        </p:nvSpPr>
        <p:spPr>
          <a:xfrm>
            <a:off x="0" y="0"/>
            <a:ext cx="2971800" cy="458791"/>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lvl="0"/>
            <a:endParaRPr lang="en-US"/>
          </a:p>
        </p:txBody>
      </p:sp>
      <p:sp>
        <p:nvSpPr>
          <p:cNvPr id="9" name="Date Placeholder 2">
            <a:extLst>
              <a:ext uri="{FF2B5EF4-FFF2-40B4-BE49-F238E27FC236}">
                <a16:creationId xmlns:a16="http://schemas.microsoft.com/office/drawing/2014/main" id="{640F96F6-390D-A9D9-F783-2FD95CE029BC}"/>
              </a:ext>
            </a:extLst>
          </p:cNvPr>
          <p:cNvSpPr txBox="1">
            <a:spLocks noGrp="1"/>
          </p:cNvSpPr>
          <p:nvPr>
            <p:ph type="dt" sz="quarter" idx="7"/>
          </p:nvPr>
        </p:nvSpPr>
        <p:spPr>
          <a:xfrm>
            <a:off x="3884608" y="0"/>
            <a:ext cx="2971800" cy="458791"/>
          </a:xfrm>
          <a:prstGeom prst="rect">
            <a:avLst/>
          </a:prstGeom>
          <a:noFill/>
          <a:ln>
            <a:noFill/>
          </a:ln>
        </p:spPr>
        <p:txBody>
          <a:bodyPr vert="horz" wrap="square" lIns="91440" tIns="45720" rIns="91440" bIns="45720" anchor="t" anchorCtr="0" compatLnSpc="1">
            <a:noAutofit/>
          </a:bodyPr>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lvl="0"/>
            <a:fld id="{D458207A-3D04-438C-9C4B-6D330FE231A4}" type="datetime1">
              <a:rPr lang="en-US"/>
              <a:t>4/1/2026</a:t>
            </a:fld>
            <a:endParaRPr lang="en-US"/>
          </a:p>
        </p:txBody>
      </p:sp>
      <p:sp>
        <p:nvSpPr>
          <p:cNvPr id="10" name="Slide Image Placeholder 3">
            <a:extLst>
              <a:ext uri="{FF2B5EF4-FFF2-40B4-BE49-F238E27FC236}">
                <a16:creationId xmlns:a16="http://schemas.microsoft.com/office/drawing/2014/main" id="{C952D52D-6662-0D3E-DF72-375F8467EA85}"/>
              </a:ext>
            </a:extLst>
          </p:cNvPr>
          <p:cNvSpPr>
            <a:spLocks noGrp="1" noRot="1" noChangeAspect="1"/>
          </p:cNvSpPr>
          <p:nvPr>
            <p:ph type="sldImg" sz="quarter" idx="4294967295"/>
          </p:nvPr>
        </p:nvSpPr>
        <p:spPr>
          <a:xfrm>
            <a:off x="685800" y="1143000"/>
            <a:ext cx="5486400" cy="3086099"/>
          </a:xfrm>
          <a:prstGeom prst="rect">
            <a:avLst/>
          </a:prstGeom>
          <a:noFill/>
          <a:ln w="12701">
            <a:solidFill>
              <a:srgbClr val="000000"/>
            </a:solidFill>
            <a:prstDash val="solid"/>
          </a:ln>
        </p:spPr>
      </p:sp>
      <p:sp>
        <p:nvSpPr>
          <p:cNvPr id="11" name="Notes Placeholder 4">
            <a:extLst>
              <a:ext uri="{FF2B5EF4-FFF2-40B4-BE49-F238E27FC236}">
                <a16:creationId xmlns:a16="http://schemas.microsoft.com/office/drawing/2014/main" id="{9B5410A7-AB8D-C160-E007-8FEC237EE392}"/>
              </a:ext>
            </a:extLst>
          </p:cNvPr>
          <p:cNvSpPr txBox="1">
            <a:spLocks noGrp="1"/>
          </p:cNvSpPr>
          <p:nvPr>
            <p:ph type="body" sz="quarter" idx="4294967295"/>
          </p:nvPr>
        </p:nvSpPr>
        <p:spPr>
          <a:xfrm>
            <a:off x="685800" y="4400549"/>
            <a:ext cx="5486400" cy="3600450"/>
          </a:xfrm>
          <a:prstGeom prst="rect">
            <a:avLst/>
          </a:prstGeom>
          <a:noFill/>
          <a:ln>
            <a:noFill/>
          </a:ln>
        </p:spPr>
        <p:txBody>
          <a:bodyPr vert="horz" wrap="square" lIns="91440" tIns="45720" rIns="91440" bIns="45720" anchor="t" anchorCtr="0" compatLnSpc="1">
            <a:noAutofit/>
          </a:bodyPr>
          <a:lstStyle/>
          <a:p>
            <a:pPr lvl="0"/>
            <a:r>
              <a:rPr lang="en-US"/>
              <a:t>Klik for at redigere hovedtekstformater</a:t>
            </a:r>
          </a:p>
          <a:p>
            <a:pPr lvl="1"/>
            <a:r>
              <a:rPr lang="en-US"/>
              <a:t>Andet niveau</a:t>
            </a:r>
          </a:p>
          <a:p>
            <a:pPr lvl="2"/>
            <a:r>
              <a:rPr lang="en-US"/>
              <a:t>Tredje niveau</a:t>
            </a:r>
          </a:p>
          <a:p>
            <a:pPr lvl="3"/>
            <a:r>
              <a:rPr lang="en-US"/>
              <a:t>Fjerde niveau</a:t>
            </a:r>
          </a:p>
          <a:p>
            <a:pPr lvl="4"/>
            <a:r>
              <a:rPr lang="en-US"/>
              <a:t>Femte niveau</a:t>
            </a:r>
          </a:p>
        </p:txBody>
      </p:sp>
      <p:sp>
        <p:nvSpPr>
          <p:cNvPr id="12" name="Footer Placeholder 5">
            <a:extLst>
              <a:ext uri="{FF2B5EF4-FFF2-40B4-BE49-F238E27FC236}">
                <a16:creationId xmlns:a16="http://schemas.microsoft.com/office/drawing/2014/main" id="{6AC70961-20F9-221A-F5DD-0344BFB1A872}"/>
              </a:ext>
            </a:extLst>
          </p:cNvPr>
          <p:cNvSpPr txBox="1">
            <a:spLocks noGrp="1"/>
          </p:cNvSpPr>
          <p:nvPr>
            <p:ph type="ftr" sz="quarter" idx="9"/>
          </p:nvPr>
        </p:nvSpPr>
        <p:spPr>
          <a:xfrm>
            <a:off x="0"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lvl="0"/>
            <a:endParaRPr lang="en-US"/>
          </a:p>
        </p:txBody>
      </p:sp>
      <p:sp>
        <p:nvSpPr>
          <p:cNvPr id="13" name="Slide Number Placeholder 6">
            <a:extLst>
              <a:ext uri="{FF2B5EF4-FFF2-40B4-BE49-F238E27FC236}">
                <a16:creationId xmlns:a16="http://schemas.microsoft.com/office/drawing/2014/main" id="{EBA50558-6CBD-0651-3699-67C00910A988}"/>
              </a:ext>
            </a:extLst>
          </p:cNvPr>
          <p:cNvSpPr txBox="1">
            <a:spLocks noGrp="1"/>
          </p:cNvSpPr>
          <p:nvPr>
            <p:ph type="sldNum" sz="quarter" idx="8"/>
          </p:nvPr>
        </p:nvSpPr>
        <p:spPr>
          <a:xfrm>
            <a:off x="3884608"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lvl="0"/>
            <a:fld id="{1604262E-A106-492B-83BD-02E5A19F4109}" type="slidenum">
              <a:t>‹#›</a:t>
            </a:fld>
            <a:endParaRPr lang="en-US"/>
          </a:p>
        </p:txBody>
      </p:sp>
    </p:spTree>
    <p:extLst>
      <p:ext uri="{BB962C8B-B14F-4D97-AF65-F5344CB8AC3E}">
        <p14:creationId xmlns:p14="http://schemas.microsoft.com/office/powerpoint/2010/main" val="3890585063"/>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vl2pPr marL="457200" marR="0" lvl="1"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2pPr>
    <a:lvl3pPr marL="914400" marR="0" lvl="2"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3pPr>
    <a:lvl4pPr marL="1371600" marR="0" lvl="3"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4pPr>
    <a:lvl5pPr marL="1828800" marR="0" lvl="4"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E5DE82-CF29-044D-9158-06A811149881}" type="slidenum">
              <a:rPr lang="en-US" smtClean="0"/>
              <a:t>1</a:t>
            </a:fld>
            <a:endParaRPr lang="en-US"/>
          </a:p>
        </p:txBody>
      </p:sp>
    </p:spTree>
    <p:extLst>
      <p:ext uri="{BB962C8B-B14F-4D97-AF65-F5344CB8AC3E}">
        <p14:creationId xmlns:p14="http://schemas.microsoft.com/office/powerpoint/2010/main" val="9800889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85014C-1C29-25CE-CEAE-937BF558BA6D}"/>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F4B48181-73A0-29AE-6D18-06C9A96CB4B4}"/>
              </a:ext>
            </a:extLst>
          </p:cNvPr>
          <p:cNvSpPr txBox="1">
            <a:spLocks noGrp="1"/>
          </p:cNvSpPr>
          <p:nvPr>
            <p:ph type="body" sz="quarter" idx="1"/>
          </p:nvPr>
        </p:nvSpPr>
        <p:spPr/>
        <p:txBody>
          <a:bodyPr/>
          <a:lstStyle/>
          <a:p>
            <a:endParaRPr lang="en-IE"/>
          </a:p>
        </p:txBody>
      </p:sp>
      <p:sp>
        <p:nvSpPr>
          <p:cNvPr id="4" name="Slide Number Placeholder 3">
            <a:extLst>
              <a:ext uri="{FF2B5EF4-FFF2-40B4-BE49-F238E27FC236}">
                <a16:creationId xmlns:a16="http://schemas.microsoft.com/office/drawing/2014/main" id="{0D7BAE74-E351-7DDB-730B-B4C7C33E8B75}"/>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97A3A36-FCE1-41FF-9F54-5FA4F09D4DD0}" type="slidenum">
              <a:t>33</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2828E3-54C4-DD6F-AE0B-074151A371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44E66A-5133-77E1-77FC-D2EB9DBA1BA1}"/>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6DFE5838-9935-C4C4-E451-483ECC3470E4}"/>
              </a:ext>
            </a:extLst>
          </p:cNvPr>
          <p:cNvSpPr txBox="1">
            <a:spLocks noGrp="1"/>
          </p:cNvSpPr>
          <p:nvPr>
            <p:ph type="body" sz="quarter" idx="1"/>
          </p:nvPr>
        </p:nvSpPr>
        <p:spPr/>
        <p:txBody>
          <a:bodyPr/>
          <a:lstStyle/>
          <a:p>
            <a:endParaRPr lang="en-IE"/>
          </a:p>
        </p:txBody>
      </p:sp>
      <p:sp>
        <p:nvSpPr>
          <p:cNvPr id="4" name="Slide Number Placeholder 3">
            <a:extLst>
              <a:ext uri="{FF2B5EF4-FFF2-40B4-BE49-F238E27FC236}">
                <a16:creationId xmlns:a16="http://schemas.microsoft.com/office/drawing/2014/main" id="{437FD164-B5D3-0F0E-2FE3-9E066D741632}"/>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FBA8B34-3B9D-4829-A8D1-7D879A362929}" type="slidenum">
              <a:t>40</a:t>
            </a:fld>
            <a:endParaRPr lang="en-US"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14540201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33B690-C5A7-1E8D-FB06-5D63D328F977}"/>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AFC7080E-8BE4-E3F0-7AED-34E1BF2E9968}"/>
              </a:ext>
            </a:extLst>
          </p:cNvPr>
          <p:cNvSpPr txBox="1">
            <a:spLocks noGrp="1"/>
          </p:cNvSpPr>
          <p:nvPr>
            <p:ph type="body" sz="quarter" idx="1"/>
          </p:nvPr>
        </p:nvSpPr>
        <p:spPr/>
        <p:txBody>
          <a:bodyPr/>
          <a:lstStyle/>
          <a:p>
            <a:endParaRPr lang="en-IE"/>
          </a:p>
        </p:txBody>
      </p:sp>
      <p:sp>
        <p:nvSpPr>
          <p:cNvPr id="4" name="Slide Number Placeholder 3">
            <a:extLst>
              <a:ext uri="{FF2B5EF4-FFF2-40B4-BE49-F238E27FC236}">
                <a16:creationId xmlns:a16="http://schemas.microsoft.com/office/drawing/2014/main" id="{D5F896FC-0458-A805-05B7-6591336F75FB}"/>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382BE1A-6D66-4D28-8ACD-43298528E059}" type="slidenum">
              <a:t>44</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E2D874-0520-012B-0805-3FDA8D88A5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BADC39-6CA3-9B63-A4B7-CE07A54CED0E}"/>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4A07177F-5C3F-0573-210B-990838BA5E8F}"/>
              </a:ext>
            </a:extLst>
          </p:cNvPr>
          <p:cNvSpPr txBox="1">
            <a:spLocks noGrp="1"/>
          </p:cNvSpPr>
          <p:nvPr>
            <p:ph type="body" sz="quarter" idx="1"/>
          </p:nvPr>
        </p:nvSpPr>
        <p:spPr/>
        <p:txBody>
          <a:bodyPr/>
          <a:lstStyle/>
          <a:p>
            <a:endParaRPr lang="en-IE"/>
          </a:p>
        </p:txBody>
      </p:sp>
      <p:sp>
        <p:nvSpPr>
          <p:cNvPr id="4" name="Slide Number Placeholder 3">
            <a:extLst>
              <a:ext uri="{FF2B5EF4-FFF2-40B4-BE49-F238E27FC236}">
                <a16:creationId xmlns:a16="http://schemas.microsoft.com/office/drawing/2014/main" id="{EFD5F773-2C39-DC7A-0BB9-C20B058C7CB0}"/>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FBA8B34-3B9D-4829-A8D1-7D879A362929}" type="slidenum">
              <a:t>46</a:t>
            </a:fld>
            <a:endParaRPr lang="en-US"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14005239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31DD68-FECA-038E-C9FF-4E51C45499BE}"/>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F3A84E84-0CA9-088D-43D2-BA1C690144E7}"/>
              </a:ext>
            </a:extLst>
          </p:cNvPr>
          <p:cNvSpPr txBox="1">
            <a:spLocks noGrp="1"/>
          </p:cNvSpPr>
          <p:nvPr>
            <p:ph type="body" sz="quarter" idx="1"/>
          </p:nvPr>
        </p:nvSpPr>
        <p:spPr/>
        <p:txBody>
          <a:bodyPr/>
          <a:lstStyle/>
          <a:p>
            <a:endParaRPr lang="en-IE"/>
          </a:p>
        </p:txBody>
      </p:sp>
      <p:sp>
        <p:nvSpPr>
          <p:cNvPr id="4" name="Slide Number Placeholder 3">
            <a:extLst>
              <a:ext uri="{FF2B5EF4-FFF2-40B4-BE49-F238E27FC236}">
                <a16:creationId xmlns:a16="http://schemas.microsoft.com/office/drawing/2014/main" id="{35460BA6-F5A5-331B-87C0-C0160CC8E6DC}"/>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3DBCC22-D3CC-4915-9940-22C6E0D3AA55}" type="slidenum">
              <a:t>50</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421555-5462-8BDC-9EAB-A11C7ABBDC15}"/>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A7EA6241-A3F2-09B9-CE8E-3F2B6C59DAAF}"/>
              </a:ext>
            </a:extLst>
          </p:cNvPr>
          <p:cNvSpPr txBox="1">
            <a:spLocks noGrp="1"/>
          </p:cNvSpPr>
          <p:nvPr>
            <p:ph type="body" sz="quarter" idx="1"/>
          </p:nvPr>
        </p:nvSpPr>
        <p:spPr/>
        <p:txBody>
          <a:bodyPr/>
          <a:lstStyle/>
          <a:p>
            <a:endParaRPr lang="en-IE"/>
          </a:p>
        </p:txBody>
      </p:sp>
      <p:sp>
        <p:nvSpPr>
          <p:cNvPr id="4" name="Slide Number Placeholder 3">
            <a:extLst>
              <a:ext uri="{FF2B5EF4-FFF2-40B4-BE49-F238E27FC236}">
                <a16:creationId xmlns:a16="http://schemas.microsoft.com/office/drawing/2014/main" id="{ADFE45D0-11F1-4A63-3AC8-CA50DD019AC0}"/>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FBA8B34-3B9D-4829-A8D1-7D879A362929}" type="slidenum">
              <a:t>4</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0C7DA2-175C-E217-50BA-99C5EA79168E}"/>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BDA4F64E-ACFA-6C6C-979F-5731C35073A4}"/>
              </a:ext>
            </a:extLst>
          </p:cNvPr>
          <p:cNvSpPr txBox="1">
            <a:spLocks noGrp="1"/>
          </p:cNvSpPr>
          <p:nvPr>
            <p:ph type="body" sz="quarter" idx="1"/>
          </p:nvPr>
        </p:nvSpPr>
        <p:spPr/>
        <p:txBody>
          <a:bodyPr/>
          <a:lstStyle/>
          <a:p>
            <a:endParaRPr lang="en-IE"/>
          </a:p>
        </p:txBody>
      </p:sp>
      <p:sp>
        <p:nvSpPr>
          <p:cNvPr id="4" name="Slide Number Placeholder 3">
            <a:extLst>
              <a:ext uri="{FF2B5EF4-FFF2-40B4-BE49-F238E27FC236}">
                <a16:creationId xmlns:a16="http://schemas.microsoft.com/office/drawing/2014/main" id="{5C577CEE-4422-5F7C-319D-46CA3248B480}"/>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025B96E-EBCB-4493-9A4F-25372BDA25BF}" type="slidenum">
              <a:t>5</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4BAD25-07A2-57E8-50ED-AC7BEB3E6D0D}"/>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5528A14E-A0B3-4FFD-BDF8-E49FE702C45E}"/>
              </a:ext>
            </a:extLst>
          </p:cNvPr>
          <p:cNvSpPr txBox="1">
            <a:spLocks noGrp="1"/>
          </p:cNvSpPr>
          <p:nvPr>
            <p:ph type="body" sz="quarter" idx="1"/>
          </p:nvPr>
        </p:nvSpPr>
        <p:spPr/>
        <p:txBody>
          <a:bodyPr/>
          <a:lstStyle/>
          <a:p>
            <a:endParaRPr lang="en-IE"/>
          </a:p>
        </p:txBody>
      </p:sp>
      <p:sp>
        <p:nvSpPr>
          <p:cNvPr id="4" name="Slide Number Placeholder 3">
            <a:extLst>
              <a:ext uri="{FF2B5EF4-FFF2-40B4-BE49-F238E27FC236}">
                <a16:creationId xmlns:a16="http://schemas.microsoft.com/office/drawing/2014/main" id="{DDD5DA64-EA53-3325-4716-5D7EBB57CB3E}"/>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862150F-6395-4543-881D-1F52F89397BB}" type="slidenum">
              <a:t>6</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1912DD-E3B4-06AB-52D8-EE30379E266A}"/>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2A0DE6C8-881B-7AF5-F73F-56331FA7D575}"/>
              </a:ext>
            </a:extLst>
          </p:cNvPr>
          <p:cNvSpPr txBox="1">
            <a:spLocks noGrp="1"/>
          </p:cNvSpPr>
          <p:nvPr>
            <p:ph type="body" sz="quarter" idx="1"/>
          </p:nvPr>
        </p:nvSpPr>
        <p:spPr/>
        <p:txBody>
          <a:bodyPr/>
          <a:lstStyle/>
          <a:p>
            <a:endParaRPr lang="en-IE"/>
          </a:p>
        </p:txBody>
      </p:sp>
      <p:sp>
        <p:nvSpPr>
          <p:cNvPr id="4" name="Slide Number Placeholder 3">
            <a:extLst>
              <a:ext uri="{FF2B5EF4-FFF2-40B4-BE49-F238E27FC236}">
                <a16:creationId xmlns:a16="http://schemas.microsoft.com/office/drawing/2014/main" id="{4EBF04C5-770D-7306-BFDE-EC34BE597711}"/>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FDAD5D6-61AD-4B85-AC13-76AE423209B5}" type="slidenum">
              <a:t>7</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E9BC3B-1902-FA9E-6FDD-0A69BAB964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4783D2-1C43-7738-551E-1CD56DDC28E8}"/>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AF9E669D-54B0-AC43-B7FE-2499E72F882A}"/>
              </a:ext>
            </a:extLst>
          </p:cNvPr>
          <p:cNvSpPr txBox="1">
            <a:spLocks noGrp="1"/>
          </p:cNvSpPr>
          <p:nvPr>
            <p:ph type="body" sz="quarter" idx="1"/>
          </p:nvPr>
        </p:nvSpPr>
        <p:spPr/>
        <p:txBody>
          <a:bodyPr/>
          <a:lstStyle/>
          <a:p>
            <a:endParaRPr lang="en-IE"/>
          </a:p>
        </p:txBody>
      </p:sp>
      <p:sp>
        <p:nvSpPr>
          <p:cNvPr id="4" name="Slide Number Placeholder 3">
            <a:extLst>
              <a:ext uri="{FF2B5EF4-FFF2-40B4-BE49-F238E27FC236}">
                <a16:creationId xmlns:a16="http://schemas.microsoft.com/office/drawing/2014/main" id="{1E0792B5-8211-CA77-FECE-5761E9AE2151}"/>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FBA8B34-3B9D-4829-A8D1-7D879A362929}" type="slidenum">
              <a:t>8</a:t>
            </a:fld>
            <a:endParaRPr lang="en-US"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2339031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C404AD-407F-836B-8D44-D51E6E46D34F}"/>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3334ECDE-87ED-FB82-DB6F-BB383BA6A5B9}"/>
              </a:ext>
            </a:extLst>
          </p:cNvPr>
          <p:cNvSpPr txBox="1">
            <a:spLocks noGrp="1"/>
          </p:cNvSpPr>
          <p:nvPr>
            <p:ph type="body" sz="quarter" idx="1"/>
          </p:nvPr>
        </p:nvSpPr>
        <p:spPr/>
        <p:txBody>
          <a:bodyPr/>
          <a:lstStyle/>
          <a:p>
            <a:endParaRPr lang="en-IE"/>
          </a:p>
        </p:txBody>
      </p:sp>
      <p:sp>
        <p:nvSpPr>
          <p:cNvPr id="4" name="Slide Number Placeholder 3">
            <a:extLst>
              <a:ext uri="{FF2B5EF4-FFF2-40B4-BE49-F238E27FC236}">
                <a16:creationId xmlns:a16="http://schemas.microsoft.com/office/drawing/2014/main" id="{CA35848A-1479-A4E5-B019-6E3A04682A3F}"/>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DCFB7E4-FFEE-4AA8-9526-8028E6FF16D5}" type="slidenum">
              <a:t>10</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8DB523-4D6B-3AB4-0415-1146EF77D7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8CB225-9A40-5692-0BED-43D2B75A532B}"/>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1F89713C-1A06-EE72-C783-0BBC9451BAFF}"/>
              </a:ext>
            </a:extLst>
          </p:cNvPr>
          <p:cNvSpPr txBox="1">
            <a:spLocks noGrp="1"/>
          </p:cNvSpPr>
          <p:nvPr>
            <p:ph type="body" sz="quarter" idx="1"/>
          </p:nvPr>
        </p:nvSpPr>
        <p:spPr/>
        <p:txBody>
          <a:bodyPr/>
          <a:lstStyle/>
          <a:p>
            <a:endParaRPr lang="en-IE"/>
          </a:p>
        </p:txBody>
      </p:sp>
      <p:sp>
        <p:nvSpPr>
          <p:cNvPr id="4" name="Slide Number Placeholder 3">
            <a:extLst>
              <a:ext uri="{FF2B5EF4-FFF2-40B4-BE49-F238E27FC236}">
                <a16:creationId xmlns:a16="http://schemas.microsoft.com/office/drawing/2014/main" id="{CC5D220B-FE57-0B77-62E0-7109B28DBD01}"/>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FBA8B34-3B9D-4829-A8D1-7D879A362929}" type="slidenum">
              <a:t>27</a:t>
            </a:fld>
            <a:endParaRPr lang="en-US"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9197647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4EAD26-4126-577B-621A-9C5BB3F7699C}"/>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30890105-EC0C-84ED-CA87-03E716C22C37}"/>
              </a:ext>
            </a:extLst>
          </p:cNvPr>
          <p:cNvSpPr txBox="1">
            <a:spLocks noGrp="1"/>
          </p:cNvSpPr>
          <p:nvPr>
            <p:ph type="body" sz="quarter" idx="1"/>
          </p:nvPr>
        </p:nvSpPr>
        <p:spPr/>
        <p:txBody>
          <a:bodyPr/>
          <a:lstStyle/>
          <a:p>
            <a:endParaRPr lang="en-IE"/>
          </a:p>
        </p:txBody>
      </p:sp>
      <p:sp>
        <p:nvSpPr>
          <p:cNvPr id="4" name="Slide Number Placeholder 3">
            <a:extLst>
              <a:ext uri="{FF2B5EF4-FFF2-40B4-BE49-F238E27FC236}">
                <a16:creationId xmlns:a16="http://schemas.microsoft.com/office/drawing/2014/main" id="{E2675B5B-7F57-8B81-4AEC-6734203300CB}"/>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EFC6660-845A-4BEB-A2C7-AB394D41FEF7}" type="slidenum">
              <a:t>30</a:t>
            </a:fld>
            <a:endParaRPr lang="en-US" sz="1200" b="0" i="0" u="none" strike="noStrike" kern="1200" cap="none" spc="0" baseline="0">
              <a:solidFill>
                <a:srgbClr val="000000"/>
              </a:solidFill>
              <a:uFillTx/>
              <a:latin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Font Typecae &amp; Size">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84DE0196-76D1-36E7-0993-C03B59579262}"/>
              </a:ext>
            </a:extLst>
          </p:cNvPr>
          <p:cNvSpPr/>
          <p:nvPr/>
        </p:nvSpPr>
        <p:spPr>
          <a:xfrm>
            <a:off x="7347981" y="564843"/>
            <a:ext cx="4589209" cy="4708977"/>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IE" sz="3000" b="0" i="0" u="none" strike="noStrike" kern="1200" cap="none" spc="0" baseline="0">
                <a:solidFill>
                  <a:srgbClr val="FFFFFF"/>
                </a:solidFill>
                <a:uFillTx/>
                <a:latin typeface="Calibri"/>
              </a:rPr>
              <a:t>PLEASE ENSURE TO KEEP FONTS AS PER THE LAYOUT</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IE" sz="3000" b="0" i="0" u="none" strike="noStrike" kern="1200" cap="none" spc="0" baseline="0">
              <a:solidFill>
                <a:srgbClr val="FFFFFF"/>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IE" sz="3000" b="0" i="0" u="none" strike="noStrike" kern="1200" cap="none" spc="0" baseline="0">
                <a:solidFill>
                  <a:srgbClr val="FFFFFF"/>
                </a:solidFill>
                <a:uFillTx/>
                <a:latin typeface="Calibri"/>
              </a:rPr>
              <a:t>48 point  -  Divider Slides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IE" sz="1000" b="1" i="0" u="none" strike="noStrike" kern="1200" cap="none" spc="0" baseline="0">
              <a:solidFill>
                <a:srgbClr val="FFFFFF"/>
              </a:solidFill>
              <a:uFillTx/>
              <a:latin typeface="Calibri"/>
              <a:ea typeface="Quattrocento Sans"/>
              <a:cs typeface="Quattrocento Sans"/>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IE" sz="3000" b="0" i="0" u="none" strike="noStrike" kern="1200" cap="none" spc="0" baseline="0">
                <a:solidFill>
                  <a:srgbClr val="FFFFFF"/>
                </a:solidFill>
                <a:uFillTx/>
                <a:latin typeface="Calibri"/>
              </a:rPr>
              <a:t>36 point  -  Title Heading</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IE" sz="1000" b="0" i="0" u="none" strike="noStrike" kern="1200" cap="none" spc="0" baseline="0">
              <a:solidFill>
                <a:srgbClr val="FFFFFF"/>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IE" sz="3000" b="0" i="0" u="none" strike="noStrike" kern="1200" cap="none" spc="0" baseline="0">
                <a:solidFill>
                  <a:srgbClr val="FFFFFF"/>
                </a:solidFill>
                <a:uFillTx/>
                <a:latin typeface="Calibri"/>
              </a:rPr>
              <a:t>30 point  -  Sub-Titles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IE" sz="3000" b="0" i="0" u="none" strike="noStrike" kern="1200" cap="none" spc="0" baseline="0">
                <a:solidFill>
                  <a:srgbClr val="FFFFFF"/>
                </a:solidFill>
                <a:uFillTx/>
                <a:latin typeface="Calibri"/>
              </a:rPr>
              <a:t>	       - Quotes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IE" sz="1000" b="0" i="0" u="none" strike="noStrike" kern="1200" cap="none" spc="0" baseline="0">
              <a:solidFill>
                <a:srgbClr val="FFFFFF"/>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IE" sz="3000" b="0" i="0" u="none" strike="noStrike" kern="1200" cap="none" spc="0" baseline="0">
                <a:solidFill>
                  <a:srgbClr val="FFFFFF"/>
                </a:solidFill>
                <a:uFillTx/>
                <a:latin typeface="Calibri"/>
              </a:rPr>
              <a:t>24 point  -  </a:t>
            </a:r>
            <a:r>
              <a:rPr lang="en-IE" sz="3000" b="0" i="0" u="none" strike="noStrike" kern="1200" cap="none" spc="0" baseline="0">
                <a:solidFill>
                  <a:srgbClr val="FFFFFF"/>
                </a:solidFill>
                <a:uFillTx/>
                <a:latin typeface="Calibri"/>
                <a:ea typeface="Quattrocento Sans"/>
                <a:cs typeface="Quattrocento Sans"/>
              </a:rPr>
              <a:t>Main </a:t>
            </a:r>
            <a:r>
              <a:rPr lang="en-IE" sz="3000" b="0" i="0" u="none" strike="noStrike" kern="1200" cap="none" spc="0" baseline="0">
                <a:solidFill>
                  <a:srgbClr val="FFFFFF"/>
                </a:solidFill>
                <a:uFillTx/>
                <a:latin typeface="Calibri"/>
              </a:rPr>
              <a:t>Text Body </a:t>
            </a:r>
            <a:endParaRPr lang="en-US" sz="3000" b="0" i="0" u="none" strike="noStrike" kern="1200" cap="none" spc="0" baseline="0">
              <a:solidFill>
                <a:srgbClr val="FFFFFF"/>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IE" sz="3000" b="0" i="0" u="none" strike="noStrike" kern="1200" cap="none" spc="0" baseline="0">
              <a:solidFill>
                <a:srgbClr val="FFFFFF"/>
              </a:solidFill>
              <a:uFillTx/>
              <a:latin typeface="Calibri"/>
            </a:endParaRPr>
          </a:p>
        </p:txBody>
      </p:sp>
      <p:sp>
        <p:nvSpPr>
          <p:cNvPr id="3" name="Rectangle 8">
            <a:extLst>
              <a:ext uri="{FF2B5EF4-FFF2-40B4-BE49-F238E27FC236}">
                <a16:creationId xmlns:a16="http://schemas.microsoft.com/office/drawing/2014/main" id="{4243B21E-A821-ADEB-142C-7AD907F3DC30}"/>
              </a:ext>
            </a:extLst>
          </p:cNvPr>
          <p:cNvSpPr/>
          <p:nvPr/>
        </p:nvSpPr>
        <p:spPr>
          <a:xfrm>
            <a:off x="424665" y="2014907"/>
            <a:ext cx="5845503" cy="2492992"/>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IE" sz="2400" b="0" i="0" u="none" strike="noStrike" kern="1200" cap="none" spc="0" baseline="0" dirty="0">
                <a:solidFill>
                  <a:srgbClr val="FFFFFF"/>
                </a:solidFill>
                <a:uFillTx/>
                <a:latin typeface="Calibri"/>
              </a:rPr>
              <a:t>Please ensure to keep the font sizes set as per the slide layouts. The font used throughout the </a:t>
            </a:r>
            <a:r>
              <a:rPr lang="en-IE" sz="2400" b="1" i="0" u="none" strike="noStrike" kern="1200" cap="none" spc="0" baseline="0" dirty="0">
                <a:solidFill>
                  <a:srgbClr val="FFFFFF"/>
                </a:solidFill>
                <a:uFillTx/>
                <a:latin typeface="Calibri"/>
              </a:rPr>
              <a:t>Food Eco - Culture Edu </a:t>
            </a:r>
            <a:r>
              <a:rPr lang="en-IE" sz="2400" b="0" i="0" u="none" strike="noStrike" kern="1200" cap="none" spc="0" baseline="0" dirty="0">
                <a:solidFill>
                  <a:srgbClr val="FFFFFF"/>
                </a:solidFill>
                <a:uFillTx/>
                <a:latin typeface="Calibri"/>
              </a:rPr>
              <a:t>PowerPoint is</a:t>
            </a:r>
            <a:r>
              <a:rPr lang="is-IS" sz="2400" b="0" i="0" u="none" strike="noStrike" kern="1200" cap="none" spc="0" baseline="0" dirty="0">
                <a:solidFill>
                  <a:srgbClr val="FFFFFF"/>
                </a:solidFill>
                <a:uFillTx/>
                <a:latin typeface="Calibri"/>
              </a:rPr>
              <a:t>….</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IE" sz="2400" b="0" i="0" u="none" strike="noStrike" kern="1200" cap="none" spc="0" baseline="0" dirty="0">
              <a:solidFill>
                <a:srgbClr val="FFFFFF"/>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IE" sz="2400" b="0" i="0" u="none" strike="noStrike" kern="1200" cap="none" spc="0" baseline="0" dirty="0">
              <a:solidFill>
                <a:srgbClr val="FFFFFF"/>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IE" sz="3600" b="1" i="1" u="none" strike="noStrike" kern="1200" cap="none" spc="0" baseline="0" dirty="0">
                <a:solidFill>
                  <a:srgbClr val="FFFFFF"/>
                </a:solidFill>
                <a:uFillTx/>
                <a:latin typeface="Calibri"/>
                <a:ea typeface="Quattrocento Sans"/>
                <a:cs typeface="Quattrocento Sans"/>
              </a:rPr>
              <a:t>Calibri</a:t>
            </a:r>
            <a:endParaRPr lang="en-IE" sz="3600" b="0" i="0" u="none" strike="noStrike" kern="1200" cap="none" spc="0" baseline="0" dirty="0">
              <a:solidFill>
                <a:srgbClr val="FFFFFF"/>
              </a:solidFill>
              <a:uFillTx/>
              <a:latin typeface="Calibri"/>
              <a:ea typeface="Quattrocento Sans"/>
              <a:cs typeface="Quattrocento Sans"/>
            </a:endParaRPr>
          </a:p>
        </p:txBody>
      </p:sp>
      <p:cxnSp>
        <p:nvCxnSpPr>
          <p:cNvPr id="4" name="Straight Connector 9">
            <a:extLst>
              <a:ext uri="{FF2B5EF4-FFF2-40B4-BE49-F238E27FC236}">
                <a16:creationId xmlns:a16="http://schemas.microsoft.com/office/drawing/2014/main" id="{FBDA8F76-8E27-589E-3F8F-BD3951A3B245}"/>
              </a:ext>
            </a:extLst>
          </p:cNvPr>
          <p:cNvCxnSpPr/>
          <p:nvPr/>
        </p:nvCxnSpPr>
        <p:spPr>
          <a:xfrm>
            <a:off x="7098715" y="0"/>
            <a:ext cx="0" cy="5540404"/>
          </a:xfrm>
          <a:prstGeom prst="straightConnector1">
            <a:avLst/>
          </a:prstGeom>
          <a:noFill/>
          <a:ln w="6345" cap="flat">
            <a:solidFill>
              <a:srgbClr val="FFFFFF"/>
            </a:solidFill>
            <a:prstDash val="solid"/>
            <a:miter/>
          </a:ln>
        </p:spPr>
      </p:cxnSp>
      <p:cxnSp>
        <p:nvCxnSpPr>
          <p:cNvPr id="5" name="Straight Connector 10">
            <a:extLst>
              <a:ext uri="{FF2B5EF4-FFF2-40B4-BE49-F238E27FC236}">
                <a16:creationId xmlns:a16="http://schemas.microsoft.com/office/drawing/2014/main" id="{EEBCB0AF-476A-EF80-8DA4-9636691A8391}"/>
              </a:ext>
            </a:extLst>
          </p:cNvPr>
          <p:cNvCxnSpPr/>
          <p:nvPr/>
        </p:nvCxnSpPr>
        <p:spPr>
          <a:xfrm flipH="1">
            <a:off x="0" y="1620216"/>
            <a:ext cx="7098715" cy="0"/>
          </a:xfrm>
          <a:prstGeom prst="straightConnector1">
            <a:avLst/>
          </a:prstGeom>
          <a:noFill/>
          <a:ln w="6345" cap="flat">
            <a:solidFill>
              <a:srgbClr val="FFFFFF"/>
            </a:solidFill>
            <a:prstDash val="solid"/>
            <a:miter/>
          </a:ln>
        </p:spPr>
      </p:cxnSp>
      <p:sp>
        <p:nvSpPr>
          <p:cNvPr id="6" name="Rectangle 11">
            <a:extLst>
              <a:ext uri="{FF2B5EF4-FFF2-40B4-BE49-F238E27FC236}">
                <a16:creationId xmlns:a16="http://schemas.microsoft.com/office/drawing/2014/main" id="{18F0BD62-F625-9230-9153-57E3F6C8D097}"/>
              </a:ext>
            </a:extLst>
          </p:cNvPr>
          <p:cNvSpPr/>
          <p:nvPr/>
        </p:nvSpPr>
        <p:spPr>
          <a:xfrm>
            <a:off x="0" y="5968371"/>
            <a:ext cx="12191996" cy="461662"/>
          </a:xfrm>
          <a:prstGeom prst="rect">
            <a:avLst/>
          </a:prstGeom>
          <a:noFill/>
          <a:ln cap="flat">
            <a:noFill/>
            <a:prstDash val="solid"/>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IE" sz="2400" b="0" i="0" u="none" strike="noStrike" kern="1200" cap="none" spc="0" baseline="0" dirty="0">
                <a:solidFill>
                  <a:srgbClr val="FFFFFF"/>
                </a:solidFill>
                <a:uFillTx/>
                <a:latin typeface="Calibri"/>
              </a:rPr>
              <a:t>*** </a:t>
            </a:r>
            <a:r>
              <a:rPr lang="en-IE" sz="2400" b="1" i="0" u="none" strike="noStrike" kern="1200" cap="none" spc="0" baseline="0" dirty="0">
                <a:solidFill>
                  <a:srgbClr val="FFFFFF"/>
                </a:solidFill>
                <a:uFillTx/>
                <a:latin typeface="Calibri"/>
              </a:rPr>
              <a:t>PLEASE DELETE THIS INSTRUCTION SLIDE BEFORE PRESENTING FINAL PRESENTATION </a:t>
            </a:r>
            <a:r>
              <a:rPr lang="en-IE" sz="2400" b="0" i="0" u="none" strike="noStrike" kern="1200" cap="none" spc="0" baseline="0" dirty="0">
                <a:solidFill>
                  <a:srgbClr val="FFFFFF"/>
                </a:solidFill>
                <a:uFillTx/>
                <a:latin typeface="Calibri"/>
              </a:rPr>
              <a:t>*** </a:t>
            </a:r>
            <a:endParaRPr lang="en-US" sz="2400" b="0" i="0" u="none" strike="noStrike" kern="1200" cap="none" spc="0" baseline="0" dirty="0">
              <a:solidFill>
                <a:srgbClr val="FFFFFF"/>
              </a:solidFill>
              <a:uFillTx/>
              <a:latin typeface="Calibri"/>
            </a:endParaRPr>
          </a:p>
        </p:txBody>
      </p:sp>
      <p:cxnSp>
        <p:nvCxnSpPr>
          <p:cNvPr id="7" name="Straight Connector 12">
            <a:extLst>
              <a:ext uri="{FF2B5EF4-FFF2-40B4-BE49-F238E27FC236}">
                <a16:creationId xmlns:a16="http://schemas.microsoft.com/office/drawing/2014/main" id="{BDE63FF4-C357-9D37-BF4D-A138A1DB0BB1}"/>
              </a:ext>
            </a:extLst>
          </p:cNvPr>
          <p:cNvCxnSpPr/>
          <p:nvPr/>
        </p:nvCxnSpPr>
        <p:spPr>
          <a:xfrm flipH="1">
            <a:off x="0" y="5540404"/>
            <a:ext cx="12191996" cy="0"/>
          </a:xfrm>
          <a:prstGeom prst="straightConnector1">
            <a:avLst/>
          </a:prstGeom>
          <a:noFill/>
          <a:ln w="6345" cap="flat">
            <a:solidFill>
              <a:srgbClr val="FFFFFF"/>
            </a:solidFill>
            <a:prstDash val="solid"/>
            <a:miter/>
          </a:ln>
        </p:spPr>
      </p:cxnSp>
    </p:spTree>
    <p:extLst>
      <p:ext uri="{BB962C8B-B14F-4D97-AF65-F5344CB8AC3E}">
        <p14:creationId xmlns:p14="http://schemas.microsoft.com/office/powerpoint/2010/main" val="232681500"/>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ext Slide 01 Navy">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0483BD9B-7E0F-0072-CA4F-BDB643D530A7}"/>
              </a:ext>
            </a:extLst>
          </p:cNvPr>
          <p:cNvGrpSpPr/>
          <p:nvPr/>
        </p:nvGrpSpPr>
        <p:grpSpPr>
          <a:xfrm>
            <a:off x="10392064" y="4627174"/>
            <a:ext cx="1799932" cy="2230825"/>
            <a:chOff x="10392064" y="4627174"/>
            <a:chExt cx="1799932" cy="2230825"/>
          </a:xfrm>
        </p:grpSpPr>
        <p:sp>
          <p:nvSpPr>
            <p:cNvPr id="3" name="Freeform 3">
              <a:extLst>
                <a:ext uri="{FF2B5EF4-FFF2-40B4-BE49-F238E27FC236}">
                  <a16:creationId xmlns:a16="http://schemas.microsoft.com/office/drawing/2014/main" id="{62DFDB01-BBBA-E0DD-DD66-85947DE52E92}"/>
                </a:ext>
              </a:extLst>
            </p:cNvPr>
            <p:cNvSpPr/>
            <p:nvPr/>
          </p:nvSpPr>
          <p:spPr>
            <a:xfrm>
              <a:off x="10393564" y="5957892"/>
              <a:ext cx="1798432" cy="900107"/>
            </a:xfrm>
            <a:custGeom>
              <a:avLst/>
              <a:gdLst>
                <a:gd name="f0" fmla="val 10800000"/>
                <a:gd name="f1" fmla="val 5400000"/>
                <a:gd name="f2" fmla="val 180"/>
                <a:gd name="f3" fmla="val w"/>
                <a:gd name="f4" fmla="val h"/>
                <a:gd name="f5" fmla="val 0"/>
                <a:gd name="f6" fmla="val 1145036"/>
                <a:gd name="f7" fmla="val 573083"/>
                <a:gd name="f8" fmla="val 1144086"/>
                <a:gd name="f9" fmla="val 317005"/>
                <a:gd name="f10" fmla="val 887522"/>
                <a:gd name="f11" fmla="val 573084"/>
                <a:gd name="f12" fmla="val 572043"/>
                <a:gd name="f13" fmla="val 256564"/>
                <a:gd name="f14" fmla="val 316053"/>
                <a:gd name="f15" fmla="+- 0 0 -90"/>
                <a:gd name="f16" fmla="*/ f3 1 1145036"/>
                <a:gd name="f17" fmla="*/ f4 1 573083"/>
                <a:gd name="f18" fmla="+- f7 0 f5"/>
                <a:gd name="f19" fmla="+- f6 0 f5"/>
                <a:gd name="f20" fmla="*/ f15 f0 1"/>
                <a:gd name="f21" fmla="*/ f19 1 1145036"/>
                <a:gd name="f22" fmla="*/ f18 1 573083"/>
                <a:gd name="f23" fmla="*/ 1144086 f19 1"/>
                <a:gd name="f24" fmla="*/ 0 f18 1"/>
                <a:gd name="f25" fmla="*/ 572043 f19 1"/>
                <a:gd name="f26" fmla="*/ 573084 f18 1"/>
                <a:gd name="f27" fmla="*/ 0 f19 1"/>
                <a:gd name="f28" fmla="*/ 1145036 f19 1"/>
                <a:gd name="f29" fmla="*/ f20 1 f2"/>
                <a:gd name="f30" fmla="*/ f23 1 1145036"/>
                <a:gd name="f31" fmla="*/ f24 1 573083"/>
                <a:gd name="f32" fmla="*/ f25 1 1145036"/>
                <a:gd name="f33" fmla="*/ f26 1 573083"/>
                <a:gd name="f34" fmla="*/ f27 1 1145036"/>
                <a:gd name="f35" fmla="*/ f28 1 1145036"/>
                <a:gd name="f36" fmla="*/ f5 1 f21"/>
                <a:gd name="f37" fmla="*/ f6 1 f21"/>
                <a:gd name="f38" fmla="*/ f5 1 f22"/>
                <a:gd name="f39" fmla="*/ f7 1 f22"/>
                <a:gd name="f40" fmla="+- f29 0 f1"/>
                <a:gd name="f41" fmla="*/ f30 1 f21"/>
                <a:gd name="f42" fmla="*/ f31 1 f22"/>
                <a:gd name="f43" fmla="*/ f32 1 f21"/>
                <a:gd name="f44" fmla="*/ f33 1 f22"/>
                <a:gd name="f45" fmla="*/ f34 1 f21"/>
                <a:gd name="f46" fmla="*/ f35 1 f21"/>
                <a:gd name="f47" fmla="*/ f36 f16 1"/>
                <a:gd name="f48" fmla="*/ f37 f16 1"/>
                <a:gd name="f49" fmla="*/ f39 f17 1"/>
                <a:gd name="f50" fmla="*/ f38 f17 1"/>
                <a:gd name="f51" fmla="*/ f41 f16 1"/>
                <a:gd name="f52" fmla="*/ f42 f17 1"/>
                <a:gd name="f53" fmla="*/ f43 f16 1"/>
                <a:gd name="f54" fmla="*/ f44 f17 1"/>
                <a:gd name="f55" fmla="*/ f45 f16 1"/>
                <a:gd name="f56" fmla="*/ f46 f16 1"/>
              </a:gdLst>
              <a:ahLst/>
              <a:cxnLst>
                <a:cxn ang="3cd4">
                  <a:pos x="hc" y="t"/>
                </a:cxn>
                <a:cxn ang="0">
                  <a:pos x="r" y="vc"/>
                </a:cxn>
                <a:cxn ang="cd4">
                  <a:pos x="hc" y="b"/>
                </a:cxn>
                <a:cxn ang="cd2">
                  <a:pos x="l" y="vc"/>
                </a:cxn>
                <a:cxn ang="f40">
                  <a:pos x="f51" y="f52"/>
                </a:cxn>
                <a:cxn ang="f40">
                  <a:pos x="f53" y="f54"/>
                </a:cxn>
                <a:cxn ang="f40">
                  <a:pos x="f55" y="f52"/>
                </a:cxn>
                <a:cxn ang="f40">
                  <a:pos x="f56" y="f52"/>
                </a:cxn>
              </a:cxnLst>
              <a:rect l="f47" t="f50" r="f48" b="f49"/>
              <a:pathLst>
                <a:path w="1145036" h="573083">
                  <a:moveTo>
                    <a:pt x="f8" y="f5"/>
                  </a:moveTo>
                  <a:cubicBezTo>
                    <a:pt x="f8" y="f9"/>
                    <a:pt x="f10" y="f11"/>
                    <a:pt x="f12" y="f11"/>
                  </a:cubicBezTo>
                  <a:cubicBezTo>
                    <a:pt x="f13" y="f11"/>
                    <a:pt x="f5" y="f14"/>
                    <a:pt x="f5" y="f5"/>
                  </a:cubicBezTo>
                  <a:lnTo>
                    <a:pt x="f6" y="f5"/>
                  </a:lnTo>
                  <a:close/>
                </a:path>
              </a:pathLst>
            </a:custGeom>
            <a:solidFill>
              <a:srgbClr val="F26F4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grpSp>
          <p:nvGrpSpPr>
            <p:cNvPr id="4" name="Graphic 10">
              <a:extLst>
                <a:ext uri="{FF2B5EF4-FFF2-40B4-BE49-F238E27FC236}">
                  <a16:creationId xmlns:a16="http://schemas.microsoft.com/office/drawing/2014/main" id="{B80D6852-9009-BC70-AB0A-F687869A64EA}"/>
                </a:ext>
              </a:extLst>
            </p:cNvPr>
            <p:cNvGrpSpPr/>
            <p:nvPr/>
          </p:nvGrpSpPr>
          <p:grpSpPr>
            <a:xfrm>
              <a:off x="11346533" y="5042285"/>
              <a:ext cx="843205" cy="784573"/>
              <a:chOff x="11346533" y="5042285"/>
              <a:chExt cx="843205" cy="784573"/>
            </a:xfrm>
          </p:grpSpPr>
          <p:sp>
            <p:nvSpPr>
              <p:cNvPr id="5" name="Freeform 15">
                <a:extLst>
                  <a:ext uri="{FF2B5EF4-FFF2-40B4-BE49-F238E27FC236}">
                    <a16:creationId xmlns:a16="http://schemas.microsoft.com/office/drawing/2014/main" id="{D4835659-3CA1-E6BC-4E06-8AD07986EC3F}"/>
                  </a:ext>
                </a:extLst>
              </p:cNvPr>
              <p:cNvSpPr/>
              <p:nvPr/>
            </p:nvSpPr>
            <p:spPr>
              <a:xfrm>
                <a:off x="11346533" y="5444493"/>
                <a:ext cx="382027" cy="382365"/>
              </a:xfrm>
              <a:custGeom>
                <a:avLst/>
                <a:gdLst>
                  <a:gd name="f0" fmla="val 10800000"/>
                  <a:gd name="f1" fmla="val 5400000"/>
                  <a:gd name="f2" fmla="val 180"/>
                  <a:gd name="f3" fmla="val w"/>
                  <a:gd name="f4" fmla="val h"/>
                  <a:gd name="f5" fmla="val 0"/>
                  <a:gd name="f6" fmla="val 243233"/>
                  <a:gd name="f7" fmla="val 243449"/>
                  <a:gd name="f8" fmla="val 59376"/>
                  <a:gd name="f9" fmla="val 184079"/>
                  <a:gd name="f10" fmla="val 8063"/>
                  <a:gd name="f11" fmla="val 132672"/>
                  <a:gd name="f12" fmla="+- 0 0 9991"/>
                  <a:gd name="f13" fmla="val 63179"/>
                  <a:gd name="f14" fmla="val 5213"/>
                  <a:gd name="f15" fmla="val 5109"/>
                  <a:gd name="f16" fmla="val 64127"/>
                  <a:gd name="f17" fmla="+- 0 0 10123"/>
                  <a:gd name="f18" fmla="val 133495"/>
                  <a:gd name="f19" fmla="val 8917"/>
                  <a:gd name="f20" fmla="val 183857"/>
                  <a:gd name="f21" fmla="val 59371"/>
                  <a:gd name="f22" fmla="val 235170"/>
                  <a:gd name="f23" fmla="val 110777"/>
                  <a:gd name="f24" fmla="val 253225"/>
                  <a:gd name="f25" fmla="val 180271"/>
                  <a:gd name="f26" fmla="val 238021"/>
                  <a:gd name="f27" fmla="val 238341"/>
                  <a:gd name="f28" fmla="val 179106"/>
                  <a:gd name="f29" fmla="val 253572"/>
                  <a:gd name="f30" fmla="val 109739"/>
                  <a:gd name="f31" fmla="val 234533"/>
                  <a:gd name="f32" fmla="+- 0 0 -90"/>
                  <a:gd name="f33" fmla="*/ f3 1 243233"/>
                  <a:gd name="f34" fmla="*/ f4 1 243449"/>
                  <a:gd name="f35" fmla="+- f7 0 f5"/>
                  <a:gd name="f36" fmla="+- f6 0 f5"/>
                  <a:gd name="f37" fmla="*/ f32 f0 1"/>
                  <a:gd name="f38" fmla="*/ f36 1 243233"/>
                  <a:gd name="f39" fmla="*/ f35 1 243449"/>
                  <a:gd name="f40" fmla="*/ 59376 f36 1"/>
                  <a:gd name="f41" fmla="*/ 184079 f35 1"/>
                  <a:gd name="f42" fmla="*/ 5213 f36 1"/>
                  <a:gd name="f43" fmla="*/ 5109 f35 1"/>
                  <a:gd name="f44" fmla="*/ 183857 f36 1"/>
                  <a:gd name="f45" fmla="*/ 59371 f35 1"/>
                  <a:gd name="f46" fmla="*/ 238021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sp>
            <p:nvSpPr>
              <p:cNvPr id="6" name="Freeform 18">
                <a:extLst>
                  <a:ext uri="{FF2B5EF4-FFF2-40B4-BE49-F238E27FC236}">
                    <a16:creationId xmlns:a16="http://schemas.microsoft.com/office/drawing/2014/main" id="{8EE4A888-9DA3-B73E-0CAF-DF781A5AEF3D}"/>
                  </a:ext>
                </a:extLst>
              </p:cNvPr>
              <p:cNvSpPr/>
              <p:nvPr/>
            </p:nvSpPr>
            <p:spPr>
              <a:xfrm>
                <a:off x="11807711" y="5444493"/>
                <a:ext cx="382027" cy="382365"/>
              </a:xfrm>
              <a:custGeom>
                <a:avLst/>
                <a:gdLst>
                  <a:gd name="f0" fmla="val 10800000"/>
                  <a:gd name="f1" fmla="val 5400000"/>
                  <a:gd name="f2" fmla="val 180"/>
                  <a:gd name="f3" fmla="val w"/>
                  <a:gd name="f4" fmla="val h"/>
                  <a:gd name="f5" fmla="val 0"/>
                  <a:gd name="f6" fmla="val 243233"/>
                  <a:gd name="f7" fmla="val 243449"/>
                  <a:gd name="f8" fmla="val 183857"/>
                  <a:gd name="f9" fmla="val 184079"/>
                  <a:gd name="f10" fmla="val 235170"/>
                  <a:gd name="f11" fmla="val 132672"/>
                  <a:gd name="f12" fmla="val 253225"/>
                  <a:gd name="f13" fmla="val 63179"/>
                  <a:gd name="f14" fmla="val 238021"/>
                  <a:gd name="f15" fmla="val 5109"/>
                  <a:gd name="f16" fmla="val 179106"/>
                  <a:gd name="f17" fmla="+- 0 0 10123"/>
                  <a:gd name="f18" fmla="val 109739"/>
                  <a:gd name="f19" fmla="val 8917"/>
                  <a:gd name="f20" fmla="val 59376"/>
                  <a:gd name="f21" fmla="val 59371"/>
                  <a:gd name="f22" fmla="val 8063"/>
                  <a:gd name="f23" fmla="val 110777"/>
                  <a:gd name="f24" fmla="+- 0 0 9991"/>
                  <a:gd name="f25" fmla="val 180271"/>
                  <a:gd name="f26" fmla="val 5213"/>
                  <a:gd name="f27" fmla="val 238341"/>
                  <a:gd name="f28" fmla="val 64127"/>
                  <a:gd name="f29" fmla="val 253572"/>
                  <a:gd name="f30" fmla="val 133495"/>
                  <a:gd name="f31" fmla="val 234533"/>
                  <a:gd name="f32" fmla="+- 0 0 -90"/>
                  <a:gd name="f33" fmla="*/ f3 1 243233"/>
                  <a:gd name="f34" fmla="*/ f4 1 243449"/>
                  <a:gd name="f35" fmla="+- f7 0 f5"/>
                  <a:gd name="f36" fmla="+- f6 0 f5"/>
                  <a:gd name="f37" fmla="*/ f32 f0 1"/>
                  <a:gd name="f38" fmla="*/ f36 1 243233"/>
                  <a:gd name="f39" fmla="*/ f35 1 243449"/>
                  <a:gd name="f40" fmla="*/ 183857 f36 1"/>
                  <a:gd name="f41" fmla="*/ 184079 f35 1"/>
                  <a:gd name="f42" fmla="*/ 238021 f36 1"/>
                  <a:gd name="f43" fmla="*/ 5109 f35 1"/>
                  <a:gd name="f44" fmla="*/ 59376 f36 1"/>
                  <a:gd name="f45" fmla="*/ 59371 f35 1"/>
                  <a:gd name="f46" fmla="*/ 5213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sp>
            <p:nvSpPr>
              <p:cNvPr id="7" name="Freeform 19">
                <a:extLst>
                  <a:ext uri="{FF2B5EF4-FFF2-40B4-BE49-F238E27FC236}">
                    <a16:creationId xmlns:a16="http://schemas.microsoft.com/office/drawing/2014/main" id="{19C07A03-DB7F-AD19-8409-852B121B2EE1}"/>
                  </a:ext>
                </a:extLst>
              </p:cNvPr>
              <p:cNvSpPr/>
              <p:nvPr/>
            </p:nvSpPr>
            <p:spPr>
              <a:xfrm>
                <a:off x="11346533" y="5042285"/>
                <a:ext cx="382027" cy="382365"/>
              </a:xfrm>
              <a:custGeom>
                <a:avLst/>
                <a:gdLst>
                  <a:gd name="f0" fmla="val 10800000"/>
                  <a:gd name="f1" fmla="val 5400000"/>
                  <a:gd name="f2" fmla="val 180"/>
                  <a:gd name="f3" fmla="val w"/>
                  <a:gd name="f4" fmla="val h"/>
                  <a:gd name="f5" fmla="val 0"/>
                  <a:gd name="f6" fmla="val 243233"/>
                  <a:gd name="f7" fmla="val 243449"/>
                  <a:gd name="f8" fmla="val 59376"/>
                  <a:gd name="f9" fmla="val 184079"/>
                  <a:gd name="f10" fmla="val 8063"/>
                  <a:gd name="f11" fmla="val 132672"/>
                  <a:gd name="f12" fmla="+- 0 0 9991"/>
                  <a:gd name="f13" fmla="val 63179"/>
                  <a:gd name="f14" fmla="val 5213"/>
                  <a:gd name="f15" fmla="val 5109"/>
                  <a:gd name="f16" fmla="val 64127"/>
                  <a:gd name="f17" fmla="+- 0 0 10123"/>
                  <a:gd name="f18" fmla="val 133495"/>
                  <a:gd name="f19" fmla="val 8917"/>
                  <a:gd name="f20" fmla="val 183857"/>
                  <a:gd name="f21" fmla="val 59371"/>
                  <a:gd name="f22" fmla="val 235170"/>
                  <a:gd name="f23" fmla="val 110777"/>
                  <a:gd name="f24" fmla="val 253225"/>
                  <a:gd name="f25" fmla="val 180271"/>
                  <a:gd name="f26" fmla="val 238021"/>
                  <a:gd name="f27" fmla="val 238341"/>
                  <a:gd name="f28" fmla="val 179106"/>
                  <a:gd name="f29" fmla="val 253572"/>
                  <a:gd name="f30" fmla="val 109739"/>
                  <a:gd name="f31" fmla="val 234533"/>
                  <a:gd name="f32" fmla="+- 0 0 -90"/>
                  <a:gd name="f33" fmla="*/ f3 1 243233"/>
                  <a:gd name="f34" fmla="*/ f4 1 243449"/>
                  <a:gd name="f35" fmla="+- f7 0 f5"/>
                  <a:gd name="f36" fmla="+- f6 0 f5"/>
                  <a:gd name="f37" fmla="*/ f32 f0 1"/>
                  <a:gd name="f38" fmla="*/ f36 1 243233"/>
                  <a:gd name="f39" fmla="*/ f35 1 243449"/>
                  <a:gd name="f40" fmla="*/ 59376 f36 1"/>
                  <a:gd name="f41" fmla="*/ 184079 f35 1"/>
                  <a:gd name="f42" fmla="*/ 5213 f36 1"/>
                  <a:gd name="f43" fmla="*/ 5109 f35 1"/>
                  <a:gd name="f44" fmla="*/ 183857 f36 1"/>
                  <a:gd name="f45" fmla="*/ 59371 f35 1"/>
                  <a:gd name="f46" fmla="*/ 238021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sp>
            <p:nvSpPr>
              <p:cNvPr id="8" name="Freeform 20">
                <a:extLst>
                  <a:ext uri="{FF2B5EF4-FFF2-40B4-BE49-F238E27FC236}">
                    <a16:creationId xmlns:a16="http://schemas.microsoft.com/office/drawing/2014/main" id="{12B8A2CC-4DAB-F57C-1298-73C03F0FAB76}"/>
                  </a:ext>
                </a:extLst>
              </p:cNvPr>
              <p:cNvSpPr/>
              <p:nvPr/>
            </p:nvSpPr>
            <p:spPr>
              <a:xfrm>
                <a:off x="11807711" y="5042285"/>
                <a:ext cx="382027" cy="382365"/>
              </a:xfrm>
              <a:custGeom>
                <a:avLst/>
                <a:gdLst>
                  <a:gd name="f0" fmla="val 10800000"/>
                  <a:gd name="f1" fmla="val 5400000"/>
                  <a:gd name="f2" fmla="val 180"/>
                  <a:gd name="f3" fmla="val w"/>
                  <a:gd name="f4" fmla="val h"/>
                  <a:gd name="f5" fmla="val 0"/>
                  <a:gd name="f6" fmla="val 243233"/>
                  <a:gd name="f7" fmla="val 243449"/>
                  <a:gd name="f8" fmla="val 183857"/>
                  <a:gd name="f9" fmla="val 184079"/>
                  <a:gd name="f10" fmla="val 235170"/>
                  <a:gd name="f11" fmla="val 132672"/>
                  <a:gd name="f12" fmla="val 253225"/>
                  <a:gd name="f13" fmla="val 63179"/>
                  <a:gd name="f14" fmla="val 238021"/>
                  <a:gd name="f15" fmla="val 5109"/>
                  <a:gd name="f16" fmla="val 179106"/>
                  <a:gd name="f17" fmla="+- 0 0 10123"/>
                  <a:gd name="f18" fmla="val 109739"/>
                  <a:gd name="f19" fmla="val 8917"/>
                  <a:gd name="f20" fmla="val 59376"/>
                  <a:gd name="f21" fmla="val 59371"/>
                  <a:gd name="f22" fmla="val 8063"/>
                  <a:gd name="f23" fmla="val 110777"/>
                  <a:gd name="f24" fmla="+- 0 0 9991"/>
                  <a:gd name="f25" fmla="val 180271"/>
                  <a:gd name="f26" fmla="val 5213"/>
                  <a:gd name="f27" fmla="val 238341"/>
                  <a:gd name="f28" fmla="val 64127"/>
                  <a:gd name="f29" fmla="val 253572"/>
                  <a:gd name="f30" fmla="val 133495"/>
                  <a:gd name="f31" fmla="val 234533"/>
                  <a:gd name="f32" fmla="+- 0 0 -90"/>
                  <a:gd name="f33" fmla="*/ f3 1 243233"/>
                  <a:gd name="f34" fmla="*/ f4 1 243449"/>
                  <a:gd name="f35" fmla="+- f7 0 f5"/>
                  <a:gd name="f36" fmla="+- f6 0 f5"/>
                  <a:gd name="f37" fmla="*/ f32 f0 1"/>
                  <a:gd name="f38" fmla="*/ f36 1 243233"/>
                  <a:gd name="f39" fmla="*/ f35 1 243449"/>
                  <a:gd name="f40" fmla="*/ 183857 f36 1"/>
                  <a:gd name="f41" fmla="*/ 184079 f35 1"/>
                  <a:gd name="f42" fmla="*/ 238021 f36 1"/>
                  <a:gd name="f43" fmla="*/ 5109 f35 1"/>
                  <a:gd name="f44" fmla="*/ 59376 f36 1"/>
                  <a:gd name="f45" fmla="*/ 59371 f35 1"/>
                  <a:gd name="f46" fmla="*/ 5213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grpSp>
        <p:sp>
          <p:nvSpPr>
            <p:cNvPr id="9" name="Freeform 5">
              <a:extLst>
                <a:ext uri="{FF2B5EF4-FFF2-40B4-BE49-F238E27FC236}">
                  <a16:creationId xmlns:a16="http://schemas.microsoft.com/office/drawing/2014/main" id="{B5F48F92-13DA-387C-F1B9-2B6EECCCA24C}"/>
                </a:ext>
              </a:extLst>
            </p:cNvPr>
            <p:cNvSpPr/>
            <p:nvPr/>
          </p:nvSpPr>
          <p:spPr>
            <a:xfrm>
              <a:off x="10392064" y="4631655"/>
              <a:ext cx="176113" cy="1196154"/>
            </a:xfrm>
            <a:custGeom>
              <a:avLst/>
              <a:gdLst>
                <a:gd name="f0" fmla="val 10800000"/>
                <a:gd name="f1" fmla="val 5400000"/>
                <a:gd name="f2" fmla="val 180"/>
                <a:gd name="f3" fmla="val w"/>
                <a:gd name="f4" fmla="val h"/>
                <a:gd name="f5" fmla="val 0"/>
                <a:gd name="f6" fmla="val 112127"/>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112128"/>
                <a:gd name="f44" fmla="val 46646"/>
                <a:gd name="f45" fmla="val 101675"/>
                <a:gd name="f46" fmla="val 71397"/>
                <a:gd name="f47" fmla="val 93123"/>
                <a:gd name="f48" fmla="val 91389"/>
                <a:gd name="f49" fmla="val 85521"/>
                <a:gd name="f50" fmla="val 108524"/>
                <a:gd name="f51" fmla="val 121852"/>
                <a:gd name="f52" fmla="val 182778"/>
                <a:gd name="f53" fmla="val 196105"/>
                <a:gd name="f54" fmla="val 213240"/>
                <a:gd name="f55" fmla="val 233232"/>
                <a:gd name="f56" fmla="val 258935"/>
                <a:gd name="f57" fmla="val 350324"/>
                <a:gd name="f58" fmla="val 376027"/>
                <a:gd name="f59" fmla="val 396018"/>
                <a:gd name="f60" fmla="val 413153"/>
                <a:gd name="f61" fmla="val 426481"/>
                <a:gd name="f62" fmla="val 487407"/>
                <a:gd name="f63" fmla="val 500734"/>
                <a:gd name="f64" fmla="val 517870"/>
                <a:gd name="f65" fmla="val 537861"/>
                <a:gd name="f66" fmla="val 563564"/>
                <a:gd name="f67" fmla="val 654953"/>
                <a:gd name="f68" fmla="val 680656"/>
                <a:gd name="f69" fmla="val 700647"/>
                <a:gd name="f70" fmla="val 717783"/>
                <a:gd name="f71" fmla="val 731110"/>
                <a:gd name="f72" fmla="+- 0 0 -90"/>
                <a:gd name="f73" fmla="*/ f3 1 112127"/>
                <a:gd name="f74" fmla="*/ f4 1 761572"/>
                <a:gd name="f75" fmla="+- f7 0 f5"/>
                <a:gd name="f76" fmla="+- f6 0 f5"/>
                <a:gd name="f77" fmla="*/ f72 f0 1"/>
                <a:gd name="f78" fmla="*/ f76 1 112127"/>
                <a:gd name="f79" fmla="*/ f75 1 761572"/>
                <a:gd name="f80" fmla="*/ 79820 f76 1"/>
                <a:gd name="f81" fmla="*/ 761573 f75 1"/>
                <a:gd name="f82" fmla="*/ 0 f76 1"/>
                <a:gd name="f83" fmla="*/ 19005 f76 1"/>
                <a:gd name="f84" fmla="*/ 670184 f75 1"/>
                <a:gd name="f85" fmla="*/ 32308 f76 1"/>
                <a:gd name="f86" fmla="*/ 609258 f75 1"/>
                <a:gd name="f87" fmla="*/ 548333 f75 1"/>
                <a:gd name="f88" fmla="*/ 456944 f75 1"/>
                <a:gd name="f89" fmla="*/ 365555 f75 1"/>
                <a:gd name="f90" fmla="*/ 304629 f75 1"/>
                <a:gd name="f91" fmla="*/ 243703 f75 1"/>
                <a:gd name="f92" fmla="*/ 152315 f75 1"/>
                <a:gd name="f93" fmla="*/ 60926 f75 1"/>
                <a:gd name="f94" fmla="*/ 0 f75 1"/>
                <a:gd name="f95" fmla="*/ 112128 f76 1"/>
                <a:gd name="f96" fmla="*/ 93123 f76 1"/>
                <a:gd name="f97" fmla="*/ 91389 f75 1"/>
                <a:gd name="f98" fmla="*/ 213240 f75 1"/>
                <a:gd name="f99" fmla="*/ 396018 f75 1"/>
                <a:gd name="f100" fmla="*/ 517870 f75 1"/>
                <a:gd name="f101" fmla="*/ 700647 f75 1"/>
                <a:gd name="f102" fmla="*/ f77 1 f2"/>
                <a:gd name="f103" fmla="*/ f80 1 112127"/>
                <a:gd name="f104" fmla="*/ f81 1 761572"/>
                <a:gd name="f105" fmla="*/ f82 1 112127"/>
                <a:gd name="f106" fmla="*/ f83 1 112127"/>
                <a:gd name="f107" fmla="*/ f84 1 761572"/>
                <a:gd name="f108" fmla="*/ f85 1 112127"/>
                <a:gd name="f109" fmla="*/ f86 1 761572"/>
                <a:gd name="f110" fmla="*/ f87 1 761572"/>
                <a:gd name="f111" fmla="*/ f88 1 761572"/>
                <a:gd name="f112" fmla="*/ f89 1 761572"/>
                <a:gd name="f113" fmla="*/ f90 1 761572"/>
                <a:gd name="f114" fmla="*/ f91 1 761572"/>
                <a:gd name="f115" fmla="*/ f92 1 761572"/>
                <a:gd name="f116" fmla="*/ f93 1 761572"/>
                <a:gd name="f117" fmla="*/ f94 1 761572"/>
                <a:gd name="f118" fmla="*/ f95 1 112127"/>
                <a:gd name="f119" fmla="*/ f96 1 112127"/>
                <a:gd name="f120" fmla="*/ f97 1 761572"/>
                <a:gd name="f121" fmla="*/ f98 1 761572"/>
                <a:gd name="f122" fmla="*/ f99 1 761572"/>
                <a:gd name="f123" fmla="*/ f100 1 761572"/>
                <a:gd name="f124" fmla="*/ f101 1 761572"/>
                <a:gd name="f125" fmla="*/ f5 1 f78"/>
                <a:gd name="f126" fmla="*/ f6 1 f78"/>
                <a:gd name="f127" fmla="*/ f5 1 f79"/>
                <a:gd name="f128" fmla="*/ f7 1 f79"/>
                <a:gd name="f129" fmla="+- f102 0 f1"/>
                <a:gd name="f130" fmla="*/ f103 1 f78"/>
                <a:gd name="f131" fmla="*/ f104 1 f79"/>
                <a:gd name="f132" fmla="*/ f105 1 f78"/>
                <a:gd name="f133" fmla="*/ f106 1 f78"/>
                <a:gd name="f134" fmla="*/ f107 1 f79"/>
                <a:gd name="f135" fmla="*/ f108 1 f78"/>
                <a:gd name="f136" fmla="*/ f109 1 f79"/>
                <a:gd name="f137" fmla="*/ f110 1 f79"/>
                <a:gd name="f138" fmla="*/ f111 1 f79"/>
                <a:gd name="f139" fmla="*/ f112 1 f79"/>
                <a:gd name="f140" fmla="*/ f113 1 f79"/>
                <a:gd name="f141" fmla="*/ f114 1 f79"/>
                <a:gd name="f142" fmla="*/ f115 1 f79"/>
                <a:gd name="f143" fmla="*/ f116 1 f79"/>
                <a:gd name="f144" fmla="*/ f117 1 f79"/>
                <a:gd name="f145" fmla="*/ f118 1 f78"/>
                <a:gd name="f146" fmla="*/ f119 1 f78"/>
                <a:gd name="f147" fmla="*/ f120 1 f79"/>
                <a:gd name="f148" fmla="*/ f121 1 f79"/>
                <a:gd name="f149" fmla="*/ f122 1 f79"/>
                <a:gd name="f150" fmla="*/ f123 1 f79"/>
                <a:gd name="f151" fmla="*/ f124 1 f79"/>
                <a:gd name="f152" fmla="*/ f125 f73 1"/>
                <a:gd name="f153" fmla="*/ f126 f73 1"/>
                <a:gd name="f154" fmla="*/ f128 f74 1"/>
                <a:gd name="f155" fmla="*/ f127 f74 1"/>
                <a:gd name="f156" fmla="*/ f130 f73 1"/>
                <a:gd name="f157" fmla="*/ f131 f74 1"/>
                <a:gd name="f158" fmla="*/ f132 f73 1"/>
                <a:gd name="f159" fmla="*/ f133 f73 1"/>
                <a:gd name="f160" fmla="*/ f134 f74 1"/>
                <a:gd name="f161" fmla="*/ f135 f73 1"/>
                <a:gd name="f162" fmla="*/ f136 f74 1"/>
                <a:gd name="f163" fmla="*/ f137 f74 1"/>
                <a:gd name="f164" fmla="*/ f138 f74 1"/>
                <a:gd name="f165" fmla="*/ f139 f74 1"/>
                <a:gd name="f166" fmla="*/ f140 f74 1"/>
                <a:gd name="f167" fmla="*/ f141 f74 1"/>
                <a:gd name="f168" fmla="*/ f142 f74 1"/>
                <a:gd name="f169" fmla="*/ f143 f74 1"/>
                <a:gd name="f170" fmla="*/ f144 f74 1"/>
                <a:gd name="f171" fmla="*/ f145 f73 1"/>
                <a:gd name="f172" fmla="*/ f146 f73 1"/>
                <a:gd name="f173" fmla="*/ f147 f74 1"/>
                <a:gd name="f174" fmla="*/ f148 f74 1"/>
                <a:gd name="f175" fmla="*/ f149 f74 1"/>
                <a:gd name="f176" fmla="*/ f150 f74 1"/>
                <a:gd name="f177" fmla="*/ f151 f74 1"/>
              </a:gdLst>
              <a:ahLst/>
              <a:cxnLst>
                <a:cxn ang="3cd4">
                  <a:pos x="hc" y="t"/>
                </a:cxn>
                <a:cxn ang="0">
                  <a:pos x="r" y="vc"/>
                </a:cxn>
                <a:cxn ang="cd4">
                  <a:pos x="hc" y="b"/>
                </a:cxn>
                <a:cxn ang="cd2">
                  <a:pos x="l" y="vc"/>
                </a:cxn>
                <a:cxn ang="f129">
                  <a:pos x="f156" y="f157"/>
                </a:cxn>
                <a:cxn ang="f129">
                  <a:pos x="f158" y="f157"/>
                </a:cxn>
                <a:cxn ang="f129">
                  <a:pos x="f159" y="f160"/>
                </a:cxn>
                <a:cxn ang="f129">
                  <a:pos x="f161" y="f162"/>
                </a:cxn>
                <a:cxn ang="f129">
                  <a:pos x="f159" y="f163"/>
                </a:cxn>
                <a:cxn ang="f129">
                  <a:pos x="f158" y="f164"/>
                </a:cxn>
                <a:cxn ang="f129">
                  <a:pos x="f159" y="f165"/>
                </a:cxn>
                <a:cxn ang="f129">
                  <a:pos x="f161" y="f166"/>
                </a:cxn>
                <a:cxn ang="f129">
                  <a:pos x="f159" y="f167"/>
                </a:cxn>
                <a:cxn ang="f129">
                  <a:pos x="f158" y="f168"/>
                </a:cxn>
                <a:cxn ang="f129">
                  <a:pos x="f159" y="f169"/>
                </a:cxn>
                <a:cxn ang="f129">
                  <a:pos x="f161" y="f170"/>
                </a:cxn>
                <a:cxn ang="f129">
                  <a:pos x="f171" y="f170"/>
                </a:cxn>
                <a:cxn ang="f129">
                  <a:pos x="f172" y="f173"/>
                </a:cxn>
                <a:cxn ang="f129">
                  <a:pos x="f156" y="f168"/>
                </a:cxn>
                <a:cxn ang="f129">
                  <a:pos x="f172" y="f174"/>
                </a:cxn>
                <a:cxn ang="f129">
                  <a:pos x="f171" y="f166"/>
                </a:cxn>
                <a:cxn ang="f129">
                  <a:pos x="f172" y="f175"/>
                </a:cxn>
                <a:cxn ang="f129">
                  <a:pos x="f156" y="f164"/>
                </a:cxn>
                <a:cxn ang="f129">
                  <a:pos x="f172" y="f176"/>
                </a:cxn>
                <a:cxn ang="f129">
                  <a:pos x="f171" y="f162"/>
                </a:cxn>
                <a:cxn ang="f129">
                  <a:pos x="f172" y="f177"/>
                </a:cxn>
                <a:cxn ang="f129">
                  <a:pos x="f156" y="f157"/>
                </a:cxn>
              </a:cxnLst>
              <a:rect l="f152" t="f155" r="f153" b="f154"/>
              <a:pathLst>
                <a:path w="112127"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43" y="f5"/>
                  </a:lnTo>
                  <a:cubicBezTo>
                    <a:pt x="f43" y="f44"/>
                    <a:pt x="f45" y="f46"/>
                    <a:pt x="f47" y="f48"/>
                  </a:cubicBezTo>
                  <a:cubicBezTo>
                    <a:pt x="f49" y="f50"/>
                    <a:pt x="f8" y="f51"/>
                    <a:pt x="f8" y="f37"/>
                  </a:cubicBezTo>
                  <a:cubicBezTo>
                    <a:pt x="f8" y="f52"/>
                    <a:pt x="f49" y="f53"/>
                    <a:pt x="f47" y="f54"/>
                  </a:cubicBezTo>
                  <a:cubicBezTo>
                    <a:pt x="f45" y="f55"/>
                    <a:pt x="f43" y="f56"/>
                    <a:pt x="f43" y="f31"/>
                  </a:cubicBezTo>
                  <a:cubicBezTo>
                    <a:pt x="f43" y="f57"/>
                    <a:pt x="f45" y="f58"/>
                    <a:pt x="f47" y="f59"/>
                  </a:cubicBezTo>
                  <a:cubicBezTo>
                    <a:pt x="f49" y="f60"/>
                    <a:pt x="f8" y="f61"/>
                    <a:pt x="f8" y="f25"/>
                  </a:cubicBezTo>
                  <a:cubicBezTo>
                    <a:pt x="f8" y="f62"/>
                    <a:pt x="f49" y="f63"/>
                    <a:pt x="f47" y="f64"/>
                  </a:cubicBezTo>
                  <a:cubicBezTo>
                    <a:pt x="f45" y="f65"/>
                    <a:pt x="f43" y="f66"/>
                    <a:pt x="f43" y="f19"/>
                  </a:cubicBezTo>
                  <a:cubicBezTo>
                    <a:pt x="f43" y="f67"/>
                    <a:pt x="f45" y="f68"/>
                    <a:pt x="f47" y="f69"/>
                  </a:cubicBezTo>
                  <a:cubicBezTo>
                    <a:pt x="f49" y="f70"/>
                    <a:pt x="f8" y="f71"/>
                    <a:pt x="f8" y="f9"/>
                  </a:cubicBezTo>
                  <a:close/>
                </a:path>
              </a:pathLst>
            </a:custGeom>
            <a:solidFill>
              <a:srgbClr val="7473B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sp>
          <p:nvSpPr>
            <p:cNvPr id="10" name="Freeform 6">
              <a:extLst>
                <a:ext uri="{FF2B5EF4-FFF2-40B4-BE49-F238E27FC236}">
                  <a16:creationId xmlns:a16="http://schemas.microsoft.com/office/drawing/2014/main" id="{EE7C17C9-60D7-4926-EA32-5104955541C8}"/>
                </a:ext>
              </a:extLst>
            </p:cNvPr>
            <p:cNvSpPr/>
            <p:nvPr/>
          </p:nvSpPr>
          <p:spPr>
            <a:xfrm>
              <a:off x="10683099" y="4631655"/>
              <a:ext cx="176113" cy="1196154"/>
            </a:xfrm>
            <a:custGeom>
              <a:avLst/>
              <a:gdLst>
                <a:gd name="f0" fmla="val 10800000"/>
                <a:gd name="f1" fmla="val 5400000"/>
                <a:gd name="f2" fmla="val 180"/>
                <a:gd name="f3" fmla="val w"/>
                <a:gd name="f4" fmla="val h"/>
                <a:gd name="f5" fmla="val 0"/>
                <a:gd name="f6" fmla="val 112127"/>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112128"/>
                <a:gd name="f44" fmla="val 46646"/>
                <a:gd name="f45" fmla="val 101675"/>
                <a:gd name="f46" fmla="val 71397"/>
                <a:gd name="f47" fmla="val 93123"/>
                <a:gd name="f48" fmla="val 91389"/>
                <a:gd name="f49" fmla="val 85521"/>
                <a:gd name="f50" fmla="val 108524"/>
                <a:gd name="f51" fmla="val 121852"/>
                <a:gd name="f52" fmla="val 182778"/>
                <a:gd name="f53" fmla="val 196105"/>
                <a:gd name="f54" fmla="val 213240"/>
                <a:gd name="f55" fmla="val 233232"/>
                <a:gd name="f56" fmla="val 258935"/>
                <a:gd name="f57" fmla="val 350324"/>
                <a:gd name="f58" fmla="val 376027"/>
                <a:gd name="f59" fmla="val 396018"/>
                <a:gd name="f60" fmla="val 413153"/>
                <a:gd name="f61" fmla="val 426481"/>
                <a:gd name="f62" fmla="val 487407"/>
                <a:gd name="f63" fmla="val 500734"/>
                <a:gd name="f64" fmla="val 517870"/>
                <a:gd name="f65" fmla="val 537861"/>
                <a:gd name="f66" fmla="val 563564"/>
                <a:gd name="f67" fmla="val 654953"/>
                <a:gd name="f68" fmla="val 680656"/>
                <a:gd name="f69" fmla="val 700647"/>
                <a:gd name="f70" fmla="val 717783"/>
                <a:gd name="f71" fmla="val 731110"/>
                <a:gd name="f72" fmla="+- 0 0 -90"/>
                <a:gd name="f73" fmla="*/ f3 1 112127"/>
                <a:gd name="f74" fmla="*/ f4 1 761572"/>
                <a:gd name="f75" fmla="+- f7 0 f5"/>
                <a:gd name="f76" fmla="+- f6 0 f5"/>
                <a:gd name="f77" fmla="*/ f72 f0 1"/>
                <a:gd name="f78" fmla="*/ f76 1 112127"/>
                <a:gd name="f79" fmla="*/ f75 1 761572"/>
                <a:gd name="f80" fmla="*/ 79820 f76 1"/>
                <a:gd name="f81" fmla="*/ 761573 f75 1"/>
                <a:gd name="f82" fmla="*/ 0 f76 1"/>
                <a:gd name="f83" fmla="*/ 19005 f76 1"/>
                <a:gd name="f84" fmla="*/ 670184 f75 1"/>
                <a:gd name="f85" fmla="*/ 32308 f76 1"/>
                <a:gd name="f86" fmla="*/ 609258 f75 1"/>
                <a:gd name="f87" fmla="*/ 548333 f75 1"/>
                <a:gd name="f88" fmla="*/ 456944 f75 1"/>
                <a:gd name="f89" fmla="*/ 365555 f75 1"/>
                <a:gd name="f90" fmla="*/ 304629 f75 1"/>
                <a:gd name="f91" fmla="*/ 243703 f75 1"/>
                <a:gd name="f92" fmla="*/ 152315 f75 1"/>
                <a:gd name="f93" fmla="*/ 60926 f75 1"/>
                <a:gd name="f94" fmla="*/ 0 f75 1"/>
                <a:gd name="f95" fmla="*/ 112128 f76 1"/>
                <a:gd name="f96" fmla="*/ 93123 f76 1"/>
                <a:gd name="f97" fmla="*/ 91389 f75 1"/>
                <a:gd name="f98" fmla="*/ 213240 f75 1"/>
                <a:gd name="f99" fmla="*/ 396018 f75 1"/>
                <a:gd name="f100" fmla="*/ 517870 f75 1"/>
                <a:gd name="f101" fmla="*/ 700647 f75 1"/>
                <a:gd name="f102" fmla="*/ f77 1 f2"/>
                <a:gd name="f103" fmla="*/ f80 1 112127"/>
                <a:gd name="f104" fmla="*/ f81 1 761572"/>
                <a:gd name="f105" fmla="*/ f82 1 112127"/>
                <a:gd name="f106" fmla="*/ f83 1 112127"/>
                <a:gd name="f107" fmla="*/ f84 1 761572"/>
                <a:gd name="f108" fmla="*/ f85 1 112127"/>
                <a:gd name="f109" fmla="*/ f86 1 761572"/>
                <a:gd name="f110" fmla="*/ f87 1 761572"/>
                <a:gd name="f111" fmla="*/ f88 1 761572"/>
                <a:gd name="f112" fmla="*/ f89 1 761572"/>
                <a:gd name="f113" fmla="*/ f90 1 761572"/>
                <a:gd name="f114" fmla="*/ f91 1 761572"/>
                <a:gd name="f115" fmla="*/ f92 1 761572"/>
                <a:gd name="f116" fmla="*/ f93 1 761572"/>
                <a:gd name="f117" fmla="*/ f94 1 761572"/>
                <a:gd name="f118" fmla="*/ f95 1 112127"/>
                <a:gd name="f119" fmla="*/ f96 1 112127"/>
                <a:gd name="f120" fmla="*/ f97 1 761572"/>
                <a:gd name="f121" fmla="*/ f98 1 761572"/>
                <a:gd name="f122" fmla="*/ f99 1 761572"/>
                <a:gd name="f123" fmla="*/ f100 1 761572"/>
                <a:gd name="f124" fmla="*/ f101 1 761572"/>
                <a:gd name="f125" fmla="*/ f5 1 f78"/>
                <a:gd name="f126" fmla="*/ f6 1 f78"/>
                <a:gd name="f127" fmla="*/ f5 1 f79"/>
                <a:gd name="f128" fmla="*/ f7 1 f79"/>
                <a:gd name="f129" fmla="+- f102 0 f1"/>
                <a:gd name="f130" fmla="*/ f103 1 f78"/>
                <a:gd name="f131" fmla="*/ f104 1 f79"/>
                <a:gd name="f132" fmla="*/ f105 1 f78"/>
                <a:gd name="f133" fmla="*/ f106 1 f78"/>
                <a:gd name="f134" fmla="*/ f107 1 f79"/>
                <a:gd name="f135" fmla="*/ f108 1 f78"/>
                <a:gd name="f136" fmla="*/ f109 1 f79"/>
                <a:gd name="f137" fmla="*/ f110 1 f79"/>
                <a:gd name="f138" fmla="*/ f111 1 f79"/>
                <a:gd name="f139" fmla="*/ f112 1 f79"/>
                <a:gd name="f140" fmla="*/ f113 1 f79"/>
                <a:gd name="f141" fmla="*/ f114 1 f79"/>
                <a:gd name="f142" fmla="*/ f115 1 f79"/>
                <a:gd name="f143" fmla="*/ f116 1 f79"/>
                <a:gd name="f144" fmla="*/ f117 1 f79"/>
                <a:gd name="f145" fmla="*/ f118 1 f78"/>
                <a:gd name="f146" fmla="*/ f119 1 f78"/>
                <a:gd name="f147" fmla="*/ f120 1 f79"/>
                <a:gd name="f148" fmla="*/ f121 1 f79"/>
                <a:gd name="f149" fmla="*/ f122 1 f79"/>
                <a:gd name="f150" fmla="*/ f123 1 f79"/>
                <a:gd name="f151" fmla="*/ f124 1 f79"/>
                <a:gd name="f152" fmla="*/ f125 f73 1"/>
                <a:gd name="f153" fmla="*/ f126 f73 1"/>
                <a:gd name="f154" fmla="*/ f128 f74 1"/>
                <a:gd name="f155" fmla="*/ f127 f74 1"/>
                <a:gd name="f156" fmla="*/ f130 f73 1"/>
                <a:gd name="f157" fmla="*/ f131 f74 1"/>
                <a:gd name="f158" fmla="*/ f132 f73 1"/>
                <a:gd name="f159" fmla="*/ f133 f73 1"/>
                <a:gd name="f160" fmla="*/ f134 f74 1"/>
                <a:gd name="f161" fmla="*/ f135 f73 1"/>
                <a:gd name="f162" fmla="*/ f136 f74 1"/>
                <a:gd name="f163" fmla="*/ f137 f74 1"/>
                <a:gd name="f164" fmla="*/ f138 f74 1"/>
                <a:gd name="f165" fmla="*/ f139 f74 1"/>
                <a:gd name="f166" fmla="*/ f140 f74 1"/>
                <a:gd name="f167" fmla="*/ f141 f74 1"/>
                <a:gd name="f168" fmla="*/ f142 f74 1"/>
                <a:gd name="f169" fmla="*/ f143 f74 1"/>
                <a:gd name="f170" fmla="*/ f144 f74 1"/>
                <a:gd name="f171" fmla="*/ f145 f73 1"/>
                <a:gd name="f172" fmla="*/ f146 f73 1"/>
                <a:gd name="f173" fmla="*/ f147 f74 1"/>
                <a:gd name="f174" fmla="*/ f148 f74 1"/>
                <a:gd name="f175" fmla="*/ f149 f74 1"/>
                <a:gd name="f176" fmla="*/ f150 f74 1"/>
                <a:gd name="f177" fmla="*/ f151 f74 1"/>
              </a:gdLst>
              <a:ahLst/>
              <a:cxnLst>
                <a:cxn ang="3cd4">
                  <a:pos x="hc" y="t"/>
                </a:cxn>
                <a:cxn ang="0">
                  <a:pos x="r" y="vc"/>
                </a:cxn>
                <a:cxn ang="cd4">
                  <a:pos x="hc" y="b"/>
                </a:cxn>
                <a:cxn ang="cd2">
                  <a:pos x="l" y="vc"/>
                </a:cxn>
                <a:cxn ang="f129">
                  <a:pos x="f156" y="f157"/>
                </a:cxn>
                <a:cxn ang="f129">
                  <a:pos x="f158" y="f157"/>
                </a:cxn>
                <a:cxn ang="f129">
                  <a:pos x="f159" y="f160"/>
                </a:cxn>
                <a:cxn ang="f129">
                  <a:pos x="f161" y="f162"/>
                </a:cxn>
                <a:cxn ang="f129">
                  <a:pos x="f159" y="f163"/>
                </a:cxn>
                <a:cxn ang="f129">
                  <a:pos x="f158" y="f164"/>
                </a:cxn>
                <a:cxn ang="f129">
                  <a:pos x="f159" y="f165"/>
                </a:cxn>
                <a:cxn ang="f129">
                  <a:pos x="f161" y="f166"/>
                </a:cxn>
                <a:cxn ang="f129">
                  <a:pos x="f159" y="f167"/>
                </a:cxn>
                <a:cxn ang="f129">
                  <a:pos x="f158" y="f168"/>
                </a:cxn>
                <a:cxn ang="f129">
                  <a:pos x="f159" y="f169"/>
                </a:cxn>
                <a:cxn ang="f129">
                  <a:pos x="f161" y="f170"/>
                </a:cxn>
                <a:cxn ang="f129">
                  <a:pos x="f171" y="f170"/>
                </a:cxn>
                <a:cxn ang="f129">
                  <a:pos x="f172" y="f173"/>
                </a:cxn>
                <a:cxn ang="f129">
                  <a:pos x="f156" y="f168"/>
                </a:cxn>
                <a:cxn ang="f129">
                  <a:pos x="f172" y="f174"/>
                </a:cxn>
                <a:cxn ang="f129">
                  <a:pos x="f171" y="f166"/>
                </a:cxn>
                <a:cxn ang="f129">
                  <a:pos x="f172" y="f175"/>
                </a:cxn>
                <a:cxn ang="f129">
                  <a:pos x="f156" y="f164"/>
                </a:cxn>
                <a:cxn ang="f129">
                  <a:pos x="f172" y="f176"/>
                </a:cxn>
                <a:cxn ang="f129">
                  <a:pos x="f171" y="f162"/>
                </a:cxn>
                <a:cxn ang="f129">
                  <a:pos x="f172" y="f177"/>
                </a:cxn>
                <a:cxn ang="f129">
                  <a:pos x="f156" y="f157"/>
                </a:cxn>
              </a:cxnLst>
              <a:rect l="f152" t="f155" r="f153" b="f154"/>
              <a:pathLst>
                <a:path w="112127"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43" y="f5"/>
                  </a:lnTo>
                  <a:cubicBezTo>
                    <a:pt x="f43" y="f44"/>
                    <a:pt x="f45" y="f46"/>
                    <a:pt x="f47" y="f48"/>
                  </a:cubicBezTo>
                  <a:cubicBezTo>
                    <a:pt x="f49" y="f50"/>
                    <a:pt x="f8" y="f51"/>
                    <a:pt x="f8" y="f37"/>
                  </a:cubicBezTo>
                  <a:cubicBezTo>
                    <a:pt x="f8" y="f52"/>
                    <a:pt x="f49" y="f53"/>
                    <a:pt x="f47" y="f54"/>
                  </a:cubicBezTo>
                  <a:cubicBezTo>
                    <a:pt x="f45" y="f55"/>
                    <a:pt x="f43" y="f56"/>
                    <a:pt x="f43" y="f31"/>
                  </a:cubicBezTo>
                  <a:cubicBezTo>
                    <a:pt x="f43" y="f57"/>
                    <a:pt x="f45" y="f58"/>
                    <a:pt x="f47" y="f59"/>
                  </a:cubicBezTo>
                  <a:cubicBezTo>
                    <a:pt x="f49" y="f60"/>
                    <a:pt x="f8" y="f61"/>
                    <a:pt x="f8" y="f25"/>
                  </a:cubicBezTo>
                  <a:cubicBezTo>
                    <a:pt x="f8" y="f62"/>
                    <a:pt x="f49" y="f63"/>
                    <a:pt x="f47" y="f64"/>
                  </a:cubicBezTo>
                  <a:cubicBezTo>
                    <a:pt x="f45" y="f65"/>
                    <a:pt x="f43" y="f66"/>
                    <a:pt x="f43" y="f19"/>
                  </a:cubicBezTo>
                  <a:cubicBezTo>
                    <a:pt x="f43" y="f67"/>
                    <a:pt x="f45" y="f68"/>
                    <a:pt x="f47" y="f69"/>
                  </a:cubicBezTo>
                  <a:cubicBezTo>
                    <a:pt x="f49" y="f70"/>
                    <a:pt x="f8" y="f71"/>
                    <a:pt x="f8" y="f9"/>
                  </a:cubicBezTo>
                  <a:close/>
                </a:path>
              </a:pathLst>
            </a:custGeom>
            <a:solidFill>
              <a:srgbClr val="7473B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sp>
          <p:nvSpPr>
            <p:cNvPr id="11" name="Freeform 7">
              <a:extLst>
                <a:ext uri="{FF2B5EF4-FFF2-40B4-BE49-F238E27FC236}">
                  <a16:creationId xmlns:a16="http://schemas.microsoft.com/office/drawing/2014/main" id="{4A940E32-4E0F-9B8C-0730-5687C06B1F53}"/>
                </a:ext>
              </a:extLst>
            </p:cNvPr>
            <p:cNvSpPr/>
            <p:nvPr/>
          </p:nvSpPr>
          <p:spPr>
            <a:xfrm>
              <a:off x="10975625" y="4631655"/>
              <a:ext cx="176113" cy="1196154"/>
            </a:xfrm>
            <a:custGeom>
              <a:avLst/>
              <a:gdLst>
                <a:gd name="f0" fmla="val 10800000"/>
                <a:gd name="f1" fmla="val 5400000"/>
                <a:gd name="f2" fmla="val 180"/>
                <a:gd name="f3" fmla="val w"/>
                <a:gd name="f4" fmla="val h"/>
                <a:gd name="f5" fmla="val 0"/>
                <a:gd name="f6" fmla="val 112128"/>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46646"/>
                <a:gd name="f44" fmla="val 101675"/>
                <a:gd name="f45" fmla="val 71397"/>
                <a:gd name="f46" fmla="val 93123"/>
                <a:gd name="f47" fmla="val 91389"/>
                <a:gd name="f48" fmla="val 85521"/>
                <a:gd name="f49" fmla="val 108524"/>
                <a:gd name="f50" fmla="val 121852"/>
                <a:gd name="f51" fmla="val 182778"/>
                <a:gd name="f52" fmla="val 196105"/>
                <a:gd name="f53" fmla="val 213240"/>
                <a:gd name="f54" fmla="val 233232"/>
                <a:gd name="f55" fmla="val 258935"/>
                <a:gd name="f56" fmla="val 350324"/>
                <a:gd name="f57" fmla="val 376027"/>
                <a:gd name="f58" fmla="val 396018"/>
                <a:gd name="f59" fmla="val 413153"/>
                <a:gd name="f60" fmla="val 426481"/>
                <a:gd name="f61" fmla="val 487407"/>
                <a:gd name="f62" fmla="val 500734"/>
                <a:gd name="f63" fmla="val 517870"/>
                <a:gd name="f64" fmla="val 537861"/>
                <a:gd name="f65" fmla="val 563564"/>
                <a:gd name="f66" fmla="val 654953"/>
                <a:gd name="f67" fmla="val 680656"/>
                <a:gd name="f68" fmla="val 700647"/>
                <a:gd name="f69" fmla="val 717783"/>
                <a:gd name="f70" fmla="val 731110"/>
                <a:gd name="f71" fmla="+- 0 0 -90"/>
                <a:gd name="f72" fmla="*/ f3 1 112128"/>
                <a:gd name="f73" fmla="*/ f4 1 761572"/>
                <a:gd name="f74" fmla="+- f7 0 f5"/>
                <a:gd name="f75" fmla="+- f6 0 f5"/>
                <a:gd name="f76" fmla="*/ f71 f0 1"/>
                <a:gd name="f77" fmla="*/ f75 1 112128"/>
                <a:gd name="f78" fmla="*/ f74 1 761572"/>
                <a:gd name="f79" fmla="*/ 79820 f75 1"/>
                <a:gd name="f80" fmla="*/ 761573 f74 1"/>
                <a:gd name="f81" fmla="*/ 0 f75 1"/>
                <a:gd name="f82" fmla="*/ 19005 f75 1"/>
                <a:gd name="f83" fmla="*/ 670184 f74 1"/>
                <a:gd name="f84" fmla="*/ 32308 f75 1"/>
                <a:gd name="f85" fmla="*/ 609258 f74 1"/>
                <a:gd name="f86" fmla="*/ 548333 f74 1"/>
                <a:gd name="f87" fmla="*/ 456944 f74 1"/>
                <a:gd name="f88" fmla="*/ 365555 f74 1"/>
                <a:gd name="f89" fmla="*/ 304629 f74 1"/>
                <a:gd name="f90" fmla="*/ 243703 f74 1"/>
                <a:gd name="f91" fmla="*/ 152315 f74 1"/>
                <a:gd name="f92" fmla="*/ 60926 f74 1"/>
                <a:gd name="f93" fmla="*/ 0 f74 1"/>
                <a:gd name="f94" fmla="*/ 112128 f75 1"/>
                <a:gd name="f95" fmla="*/ 93123 f75 1"/>
                <a:gd name="f96" fmla="*/ 91389 f74 1"/>
                <a:gd name="f97" fmla="*/ 213240 f74 1"/>
                <a:gd name="f98" fmla="*/ 396018 f74 1"/>
                <a:gd name="f99" fmla="*/ 517870 f74 1"/>
                <a:gd name="f100" fmla="*/ 700647 f74 1"/>
                <a:gd name="f101" fmla="*/ f76 1 f2"/>
                <a:gd name="f102" fmla="*/ f79 1 112128"/>
                <a:gd name="f103" fmla="*/ f80 1 761572"/>
                <a:gd name="f104" fmla="*/ f81 1 112128"/>
                <a:gd name="f105" fmla="*/ f82 1 112128"/>
                <a:gd name="f106" fmla="*/ f83 1 761572"/>
                <a:gd name="f107" fmla="*/ f84 1 112128"/>
                <a:gd name="f108" fmla="*/ f85 1 761572"/>
                <a:gd name="f109" fmla="*/ f86 1 761572"/>
                <a:gd name="f110" fmla="*/ f87 1 761572"/>
                <a:gd name="f111" fmla="*/ f88 1 761572"/>
                <a:gd name="f112" fmla="*/ f89 1 761572"/>
                <a:gd name="f113" fmla="*/ f90 1 761572"/>
                <a:gd name="f114" fmla="*/ f91 1 761572"/>
                <a:gd name="f115" fmla="*/ f92 1 761572"/>
                <a:gd name="f116" fmla="*/ f93 1 761572"/>
                <a:gd name="f117" fmla="*/ f94 1 112128"/>
                <a:gd name="f118" fmla="*/ f95 1 112128"/>
                <a:gd name="f119" fmla="*/ f96 1 761572"/>
                <a:gd name="f120" fmla="*/ f97 1 761572"/>
                <a:gd name="f121" fmla="*/ f98 1 761572"/>
                <a:gd name="f122" fmla="*/ f99 1 761572"/>
                <a:gd name="f123" fmla="*/ f100 1 761572"/>
                <a:gd name="f124" fmla="*/ f5 1 f77"/>
                <a:gd name="f125" fmla="*/ f6 1 f77"/>
                <a:gd name="f126" fmla="*/ f5 1 f78"/>
                <a:gd name="f127" fmla="*/ f7 1 f78"/>
                <a:gd name="f128" fmla="+- f101 0 f1"/>
                <a:gd name="f129" fmla="*/ f102 1 f77"/>
                <a:gd name="f130" fmla="*/ f103 1 f78"/>
                <a:gd name="f131" fmla="*/ f104 1 f77"/>
                <a:gd name="f132" fmla="*/ f105 1 f77"/>
                <a:gd name="f133" fmla="*/ f106 1 f78"/>
                <a:gd name="f134" fmla="*/ f107 1 f77"/>
                <a:gd name="f135" fmla="*/ f108 1 f78"/>
                <a:gd name="f136" fmla="*/ f109 1 f78"/>
                <a:gd name="f137" fmla="*/ f110 1 f78"/>
                <a:gd name="f138" fmla="*/ f111 1 f78"/>
                <a:gd name="f139" fmla="*/ f112 1 f78"/>
                <a:gd name="f140" fmla="*/ f113 1 f78"/>
                <a:gd name="f141" fmla="*/ f114 1 f78"/>
                <a:gd name="f142" fmla="*/ f115 1 f78"/>
                <a:gd name="f143" fmla="*/ f116 1 f78"/>
                <a:gd name="f144" fmla="*/ f117 1 f77"/>
                <a:gd name="f145" fmla="*/ f118 1 f77"/>
                <a:gd name="f146" fmla="*/ f119 1 f78"/>
                <a:gd name="f147" fmla="*/ f120 1 f78"/>
                <a:gd name="f148" fmla="*/ f121 1 f78"/>
                <a:gd name="f149" fmla="*/ f122 1 f78"/>
                <a:gd name="f150" fmla="*/ f123 1 f78"/>
                <a:gd name="f151" fmla="*/ f124 f72 1"/>
                <a:gd name="f152" fmla="*/ f125 f72 1"/>
                <a:gd name="f153" fmla="*/ f127 f73 1"/>
                <a:gd name="f154" fmla="*/ f126 f73 1"/>
                <a:gd name="f155" fmla="*/ f129 f72 1"/>
                <a:gd name="f156" fmla="*/ f130 f73 1"/>
                <a:gd name="f157" fmla="*/ f131 f72 1"/>
                <a:gd name="f158" fmla="*/ f132 f72 1"/>
                <a:gd name="f159" fmla="*/ f133 f73 1"/>
                <a:gd name="f160" fmla="*/ f134 f72 1"/>
                <a:gd name="f161" fmla="*/ f135 f73 1"/>
                <a:gd name="f162" fmla="*/ f136 f73 1"/>
                <a:gd name="f163" fmla="*/ f137 f73 1"/>
                <a:gd name="f164" fmla="*/ f138 f73 1"/>
                <a:gd name="f165" fmla="*/ f139 f73 1"/>
                <a:gd name="f166" fmla="*/ f140 f73 1"/>
                <a:gd name="f167" fmla="*/ f141 f73 1"/>
                <a:gd name="f168" fmla="*/ f142 f73 1"/>
                <a:gd name="f169" fmla="*/ f143 f73 1"/>
                <a:gd name="f170" fmla="*/ f144 f72 1"/>
                <a:gd name="f171" fmla="*/ f145 f72 1"/>
                <a:gd name="f172" fmla="*/ f146 f73 1"/>
                <a:gd name="f173" fmla="*/ f147 f73 1"/>
                <a:gd name="f174" fmla="*/ f148 f73 1"/>
                <a:gd name="f175" fmla="*/ f149 f73 1"/>
                <a:gd name="f176" fmla="*/ f150 f73 1"/>
              </a:gdLst>
              <a:ahLst/>
              <a:cxnLst>
                <a:cxn ang="3cd4">
                  <a:pos x="hc" y="t"/>
                </a:cxn>
                <a:cxn ang="0">
                  <a:pos x="r" y="vc"/>
                </a:cxn>
                <a:cxn ang="cd4">
                  <a:pos x="hc" y="b"/>
                </a:cxn>
                <a:cxn ang="cd2">
                  <a:pos x="l" y="vc"/>
                </a:cxn>
                <a:cxn ang="f128">
                  <a:pos x="f155" y="f156"/>
                </a:cxn>
                <a:cxn ang="f128">
                  <a:pos x="f157" y="f156"/>
                </a:cxn>
                <a:cxn ang="f128">
                  <a:pos x="f158" y="f159"/>
                </a:cxn>
                <a:cxn ang="f128">
                  <a:pos x="f160" y="f161"/>
                </a:cxn>
                <a:cxn ang="f128">
                  <a:pos x="f158" y="f162"/>
                </a:cxn>
                <a:cxn ang="f128">
                  <a:pos x="f157" y="f163"/>
                </a:cxn>
                <a:cxn ang="f128">
                  <a:pos x="f158" y="f164"/>
                </a:cxn>
                <a:cxn ang="f128">
                  <a:pos x="f160" y="f165"/>
                </a:cxn>
                <a:cxn ang="f128">
                  <a:pos x="f158" y="f166"/>
                </a:cxn>
                <a:cxn ang="f128">
                  <a:pos x="f157" y="f167"/>
                </a:cxn>
                <a:cxn ang="f128">
                  <a:pos x="f158" y="f168"/>
                </a:cxn>
                <a:cxn ang="f128">
                  <a:pos x="f160" y="f169"/>
                </a:cxn>
                <a:cxn ang="f128">
                  <a:pos x="f170" y="f169"/>
                </a:cxn>
                <a:cxn ang="f128">
                  <a:pos x="f171" y="f172"/>
                </a:cxn>
                <a:cxn ang="f128">
                  <a:pos x="f155" y="f167"/>
                </a:cxn>
                <a:cxn ang="f128">
                  <a:pos x="f171" y="f173"/>
                </a:cxn>
                <a:cxn ang="f128">
                  <a:pos x="f170" y="f165"/>
                </a:cxn>
                <a:cxn ang="f128">
                  <a:pos x="f171" y="f174"/>
                </a:cxn>
                <a:cxn ang="f128">
                  <a:pos x="f155" y="f163"/>
                </a:cxn>
                <a:cxn ang="f128">
                  <a:pos x="f171" y="f175"/>
                </a:cxn>
                <a:cxn ang="f128">
                  <a:pos x="f170" y="f161"/>
                </a:cxn>
                <a:cxn ang="f128">
                  <a:pos x="f171" y="f176"/>
                </a:cxn>
                <a:cxn ang="f128">
                  <a:pos x="f155" y="f156"/>
                </a:cxn>
              </a:cxnLst>
              <a:rect l="f151" t="f154" r="f152" b="f153"/>
              <a:pathLst>
                <a:path w="112128"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6" y="f5"/>
                  </a:lnTo>
                  <a:cubicBezTo>
                    <a:pt x="f6" y="f43"/>
                    <a:pt x="f44" y="f45"/>
                    <a:pt x="f46" y="f47"/>
                  </a:cubicBezTo>
                  <a:cubicBezTo>
                    <a:pt x="f48" y="f49"/>
                    <a:pt x="f8" y="f50"/>
                    <a:pt x="f8" y="f37"/>
                  </a:cubicBezTo>
                  <a:cubicBezTo>
                    <a:pt x="f8" y="f51"/>
                    <a:pt x="f48" y="f52"/>
                    <a:pt x="f46" y="f53"/>
                  </a:cubicBezTo>
                  <a:cubicBezTo>
                    <a:pt x="f44" y="f54"/>
                    <a:pt x="f6" y="f55"/>
                    <a:pt x="f6" y="f31"/>
                  </a:cubicBezTo>
                  <a:cubicBezTo>
                    <a:pt x="f6" y="f56"/>
                    <a:pt x="f44" y="f57"/>
                    <a:pt x="f46" y="f58"/>
                  </a:cubicBezTo>
                  <a:cubicBezTo>
                    <a:pt x="f48" y="f59"/>
                    <a:pt x="f8" y="f60"/>
                    <a:pt x="f8" y="f25"/>
                  </a:cubicBezTo>
                  <a:cubicBezTo>
                    <a:pt x="f8" y="f61"/>
                    <a:pt x="f48" y="f62"/>
                    <a:pt x="f46" y="f63"/>
                  </a:cubicBezTo>
                  <a:cubicBezTo>
                    <a:pt x="f44" y="f64"/>
                    <a:pt x="f6" y="f65"/>
                    <a:pt x="f6" y="f19"/>
                  </a:cubicBezTo>
                  <a:cubicBezTo>
                    <a:pt x="f6" y="f66"/>
                    <a:pt x="f44" y="f67"/>
                    <a:pt x="f46" y="f68"/>
                  </a:cubicBezTo>
                  <a:cubicBezTo>
                    <a:pt x="f48" y="f69"/>
                    <a:pt x="f8" y="f70"/>
                    <a:pt x="f8" y="f9"/>
                  </a:cubicBezTo>
                  <a:close/>
                </a:path>
              </a:pathLst>
            </a:custGeom>
            <a:solidFill>
              <a:srgbClr val="7473B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sp>
          <p:nvSpPr>
            <p:cNvPr id="12" name="Freeform 8">
              <a:extLst>
                <a:ext uri="{FF2B5EF4-FFF2-40B4-BE49-F238E27FC236}">
                  <a16:creationId xmlns:a16="http://schemas.microsoft.com/office/drawing/2014/main" id="{18AA3866-25FD-1B66-123D-81FECB1CE050}"/>
                </a:ext>
              </a:extLst>
            </p:cNvPr>
            <p:cNvSpPr/>
            <p:nvPr/>
          </p:nvSpPr>
          <p:spPr>
            <a:xfrm>
              <a:off x="11571128" y="4627174"/>
              <a:ext cx="394014" cy="394728"/>
            </a:xfrm>
            <a:custGeom>
              <a:avLst/>
              <a:gdLst>
                <a:gd name="f0" fmla="val 10800000"/>
                <a:gd name="f1" fmla="val 5400000"/>
                <a:gd name="f2" fmla="val 180"/>
                <a:gd name="f3" fmla="val w"/>
                <a:gd name="f4" fmla="val h"/>
                <a:gd name="f5" fmla="val 0"/>
                <a:gd name="f6" fmla="val 250862"/>
                <a:gd name="f7" fmla="val 251319"/>
                <a:gd name="f8" fmla="val 250863"/>
                <a:gd name="f9" fmla="val 125660"/>
                <a:gd name="f10" fmla="val 195059"/>
                <a:gd name="f11" fmla="val 194705"/>
                <a:gd name="f12" fmla="val 125431"/>
                <a:gd name="f13" fmla="val 56158"/>
                <a:gd name="f14" fmla="val 56260"/>
                <a:gd name="f15" fmla="+- 0 0 -90"/>
                <a:gd name="f16" fmla="*/ f3 1 250862"/>
                <a:gd name="f17" fmla="*/ f4 1 251319"/>
                <a:gd name="f18" fmla="+- f7 0 f5"/>
                <a:gd name="f19" fmla="+- f6 0 f5"/>
                <a:gd name="f20" fmla="*/ f15 f0 1"/>
                <a:gd name="f21" fmla="*/ f19 1 250862"/>
                <a:gd name="f22" fmla="*/ f18 1 251319"/>
                <a:gd name="f23" fmla="*/ 250863 f19 1"/>
                <a:gd name="f24" fmla="*/ 125660 f18 1"/>
                <a:gd name="f25" fmla="*/ 125431 f19 1"/>
                <a:gd name="f26" fmla="*/ 251319 f18 1"/>
                <a:gd name="f27" fmla="*/ 0 f19 1"/>
                <a:gd name="f28" fmla="*/ 0 f18 1"/>
                <a:gd name="f29" fmla="*/ f20 1 f2"/>
                <a:gd name="f30" fmla="*/ f23 1 250862"/>
                <a:gd name="f31" fmla="*/ f24 1 251319"/>
                <a:gd name="f32" fmla="*/ f25 1 250862"/>
                <a:gd name="f33" fmla="*/ f26 1 251319"/>
                <a:gd name="f34" fmla="*/ f27 1 250862"/>
                <a:gd name="f35" fmla="*/ f28 1 251319"/>
                <a:gd name="f36" fmla="*/ f5 1 f21"/>
                <a:gd name="f37" fmla="*/ f6 1 f21"/>
                <a:gd name="f38" fmla="*/ f5 1 f22"/>
                <a:gd name="f39" fmla="*/ f7 1 f22"/>
                <a:gd name="f40" fmla="+- f29 0 f1"/>
                <a:gd name="f41" fmla="*/ f30 1 f21"/>
                <a:gd name="f42" fmla="*/ f31 1 f22"/>
                <a:gd name="f43" fmla="*/ f32 1 f21"/>
                <a:gd name="f44" fmla="*/ f33 1 f22"/>
                <a:gd name="f45" fmla="*/ f34 1 f21"/>
                <a:gd name="f46" fmla="*/ f35 1 f22"/>
                <a:gd name="f47" fmla="*/ f36 f16 1"/>
                <a:gd name="f48" fmla="*/ f37 f16 1"/>
                <a:gd name="f49" fmla="*/ f39 f17 1"/>
                <a:gd name="f50" fmla="*/ f38 f17 1"/>
                <a:gd name="f51" fmla="*/ f41 f16 1"/>
                <a:gd name="f52" fmla="*/ f42 f17 1"/>
                <a:gd name="f53" fmla="*/ f43 f16 1"/>
                <a:gd name="f54" fmla="*/ f44 f17 1"/>
                <a:gd name="f55" fmla="*/ f45 f16 1"/>
                <a:gd name="f56" fmla="*/ f46 f17 1"/>
              </a:gdLst>
              <a:ahLst/>
              <a:cxnLst>
                <a:cxn ang="3cd4">
                  <a:pos x="hc" y="t"/>
                </a:cxn>
                <a:cxn ang="0">
                  <a:pos x="r" y="vc"/>
                </a:cxn>
                <a:cxn ang="cd4">
                  <a:pos x="hc" y="b"/>
                </a:cxn>
                <a:cxn ang="cd2">
                  <a:pos x="l" y="vc"/>
                </a:cxn>
                <a:cxn ang="f40">
                  <a:pos x="f51" y="f52"/>
                </a:cxn>
                <a:cxn ang="f40">
                  <a:pos x="f53" y="f54"/>
                </a:cxn>
                <a:cxn ang="f40">
                  <a:pos x="f55" y="f52"/>
                </a:cxn>
                <a:cxn ang="f40">
                  <a:pos x="f53" y="f56"/>
                </a:cxn>
                <a:cxn ang="f40">
                  <a:pos x="f51" y="f52"/>
                </a:cxn>
              </a:cxnLst>
              <a:rect l="f47" t="f50" r="f48" b="f49"/>
              <a:pathLst>
                <a:path w="250862" h="251319">
                  <a:moveTo>
                    <a:pt x="f8" y="f9"/>
                  </a:moveTo>
                  <a:cubicBezTo>
                    <a:pt x="f8" y="f10"/>
                    <a:pt x="f11" y="f7"/>
                    <a:pt x="f12" y="f7"/>
                  </a:cubicBezTo>
                  <a:cubicBezTo>
                    <a:pt x="f13" y="f7"/>
                    <a:pt x="f5" y="f10"/>
                    <a:pt x="f5" y="f9"/>
                  </a:cubicBezTo>
                  <a:cubicBezTo>
                    <a:pt x="f5" y="f14"/>
                    <a:pt x="f13" y="f5"/>
                    <a:pt x="f12" y="f5"/>
                  </a:cubicBezTo>
                  <a:cubicBezTo>
                    <a:pt x="f11" y="f5"/>
                    <a:pt x="f8" y="f14"/>
                    <a:pt x="f8" y="f9"/>
                  </a:cubicBezTo>
                  <a:close/>
                </a:path>
              </a:pathLst>
            </a:custGeom>
            <a:solidFill>
              <a:srgbClr val="ECC0DA"/>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grpSp>
      <p:sp>
        <p:nvSpPr>
          <p:cNvPr id="13" name="Rectangle 21">
            <a:extLst>
              <a:ext uri="{FF2B5EF4-FFF2-40B4-BE49-F238E27FC236}">
                <a16:creationId xmlns:a16="http://schemas.microsoft.com/office/drawing/2014/main" id="{1DE8C241-5202-67EA-F1ED-66DE5288B699}"/>
              </a:ext>
            </a:extLst>
          </p:cNvPr>
          <p:cNvSpPr/>
          <p:nvPr/>
        </p:nvSpPr>
        <p:spPr>
          <a:xfrm rot="16200004">
            <a:off x="9965529" y="1926425"/>
            <a:ext cx="7562856" cy="3128957"/>
          </a:xfrm>
          <a:prstGeom prst="rect">
            <a:avLst/>
          </a:prstGeom>
          <a:solidFill>
            <a:srgbClr val="ECECEC"/>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14" name="Rectangle 33">
            <a:extLst>
              <a:ext uri="{FF2B5EF4-FFF2-40B4-BE49-F238E27FC236}">
                <a16:creationId xmlns:a16="http://schemas.microsoft.com/office/drawing/2014/main" id="{9B1F1FD9-C158-8C8F-466D-BF0BD7D1EBE7}"/>
              </a:ext>
            </a:extLst>
          </p:cNvPr>
          <p:cNvSpPr/>
          <p:nvPr/>
        </p:nvSpPr>
        <p:spPr>
          <a:xfrm rot="16200004">
            <a:off x="2858263" y="-2026296"/>
            <a:ext cx="6141018" cy="10910593"/>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FFFFFF"/>
                </a:solidFill>
                <a:uFillTx/>
                <a:latin typeface="Calibri"/>
              </a:rPr>
              <a:t>a</a:t>
            </a:r>
          </a:p>
        </p:txBody>
      </p:sp>
      <p:sp>
        <p:nvSpPr>
          <p:cNvPr id="15" name="Text Placeholder 23">
            <a:extLst>
              <a:ext uri="{FF2B5EF4-FFF2-40B4-BE49-F238E27FC236}">
                <a16:creationId xmlns:a16="http://schemas.microsoft.com/office/drawing/2014/main" id="{83FB44FA-4CCE-EE26-57EA-5A3AE0BBFF45}"/>
              </a:ext>
            </a:extLst>
          </p:cNvPr>
          <p:cNvSpPr txBox="1">
            <a:spLocks noGrp="1"/>
          </p:cNvSpPr>
          <p:nvPr>
            <p:ph type="body" sz="quarter" idx="4294967295"/>
          </p:nvPr>
        </p:nvSpPr>
        <p:spPr>
          <a:xfrm>
            <a:off x="904853" y="826891"/>
            <a:ext cx="10052950" cy="803657"/>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en-US" sz="3600" b="1" i="0" u="none" strike="noStrike" cap="none" spc="0" baseline="0">
                <a:solidFill>
                  <a:srgbClr val="F26650"/>
                </a:solidFill>
                <a:uFillTx/>
                <a:latin typeface="Calibri"/>
              </a:defRPr>
            </a:lvl1pPr>
          </a:lstStyle>
          <a:p>
            <a:pPr lvl="0"/>
            <a:r>
              <a:rPr lang="en-US"/>
              <a:t>HEADING</a:t>
            </a:r>
          </a:p>
        </p:txBody>
      </p:sp>
      <p:sp>
        <p:nvSpPr>
          <p:cNvPr id="16" name="Text Placeholder 17">
            <a:extLst>
              <a:ext uri="{FF2B5EF4-FFF2-40B4-BE49-F238E27FC236}">
                <a16:creationId xmlns:a16="http://schemas.microsoft.com/office/drawing/2014/main" id="{199CBF9C-6256-CBCA-1BDE-2DB467B2B4D2}"/>
              </a:ext>
            </a:extLst>
          </p:cNvPr>
          <p:cNvSpPr txBox="1">
            <a:spLocks noGrp="1"/>
          </p:cNvSpPr>
          <p:nvPr>
            <p:ph type="body" sz="quarter" idx="4294967295"/>
          </p:nvPr>
        </p:nvSpPr>
        <p:spPr>
          <a:xfrm>
            <a:off x="904853" y="1989039"/>
            <a:ext cx="10052950" cy="4250332"/>
          </a:xfrm>
          <a:prstGeom prst="rect">
            <a:avLst/>
          </a:prstGeom>
          <a:noFill/>
          <a:ln>
            <a:noFill/>
          </a:ln>
        </p:spPr>
        <p:txBody>
          <a:bodyPr vert="horz" wrap="square" lIns="91440" tIns="45720" rIns="91440" bIns="45720" anchor="t" anchorCtr="0" compatLnSpc="1">
            <a:noAutofit/>
          </a:bodyPr>
          <a:lstStyle>
            <a:lvl1pPr marR="0" lvl="0" fontAlgn="auto">
              <a:lnSpc>
                <a:spcPts val="2480"/>
              </a:lnSpc>
              <a:spcBef>
                <a:spcPts val="0"/>
              </a:spcBef>
              <a:spcAft>
                <a:spcPts val="0"/>
              </a:spcAft>
              <a:buNone/>
              <a:tabLst/>
              <a:defRPr lang="en-GB" sz="2400" b="0" i="0" u="none" strike="noStrike" cap="none" spc="0" baseline="0">
                <a:solidFill>
                  <a:srgbClr val="292668"/>
                </a:solidFill>
                <a:uFillTx/>
                <a:latin typeface="Calibri"/>
              </a:defRPr>
            </a:lvl1pPr>
          </a:lstStyle>
          <a:p>
            <a:pPr lvl="0"/>
            <a:r>
              <a:rPr lang="en-GB"/>
              <a:t>Click to type…</a:t>
            </a:r>
            <a:endParaRPr lang="en-US"/>
          </a:p>
        </p:txBody>
      </p:sp>
    </p:spTree>
    <p:extLst>
      <p:ext uri="{BB962C8B-B14F-4D97-AF65-F5344CB8AC3E}">
        <p14:creationId xmlns:p14="http://schemas.microsoft.com/office/powerpoint/2010/main" val="3090035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xt Slide 02 Navy">
    <p:spTree>
      <p:nvGrpSpPr>
        <p:cNvPr id="1" name=""/>
        <p:cNvGrpSpPr/>
        <p:nvPr/>
      </p:nvGrpSpPr>
      <p:grpSpPr>
        <a:xfrm>
          <a:off x="0" y="0"/>
          <a:ext cx="0" cy="0"/>
          <a:chOff x="0" y="0"/>
          <a:chExt cx="0" cy="0"/>
        </a:xfrm>
      </p:grpSpPr>
      <p:sp>
        <p:nvSpPr>
          <p:cNvPr id="2" name="Text Placeholder 17">
            <a:extLst>
              <a:ext uri="{FF2B5EF4-FFF2-40B4-BE49-F238E27FC236}">
                <a16:creationId xmlns:a16="http://schemas.microsoft.com/office/drawing/2014/main" id="{B7650993-3813-0B50-E6BF-CC533EBE3E58}"/>
              </a:ext>
            </a:extLst>
          </p:cNvPr>
          <p:cNvSpPr txBox="1">
            <a:spLocks noGrp="1"/>
          </p:cNvSpPr>
          <p:nvPr>
            <p:ph type="body" sz="quarter" idx="4294967295"/>
          </p:nvPr>
        </p:nvSpPr>
        <p:spPr>
          <a:xfrm>
            <a:off x="904853" y="2457440"/>
            <a:ext cx="10479216" cy="3781930"/>
          </a:xfrm>
          <a:prstGeom prst="rect">
            <a:avLst/>
          </a:prstGeom>
          <a:noFill/>
          <a:ln>
            <a:noFill/>
          </a:ln>
        </p:spPr>
        <p:txBody>
          <a:bodyPr vert="horz" wrap="square" lIns="91440" tIns="45720" rIns="91440" bIns="45720" anchor="t" anchorCtr="0" compatLnSpc="1">
            <a:noAutofit/>
          </a:bodyPr>
          <a:lstStyle>
            <a:lvl1pPr marR="0" lvl="0" fontAlgn="auto">
              <a:lnSpc>
                <a:spcPts val="2480"/>
              </a:lnSpc>
              <a:spcBef>
                <a:spcPts val="0"/>
              </a:spcBef>
              <a:spcAft>
                <a:spcPts val="0"/>
              </a:spcAft>
              <a:buNone/>
              <a:tabLst/>
              <a:defRPr lang="en-GB" sz="2400" b="0" i="0" u="none" strike="noStrike" cap="none" spc="0" baseline="0">
                <a:solidFill>
                  <a:srgbClr val="292668"/>
                </a:solidFill>
                <a:uFillTx/>
                <a:latin typeface="Calibri"/>
              </a:defRPr>
            </a:lvl1pPr>
          </a:lstStyle>
          <a:p>
            <a:pPr lvl="0"/>
            <a:r>
              <a:rPr lang="en-GB"/>
              <a:t>Click to type…</a:t>
            </a:r>
            <a:endParaRPr lang="en-US"/>
          </a:p>
        </p:txBody>
      </p:sp>
    </p:spTree>
    <p:extLst>
      <p:ext uri="{BB962C8B-B14F-4D97-AF65-F5344CB8AC3E}">
        <p14:creationId xmlns:p14="http://schemas.microsoft.com/office/powerpoint/2010/main" val="3856694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ext Slide 03 Navy">
    <p:spTree>
      <p:nvGrpSpPr>
        <p:cNvPr id="1" name=""/>
        <p:cNvGrpSpPr/>
        <p:nvPr/>
      </p:nvGrpSpPr>
      <p:grpSpPr>
        <a:xfrm>
          <a:off x="0" y="0"/>
          <a:ext cx="0" cy="0"/>
          <a:chOff x="0" y="0"/>
          <a:chExt cx="0" cy="0"/>
        </a:xfrm>
      </p:grpSpPr>
      <p:grpSp>
        <p:nvGrpSpPr>
          <p:cNvPr id="2" name="Group 13">
            <a:extLst>
              <a:ext uri="{FF2B5EF4-FFF2-40B4-BE49-F238E27FC236}">
                <a16:creationId xmlns:a16="http://schemas.microsoft.com/office/drawing/2014/main" id="{16A6EBE0-EBE0-6F63-431D-5CBD38AF9AB1}"/>
              </a:ext>
            </a:extLst>
          </p:cNvPr>
          <p:cNvGrpSpPr/>
          <p:nvPr/>
        </p:nvGrpSpPr>
        <p:grpSpPr>
          <a:xfrm>
            <a:off x="10392064" y="4627174"/>
            <a:ext cx="1799932" cy="2230825"/>
            <a:chOff x="10392064" y="4627174"/>
            <a:chExt cx="1799932" cy="2230825"/>
          </a:xfrm>
        </p:grpSpPr>
        <p:sp>
          <p:nvSpPr>
            <p:cNvPr id="3" name="Freeform 14">
              <a:extLst>
                <a:ext uri="{FF2B5EF4-FFF2-40B4-BE49-F238E27FC236}">
                  <a16:creationId xmlns:a16="http://schemas.microsoft.com/office/drawing/2014/main" id="{DA789BAC-108E-3B10-A9B7-4F9D63C37641}"/>
                </a:ext>
              </a:extLst>
            </p:cNvPr>
            <p:cNvSpPr/>
            <p:nvPr/>
          </p:nvSpPr>
          <p:spPr>
            <a:xfrm>
              <a:off x="10393564" y="5957892"/>
              <a:ext cx="1798432" cy="900107"/>
            </a:xfrm>
            <a:custGeom>
              <a:avLst/>
              <a:gdLst>
                <a:gd name="f0" fmla="val 10800000"/>
                <a:gd name="f1" fmla="val 5400000"/>
                <a:gd name="f2" fmla="val 180"/>
                <a:gd name="f3" fmla="val w"/>
                <a:gd name="f4" fmla="val h"/>
                <a:gd name="f5" fmla="val 0"/>
                <a:gd name="f6" fmla="val 1145036"/>
                <a:gd name="f7" fmla="val 573083"/>
                <a:gd name="f8" fmla="val 1144086"/>
                <a:gd name="f9" fmla="val 317005"/>
                <a:gd name="f10" fmla="val 887522"/>
                <a:gd name="f11" fmla="val 573084"/>
                <a:gd name="f12" fmla="val 572043"/>
                <a:gd name="f13" fmla="val 256564"/>
                <a:gd name="f14" fmla="val 316053"/>
                <a:gd name="f15" fmla="+- 0 0 -90"/>
                <a:gd name="f16" fmla="*/ f3 1 1145036"/>
                <a:gd name="f17" fmla="*/ f4 1 573083"/>
                <a:gd name="f18" fmla="+- f7 0 f5"/>
                <a:gd name="f19" fmla="+- f6 0 f5"/>
                <a:gd name="f20" fmla="*/ f15 f0 1"/>
                <a:gd name="f21" fmla="*/ f19 1 1145036"/>
                <a:gd name="f22" fmla="*/ f18 1 573083"/>
                <a:gd name="f23" fmla="*/ 1144086 f19 1"/>
                <a:gd name="f24" fmla="*/ 0 f18 1"/>
                <a:gd name="f25" fmla="*/ 572043 f19 1"/>
                <a:gd name="f26" fmla="*/ 573084 f18 1"/>
                <a:gd name="f27" fmla="*/ 0 f19 1"/>
                <a:gd name="f28" fmla="*/ 1145036 f19 1"/>
                <a:gd name="f29" fmla="*/ f20 1 f2"/>
                <a:gd name="f30" fmla="*/ f23 1 1145036"/>
                <a:gd name="f31" fmla="*/ f24 1 573083"/>
                <a:gd name="f32" fmla="*/ f25 1 1145036"/>
                <a:gd name="f33" fmla="*/ f26 1 573083"/>
                <a:gd name="f34" fmla="*/ f27 1 1145036"/>
                <a:gd name="f35" fmla="*/ f28 1 1145036"/>
                <a:gd name="f36" fmla="*/ f5 1 f21"/>
                <a:gd name="f37" fmla="*/ f6 1 f21"/>
                <a:gd name="f38" fmla="*/ f5 1 f22"/>
                <a:gd name="f39" fmla="*/ f7 1 f22"/>
                <a:gd name="f40" fmla="+- f29 0 f1"/>
                <a:gd name="f41" fmla="*/ f30 1 f21"/>
                <a:gd name="f42" fmla="*/ f31 1 f22"/>
                <a:gd name="f43" fmla="*/ f32 1 f21"/>
                <a:gd name="f44" fmla="*/ f33 1 f22"/>
                <a:gd name="f45" fmla="*/ f34 1 f21"/>
                <a:gd name="f46" fmla="*/ f35 1 f21"/>
                <a:gd name="f47" fmla="*/ f36 f16 1"/>
                <a:gd name="f48" fmla="*/ f37 f16 1"/>
                <a:gd name="f49" fmla="*/ f39 f17 1"/>
                <a:gd name="f50" fmla="*/ f38 f17 1"/>
                <a:gd name="f51" fmla="*/ f41 f16 1"/>
                <a:gd name="f52" fmla="*/ f42 f17 1"/>
                <a:gd name="f53" fmla="*/ f43 f16 1"/>
                <a:gd name="f54" fmla="*/ f44 f17 1"/>
                <a:gd name="f55" fmla="*/ f45 f16 1"/>
                <a:gd name="f56" fmla="*/ f46 f16 1"/>
              </a:gdLst>
              <a:ahLst/>
              <a:cxnLst>
                <a:cxn ang="3cd4">
                  <a:pos x="hc" y="t"/>
                </a:cxn>
                <a:cxn ang="0">
                  <a:pos x="r" y="vc"/>
                </a:cxn>
                <a:cxn ang="cd4">
                  <a:pos x="hc" y="b"/>
                </a:cxn>
                <a:cxn ang="cd2">
                  <a:pos x="l" y="vc"/>
                </a:cxn>
                <a:cxn ang="f40">
                  <a:pos x="f51" y="f52"/>
                </a:cxn>
                <a:cxn ang="f40">
                  <a:pos x="f53" y="f54"/>
                </a:cxn>
                <a:cxn ang="f40">
                  <a:pos x="f55" y="f52"/>
                </a:cxn>
                <a:cxn ang="f40">
                  <a:pos x="f56" y="f52"/>
                </a:cxn>
              </a:cxnLst>
              <a:rect l="f47" t="f50" r="f48" b="f49"/>
              <a:pathLst>
                <a:path w="1145036" h="573083">
                  <a:moveTo>
                    <a:pt x="f8" y="f5"/>
                  </a:moveTo>
                  <a:cubicBezTo>
                    <a:pt x="f8" y="f9"/>
                    <a:pt x="f10" y="f11"/>
                    <a:pt x="f12" y="f11"/>
                  </a:cubicBezTo>
                  <a:cubicBezTo>
                    <a:pt x="f13" y="f11"/>
                    <a:pt x="f5" y="f14"/>
                    <a:pt x="f5" y="f5"/>
                  </a:cubicBezTo>
                  <a:lnTo>
                    <a:pt x="f6" y="f5"/>
                  </a:lnTo>
                  <a:close/>
                </a:path>
              </a:pathLst>
            </a:custGeom>
            <a:solidFill>
              <a:srgbClr val="F26F4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grpSp>
          <p:nvGrpSpPr>
            <p:cNvPr id="4" name="Graphic 10">
              <a:extLst>
                <a:ext uri="{FF2B5EF4-FFF2-40B4-BE49-F238E27FC236}">
                  <a16:creationId xmlns:a16="http://schemas.microsoft.com/office/drawing/2014/main" id="{707CB2EB-417C-3827-9F52-927C26C6CBAA}"/>
                </a:ext>
              </a:extLst>
            </p:cNvPr>
            <p:cNvGrpSpPr/>
            <p:nvPr/>
          </p:nvGrpSpPr>
          <p:grpSpPr>
            <a:xfrm>
              <a:off x="11346533" y="5042285"/>
              <a:ext cx="843205" cy="784573"/>
              <a:chOff x="11346533" y="5042285"/>
              <a:chExt cx="843205" cy="784573"/>
            </a:xfrm>
          </p:grpSpPr>
          <p:sp>
            <p:nvSpPr>
              <p:cNvPr id="5" name="Freeform 22">
                <a:extLst>
                  <a:ext uri="{FF2B5EF4-FFF2-40B4-BE49-F238E27FC236}">
                    <a16:creationId xmlns:a16="http://schemas.microsoft.com/office/drawing/2014/main" id="{5D98D7EB-9CBE-4D5B-16A9-EC434D6A9C54}"/>
                  </a:ext>
                </a:extLst>
              </p:cNvPr>
              <p:cNvSpPr/>
              <p:nvPr/>
            </p:nvSpPr>
            <p:spPr>
              <a:xfrm>
                <a:off x="11346533" y="5444493"/>
                <a:ext cx="382027" cy="382365"/>
              </a:xfrm>
              <a:custGeom>
                <a:avLst/>
                <a:gdLst>
                  <a:gd name="f0" fmla="val 10800000"/>
                  <a:gd name="f1" fmla="val 5400000"/>
                  <a:gd name="f2" fmla="val 180"/>
                  <a:gd name="f3" fmla="val w"/>
                  <a:gd name="f4" fmla="val h"/>
                  <a:gd name="f5" fmla="val 0"/>
                  <a:gd name="f6" fmla="val 243233"/>
                  <a:gd name="f7" fmla="val 243449"/>
                  <a:gd name="f8" fmla="val 59376"/>
                  <a:gd name="f9" fmla="val 184079"/>
                  <a:gd name="f10" fmla="val 8063"/>
                  <a:gd name="f11" fmla="val 132672"/>
                  <a:gd name="f12" fmla="+- 0 0 9991"/>
                  <a:gd name="f13" fmla="val 63179"/>
                  <a:gd name="f14" fmla="val 5213"/>
                  <a:gd name="f15" fmla="val 5109"/>
                  <a:gd name="f16" fmla="val 64127"/>
                  <a:gd name="f17" fmla="+- 0 0 10123"/>
                  <a:gd name="f18" fmla="val 133495"/>
                  <a:gd name="f19" fmla="val 8917"/>
                  <a:gd name="f20" fmla="val 183857"/>
                  <a:gd name="f21" fmla="val 59371"/>
                  <a:gd name="f22" fmla="val 235170"/>
                  <a:gd name="f23" fmla="val 110777"/>
                  <a:gd name="f24" fmla="val 253225"/>
                  <a:gd name="f25" fmla="val 180271"/>
                  <a:gd name="f26" fmla="val 238021"/>
                  <a:gd name="f27" fmla="val 238341"/>
                  <a:gd name="f28" fmla="val 179106"/>
                  <a:gd name="f29" fmla="val 253572"/>
                  <a:gd name="f30" fmla="val 109739"/>
                  <a:gd name="f31" fmla="val 234533"/>
                  <a:gd name="f32" fmla="+- 0 0 -90"/>
                  <a:gd name="f33" fmla="*/ f3 1 243233"/>
                  <a:gd name="f34" fmla="*/ f4 1 243449"/>
                  <a:gd name="f35" fmla="+- f7 0 f5"/>
                  <a:gd name="f36" fmla="+- f6 0 f5"/>
                  <a:gd name="f37" fmla="*/ f32 f0 1"/>
                  <a:gd name="f38" fmla="*/ f36 1 243233"/>
                  <a:gd name="f39" fmla="*/ f35 1 243449"/>
                  <a:gd name="f40" fmla="*/ 59376 f36 1"/>
                  <a:gd name="f41" fmla="*/ 184079 f35 1"/>
                  <a:gd name="f42" fmla="*/ 5213 f36 1"/>
                  <a:gd name="f43" fmla="*/ 5109 f35 1"/>
                  <a:gd name="f44" fmla="*/ 183857 f36 1"/>
                  <a:gd name="f45" fmla="*/ 59371 f35 1"/>
                  <a:gd name="f46" fmla="*/ 238021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sp>
            <p:nvSpPr>
              <p:cNvPr id="6" name="Freeform 23">
                <a:extLst>
                  <a:ext uri="{FF2B5EF4-FFF2-40B4-BE49-F238E27FC236}">
                    <a16:creationId xmlns:a16="http://schemas.microsoft.com/office/drawing/2014/main" id="{91E0479D-64B6-1ED4-5D53-63D44942423A}"/>
                  </a:ext>
                </a:extLst>
              </p:cNvPr>
              <p:cNvSpPr/>
              <p:nvPr/>
            </p:nvSpPr>
            <p:spPr>
              <a:xfrm>
                <a:off x="11807711" y="5444493"/>
                <a:ext cx="382027" cy="382365"/>
              </a:xfrm>
              <a:custGeom>
                <a:avLst/>
                <a:gdLst>
                  <a:gd name="f0" fmla="val 10800000"/>
                  <a:gd name="f1" fmla="val 5400000"/>
                  <a:gd name="f2" fmla="val 180"/>
                  <a:gd name="f3" fmla="val w"/>
                  <a:gd name="f4" fmla="val h"/>
                  <a:gd name="f5" fmla="val 0"/>
                  <a:gd name="f6" fmla="val 243233"/>
                  <a:gd name="f7" fmla="val 243449"/>
                  <a:gd name="f8" fmla="val 183857"/>
                  <a:gd name="f9" fmla="val 184079"/>
                  <a:gd name="f10" fmla="val 235170"/>
                  <a:gd name="f11" fmla="val 132672"/>
                  <a:gd name="f12" fmla="val 253225"/>
                  <a:gd name="f13" fmla="val 63179"/>
                  <a:gd name="f14" fmla="val 238021"/>
                  <a:gd name="f15" fmla="val 5109"/>
                  <a:gd name="f16" fmla="val 179106"/>
                  <a:gd name="f17" fmla="+- 0 0 10123"/>
                  <a:gd name="f18" fmla="val 109739"/>
                  <a:gd name="f19" fmla="val 8917"/>
                  <a:gd name="f20" fmla="val 59376"/>
                  <a:gd name="f21" fmla="val 59371"/>
                  <a:gd name="f22" fmla="val 8063"/>
                  <a:gd name="f23" fmla="val 110777"/>
                  <a:gd name="f24" fmla="+- 0 0 9991"/>
                  <a:gd name="f25" fmla="val 180271"/>
                  <a:gd name="f26" fmla="val 5213"/>
                  <a:gd name="f27" fmla="val 238341"/>
                  <a:gd name="f28" fmla="val 64127"/>
                  <a:gd name="f29" fmla="val 253572"/>
                  <a:gd name="f30" fmla="val 133495"/>
                  <a:gd name="f31" fmla="val 234533"/>
                  <a:gd name="f32" fmla="+- 0 0 -90"/>
                  <a:gd name="f33" fmla="*/ f3 1 243233"/>
                  <a:gd name="f34" fmla="*/ f4 1 243449"/>
                  <a:gd name="f35" fmla="+- f7 0 f5"/>
                  <a:gd name="f36" fmla="+- f6 0 f5"/>
                  <a:gd name="f37" fmla="*/ f32 f0 1"/>
                  <a:gd name="f38" fmla="*/ f36 1 243233"/>
                  <a:gd name="f39" fmla="*/ f35 1 243449"/>
                  <a:gd name="f40" fmla="*/ 183857 f36 1"/>
                  <a:gd name="f41" fmla="*/ 184079 f35 1"/>
                  <a:gd name="f42" fmla="*/ 238021 f36 1"/>
                  <a:gd name="f43" fmla="*/ 5109 f35 1"/>
                  <a:gd name="f44" fmla="*/ 59376 f36 1"/>
                  <a:gd name="f45" fmla="*/ 59371 f35 1"/>
                  <a:gd name="f46" fmla="*/ 5213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sp>
            <p:nvSpPr>
              <p:cNvPr id="7" name="Freeform 25">
                <a:extLst>
                  <a:ext uri="{FF2B5EF4-FFF2-40B4-BE49-F238E27FC236}">
                    <a16:creationId xmlns:a16="http://schemas.microsoft.com/office/drawing/2014/main" id="{35763772-29AD-41DF-4B3F-994E15BB06C5}"/>
                  </a:ext>
                </a:extLst>
              </p:cNvPr>
              <p:cNvSpPr/>
              <p:nvPr/>
            </p:nvSpPr>
            <p:spPr>
              <a:xfrm>
                <a:off x="11346533" y="5042285"/>
                <a:ext cx="382027" cy="382365"/>
              </a:xfrm>
              <a:custGeom>
                <a:avLst/>
                <a:gdLst>
                  <a:gd name="f0" fmla="val 10800000"/>
                  <a:gd name="f1" fmla="val 5400000"/>
                  <a:gd name="f2" fmla="val 180"/>
                  <a:gd name="f3" fmla="val w"/>
                  <a:gd name="f4" fmla="val h"/>
                  <a:gd name="f5" fmla="val 0"/>
                  <a:gd name="f6" fmla="val 243233"/>
                  <a:gd name="f7" fmla="val 243449"/>
                  <a:gd name="f8" fmla="val 59376"/>
                  <a:gd name="f9" fmla="val 184079"/>
                  <a:gd name="f10" fmla="val 8063"/>
                  <a:gd name="f11" fmla="val 132672"/>
                  <a:gd name="f12" fmla="+- 0 0 9991"/>
                  <a:gd name="f13" fmla="val 63179"/>
                  <a:gd name="f14" fmla="val 5213"/>
                  <a:gd name="f15" fmla="val 5109"/>
                  <a:gd name="f16" fmla="val 64127"/>
                  <a:gd name="f17" fmla="+- 0 0 10123"/>
                  <a:gd name="f18" fmla="val 133495"/>
                  <a:gd name="f19" fmla="val 8917"/>
                  <a:gd name="f20" fmla="val 183857"/>
                  <a:gd name="f21" fmla="val 59371"/>
                  <a:gd name="f22" fmla="val 235170"/>
                  <a:gd name="f23" fmla="val 110777"/>
                  <a:gd name="f24" fmla="val 253225"/>
                  <a:gd name="f25" fmla="val 180271"/>
                  <a:gd name="f26" fmla="val 238021"/>
                  <a:gd name="f27" fmla="val 238341"/>
                  <a:gd name="f28" fmla="val 179106"/>
                  <a:gd name="f29" fmla="val 253572"/>
                  <a:gd name="f30" fmla="val 109739"/>
                  <a:gd name="f31" fmla="val 234533"/>
                  <a:gd name="f32" fmla="+- 0 0 -90"/>
                  <a:gd name="f33" fmla="*/ f3 1 243233"/>
                  <a:gd name="f34" fmla="*/ f4 1 243449"/>
                  <a:gd name="f35" fmla="+- f7 0 f5"/>
                  <a:gd name="f36" fmla="+- f6 0 f5"/>
                  <a:gd name="f37" fmla="*/ f32 f0 1"/>
                  <a:gd name="f38" fmla="*/ f36 1 243233"/>
                  <a:gd name="f39" fmla="*/ f35 1 243449"/>
                  <a:gd name="f40" fmla="*/ 59376 f36 1"/>
                  <a:gd name="f41" fmla="*/ 184079 f35 1"/>
                  <a:gd name="f42" fmla="*/ 5213 f36 1"/>
                  <a:gd name="f43" fmla="*/ 5109 f35 1"/>
                  <a:gd name="f44" fmla="*/ 183857 f36 1"/>
                  <a:gd name="f45" fmla="*/ 59371 f35 1"/>
                  <a:gd name="f46" fmla="*/ 238021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sp>
            <p:nvSpPr>
              <p:cNvPr id="8" name="Freeform 26">
                <a:extLst>
                  <a:ext uri="{FF2B5EF4-FFF2-40B4-BE49-F238E27FC236}">
                    <a16:creationId xmlns:a16="http://schemas.microsoft.com/office/drawing/2014/main" id="{704CDCBB-29B1-CECB-E1BB-328C00D3A9D1}"/>
                  </a:ext>
                </a:extLst>
              </p:cNvPr>
              <p:cNvSpPr/>
              <p:nvPr/>
            </p:nvSpPr>
            <p:spPr>
              <a:xfrm>
                <a:off x="11807711" y="5042285"/>
                <a:ext cx="382027" cy="382365"/>
              </a:xfrm>
              <a:custGeom>
                <a:avLst/>
                <a:gdLst>
                  <a:gd name="f0" fmla="val 10800000"/>
                  <a:gd name="f1" fmla="val 5400000"/>
                  <a:gd name="f2" fmla="val 180"/>
                  <a:gd name="f3" fmla="val w"/>
                  <a:gd name="f4" fmla="val h"/>
                  <a:gd name="f5" fmla="val 0"/>
                  <a:gd name="f6" fmla="val 243233"/>
                  <a:gd name="f7" fmla="val 243449"/>
                  <a:gd name="f8" fmla="val 183857"/>
                  <a:gd name="f9" fmla="val 184079"/>
                  <a:gd name="f10" fmla="val 235170"/>
                  <a:gd name="f11" fmla="val 132672"/>
                  <a:gd name="f12" fmla="val 253225"/>
                  <a:gd name="f13" fmla="val 63179"/>
                  <a:gd name="f14" fmla="val 238021"/>
                  <a:gd name="f15" fmla="val 5109"/>
                  <a:gd name="f16" fmla="val 179106"/>
                  <a:gd name="f17" fmla="+- 0 0 10123"/>
                  <a:gd name="f18" fmla="val 109739"/>
                  <a:gd name="f19" fmla="val 8917"/>
                  <a:gd name="f20" fmla="val 59376"/>
                  <a:gd name="f21" fmla="val 59371"/>
                  <a:gd name="f22" fmla="val 8063"/>
                  <a:gd name="f23" fmla="val 110777"/>
                  <a:gd name="f24" fmla="+- 0 0 9991"/>
                  <a:gd name="f25" fmla="val 180271"/>
                  <a:gd name="f26" fmla="val 5213"/>
                  <a:gd name="f27" fmla="val 238341"/>
                  <a:gd name="f28" fmla="val 64127"/>
                  <a:gd name="f29" fmla="val 253572"/>
                  <a:gd name="f30" fmla="val 133495"/>
                  <a:gd name="f31" fmla="val 234533"/>
                  <a:gd name="f32" fmla="+- 0 0 -90"/>
                  <a:gd name="f33" fmla="*/ f3 1 243233"/>
                  <a:gd name="f34" fmla="*/ f4 1 243449"/>
                  <a:gd name="f35" fmla="+- f7 0 f5"/>
                  <a:gd name="f36" fmla="+- f6 0 f5"/>
                  <a:gd name="f37" fmla="*/ f32 f0 1"/>
                  <a:gd name="f38" fmla="*/ f36 1 243233"/>
                  <a:gd name="f39" fmla="*/ f35 1 243449"/>
                  <a:gd name="f40" fmla="*/ 183857 f36 1"/>
                  <a:gd name="f41" fmla="*/ 184079 f35 1"/>
                  <a:gd name="f42" fmla="*/ 238021 f36 1"/>
                  <a:gd name="f43" fmla="*/ 5109 f35 1"/>
                  <a:gd name="f44" fmla="*/ 59376 f36 1"/>
                  <a:gd name="f45" fmla="*/ 59371 f35 1"/>
                  <a:gd name="f46" fmla="*/ 5213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grpSp>
        <p:sp>
          <p:nvSpPr>
            <p:cNvPr id="9" name="Freeform 18">
              <a:extLst>
                <a:ext uri="{FF2B5EF4-FFF2-40B4-BE49-F238E27FC236}">
                  <a16:creationId xmlns:a16="http://schemas.microsoft.com/office/drawing/2014/main" id="{6758B3CC-793F-2488-179D-FDCE4015E112}"/>
                </a:ext>
              </a:extLst>
            </p:cNvPr>
            <p:cNvSpPr/>
            <p:nvPr/>
          </p:nvSpPr>
          <p:spPr>
            <a:xfrm>
              <a:off x="10392064" y="4631655"/>
              <a:ext cx="176113" cy="1196154"/>
            </a:xfrm>
            <a:custGeom>
              <a:avLst/>
              <a:gdLst>
                <a:gd name="f0" fmla="val 10800000"/>
                <a:gd name="f1" fmla="val 5400000"/>
                <a:gd name="f2" fmla="val 180"/>
                <a:gd name="f3" fmla="val w"/>
                <a:gd name="f4" fmla="val h"/>
                <a:gd name="f5" fmla="val 0"/>
                <a:gd name="f6" fmla="val 112127"/>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112128"/>
                <a:gd name="f44" fmla="val 46646"/>
                <a:gd name="f45" fmla="val 101675"/>
                <a:gd name="f46" fmla="val 71397"/>
                <a:gd name="f47" fmla="val 93123"/>
                <a:gd name="f48" fmla="val 91389"/>
                <a:gd name="f49" fmla="val 85521"/>
                <a:gd name="f50" fmla="val 108524"/>
                <a:gd name="f51" fmla="val 121852"/>
                <a:gd name="f52" fmla="val 182778"/>
                <a:gd name="f53" fmla="val 196105"/>
                <a:gd name="f54" fmla="val 213240"/>
                <a:gd name="f55" fmla="val 233232"/>
                <a:gd name="f56" fmla="val 258935"/>
                <a:gd name="f57" fmla="val 350324"/>
                <a:gd name="f58" fmla="val 376027"/>
                <a:gd name="f59" fmla="val 396018"/>
                <a:gd name="f60" fmla="val 413153"/>
                <a:gd name="f61" fmla="val 426481"/>
                <a:gd name="f62" fmla="val 487407"/>
                <a:gd name="f63" fmla="val 500734"/>
                <a:gd name="f64" fmla="val 517870"/>
                <a:gd name="f65" fmla="val 537861"/>
                <a:gd name="f66" fmla="val 563564"/>
                <a:gd name="f67" fmla="val 654953"/>
                <a:gd name="f68" fmla="val 680656"/>
                <a:gd name="f69" fmla="val 700647"/>
                <a:gd name="f70" fmla="val 717783"/>
                <a:gd name="f71" fmla="val 731110"/>
                <a:gd name="f72" fmla="+- 0 0 -90"/>
                <a:gd name="f73" fmla="*/ f3 1 112127"/>
                <a:gd name="f74" fmla="*/ f4 1 761572"/>
                <a:gd name="f75" fmla="+- f7 0 f5"/>
                <a:gd name="f76" fmla="+- f6 0 f5"/>
                <a:gd name="f77" fmla="*/ f72 f0 1"/>
                <a:gd name="f78" fmla="*/ f76 1 112127"/>
                <a:gd name="f79" fmla="*/ f75 1 761572"/>
                <a:gd name="f80" fmla="*/ 79820 f76 1"/>
                <a:gd name="f81" fmla="*/ 761573 f75 1"/>
                <a:gd name="f82" fmla="*/ 0 f76 1"/>
                <a:gd name="f83" fmla="*/ 19005 f76 1"/>
                <a:gd name="f84" fmla="*/ 670184 f75 1"/>
                <a:gd name="f85" fmla="*/ 32308 f76 1"/>
                <a:gd name="f86" fmla="*/ 609258 f75 1"/>
                <a:gd name="f87" fmla="*/ 548333 f75 1"/>
                <a:gd name="f88" fmla="*/ 456944 f75 1"/>
                <a:gd name="f89" fmla="*/ 365555 f75 1"/>
                <a:gd name="f90" fmla="*/ 304629 f75 1"/>
                <a:gd name="f91" fmla="*/ 243703 f75 1"/>
                <a:gd name="f92" fmla="*/ 152315 f75 1"/>
                <a:gd name="f93" fmla="*/ 60926 f75 1"/>
                <a:gd name="f94" fmla="*/ 0 f75 1"/>
                <a:gd name="f95" fmla="*/ 112128 f76 1"/>
                <a:gd name="f96" fmla="*/ 93123 f76 1"/>
                <a:gd name="f97" fmla="*/ 91389 f75 1"/>
                <a:gd name="f98" fmla="*/ 213240 f75 1"/>
                <a:gd name="f99" fmla="*/ 396018 f75 1"/>
                <a:gd name="f100" fmla="*/ 517870 f75 1"/>
                <a:gd name="f101" fmla="*/ 700647 f75 1"/>
                <a:gd name="f102" fmla="*/ f77 1 f2"/>
                <a:gd name="f103" fmla="*/ f80 1 112127"/>
                <a:gd name="f104" fmla="*/ f81 1 761572"/>
                <a:gd name="f105" fmla="*/ f82 1 112127"/>
                <a:gd name="f106" fmla="*/ f83 1 112127"/>
                <a:gd name="f107" fmla="*/ f84 1 761572"/>
                <a:gd name="f108" fmla="*/ f85 1 112127"/>
                <a:gd name="f109" fmla="*/ f86 1 761572"/>
                <a:gd name="f110" fmla="*/ f87 1 761572"/>
                <a:gd name="f111" fmla="*/ f88 1 761572"/>
                <a:gd name="f112" fmla="*/ f89 1 761572"/>
                <a:gd name="f113" fmla="*/ f90 1 761572"/>
                <a:gd name="f114" fmla="*/ f91 1 761572"/>
                <a:gd name="f115" fmla="*/ f92 1 761572"/>
                <a:gd name="f116" fmla="*/ f93 1 761572"/>
                <a:gd name="f117" fmla="*/ f94 1 761572"/>
                <a:gd name="f118" fmla="*/ f95 1 112127"/>
                <a:gd name="f119" fmla="*/ f96 1 112127"/>
                <a:gd name="f120" fmla="*/ f97 1 761572"/>
                <a:gd name="f121" fmla="*/ f98 1 761572"/>
                <a:gd name="f122" fmla="*/ f99 1 761572"/>
                <a:gd name="f123" fmla="*/ f100 1 761572"/>
                <a:gd name="f124" fmla="*/ f101 1 761572"/>
                <a:gd name="f125" fmla="*/ f5 1 f78"/>
                <a:gd name="f126" fmla="*/ f6 1 f78"/>
                <a:gd name="f127" fmla="*/ f5 1 f79"/>
                <a:gd name="f128" fmla="*/ f7 1 f79"/>
                <a:gd name="f129" fmla="+- f102 0 f1"/>
                <a:gd name="f130" fmla="*/ f103 1 f78"/>
                <a:gd name="f131" fmla="*/ f104 1 f79"/>
                <a:gd name="f132" fmla="*/ f105 1 f78"/>
                <a:gd name="f133" fmla="*/ f106 1 f78"/>
                <a:gd name="f134" fmla="*/ f107 1 f79"/>
                <a:gd name="f135" fmla="*/ f108 1 f78"/>
                <a:gd name="f136" fmla="*/ f109 1 f79"/>
                <a:gd name="f137" fmla="*/ f110 1 f79"/>
                <a:gd name="f138" fmla="*/ f111 1 f79"/>
                <a:gd name="f139" fmla="*/ f112 1 f79"/>
                <a:gd name="f140" fmla="*/ f113 1 f79"/>
                <a:gd name="f141" fmla="*/ f114 1 f79"/>
                <a:gd name="f142" fmla="*/ f115 1 f79"/>
                <a:gd name="f143" fmla="*/ f116 1 f79"/>
                <a:gd name="f144" fmla="*/ f117 1 f79"/>
                <a:gd name="f145" fmla="*/ f118 1 f78"/>
                <a:gd name="f146" fmla="*/ f119 1 f78"/>
                <a:gd name="f147" fmla="*/ f120 1 f79"/>
                <a:gd name="f148" fmla="*/ f121 1 f79"/>
                <a:gd name="f149" fmla="*/ f122 1 f79"/>
                <a:gd name="f150" fmla="*/ f123 1 f79"/>
                <a:gd name="f151" fmla="*/ f124 1 f79"/>
                <a:gd name="f152" fmla="*/ f125 f73 1"/>
                <a:gd name="f153" fmla="*/ f126 f73 1"/>
                <a:gd name="f154" fmla="*/ f128 f74 1"/>
                <a:gd name="f155" fmla="*/ f127 f74 1"/>
                <a:gd name="f156" fmla="*/ f130 f73 1"/>
                <a:gd name="f157" fmla="*/ f131 f74 1"/>
                <a:gd name="f158" fmla="*/ f132 f73 1"/>
                <a:gd name="f159" fmla="*/ f133 f73 1"/>
                <a:gd name="f160" fmla="*/ f134 f74 1"/>
                <a:gd name="f161" fmla="*/ f135 f73 1"/>
                <a:gd name="f162" fmla="*/ f136 f74 1"/>
                <a:gd name="f163" fmla="*/ f137 f74 1"/>
                <a:gd name="f164" fmla="*/ f138 f74 1"/>
                <a:gd name="f165" fmla="*/ f139 f74 1"/>
                <a:gd name="f166" fmla="*/ f140 f74 1"/>
                <a:gd name="f167" fmla="*/ f141 f74 1"/>
                <a:gd name="f168" fmla="*/ f142 f74 1"/>
                <a:gd name="f169" fmla="*/ f143 f74 1"/>
                <a:gd name="f170" fmla="*/ f144 f74 1"/>
                <a:gd name="f171" fmla="*/ f145 f73 1"/>
                <a:gd name="f172" fmla="*/ f146 f73 1"/>
                <a:gd name="f173" fmla="*/ f147 f74 1"/>
                <a:gd name="f174" fmla="*/ f148 f74 1"/>
                <a:gd name="f175" fmla="*/ f149 f74 1"/>
                <a:gd name="f176" fmla="*/ f150 f74 1"/>
                <a:gd name="f177" fmla="*/ f151 f74 1"/>
              </a:gdLst>
              <a:ahLst/>
              <a:cxnLst>
                <a:cxn ang="3cd4">
                  <a:pos x="hc" y="t"/>
                </a:cxn>
                <a:cxn ang="0">
                  <a:pos x="r" y="vc"/>
                </a:cxn>
                <a:cxn ang="cd4">
                  <a:pos x="hc" y="b"/>
                </a:cxn>
                <a:cxn ang="cd2">
                  <a:pos x="l" y="vc"/>
                </a:cxn>
                <a:cxn ang="f129">
                  <a:pos x="f156" y="f157"/>
                </a:cxn>
                <a:cxn ang="f129">
                  <a:pos x="f158" y="f157"/>
                </a:cxn>
                <a:cxn ang="f129">
                  <a:pos x="f159" y="f160"/>
                </a:cxn>
                <a:cxn ang="f129">
                  <a:pos x="f161" y="f162"/>
                </a:cxn>
                <a:cxn ang="f129">
                  <a:pos x="f159" y="f163"/>
                </a:cxn>
                <a:cxn ang="f129">
                  <a:pos x="f158" y="f164"/>
                </a:cxn>
                <a:cxn ang="f129">
                  <a:pos x="f159" y="f165"/>
                </a:cxn>
                <a:cxn ang="f129">
                  <a:pos x="f161" y="f166"/>
                </a:cxn>
                <a:cxn ang="f129">
                  <a:pos x="f159" y="f167"/>
                </a:cxn>
                <a:cxn ang="f129">
                  <a:pos x="f158" y="f168"/>
                </a:cxn>
                <a:cxn ang="f129">
                  <a:pos x="f159" y="f169"/>
                </a:cxn>
                <a:cxn ang="f129">
                  <a:pos x="f161" y="f170"/>
                </a:cxn>
                <a:cxn ang="f129">
                  <a:pos x="f171" y="f170"/>
                </a:cxn>
                <a:cxn ang="f129">
                  <a:pos x="f172" y="f173"/>
                </a:cxn>
                <a:cxn ang="f129">
                  <a:pos x="f156" y="f168"/>
                </a:cxn>
                <a:cxn ang="f129">
                  <a:pos x="f172" y="f174"/>
                </a:cxn>
                <a:cxn ang="f129">
                  <a:pos x="f171" y="f166"/>
                </a:cxn>
                <a:cxn ang="f129">
                  <a:pos x="f172" y="f175"/>
                </a:cxn>
                <a:cxn ang="f129">
                  <a:pos x="f156" y="f164"/>
                </a:cxn>
                <a:cxn ang="f129">
                  <a:pos x="f172" y="f176"/>
                </a:cxn>
                <a:cxn ang="f129">
                  <a:pos x="f171" y="f162"/>
                </a:cxn>
                <a:cxn ang="f129">
                  <a:pos x="f172" y="f177"/>
                </a:cxn>
                <a:cxn ang="f129">
                  <a:pos x="f156" y="f157"/>
                </a:cxn>
              </a:cxnLst>
              <a:rect l="f152" t="f155" r="f153" b="f154"/>
              <a:pathLst>
                <a:path w="112127"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43" y="f5"/>
                  </a:lnTo>
                  <a:cubicBezTo>
                    <a:pt x="f43" y="f44"/>
                    <a:pt x="f45" y="f46"/>
                    <a:pt x="f47" y="f48"/>
                  </a:cubicBezTo>
                  <a:cubicBezTo>
                    <a:pt x="f49" y="f50"/>
                    <a:pt x="f8" y="f51"/>
                    <a:pt x="f8" y="f37"/>
                  </a:cubicBezTo>
                  <a:cubicBezTo>
                    <a:pt x="f8" y="f52"/>
                    <a:pt x="f49" y="f53"/>
                    <a:pt x="f47" y="f54"/>
                  </a:cubicBezTo>
                  <a:cubicBezTo>
                    <a:pt x="f45" y="f55"/>
                    <a:pt x="f43" y="f56"/>
                    <a:pt x="f43" y="f31"/>
                  </a:cubicBezTo>
                  <a:cubicBezTo>
                    <a:pt x="f43" y="f57"/>
                    <a:pt x="f45" y="f58"/>
                    <a:pt x="f47" y="f59"/>
                  </a:cubicBezTo>
                  <a:cubicBezTo>
                    <a:pt x="f49" y="f60"/>
                    <a:pt x="f8" y="f61"/>
                    <a:pt x="f8" y="f25"/>
                  </a:cubicBezTo>
                  <a:cubicBezTo>
                    <a:pt x="f8" y="f62"/>
                    <a:pt x="f49" y="f63"/>
                    <a:pt x="f47" y="f64"/>
                  </a:cubicBezTo>
                  <a:cubicBezTo>
                    <a:pt x="f45" y="f65"/>
                    <a:pt x="f43" y="f66"/>
                    <a:pt x="f43" y="f19"/>
                  </a:cubicBezTo>
                  <a:cubicBezTo>
                    <a:pt x="f43" y="f67"/>
                    <a:pt x="f45" y="f68"/>
                    <a:pt x="f47" y="f69"/>
                  </a:cubicBezTo>
                  <a:cubicBezTo>
                    <a:pt x="f49" y="f70"/>
                    <a:pt x="f8" y="f71"/>
                    <a:pt x="f8" y="f9"/>
                  </a:cubicBezTo>
                  <a:close/>
                </a:path>
              </a:pathLst>
            </a:custGeom>
            <a:solidFill>
              <a:srgbClr val="7473B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sp>
          <p:nvSpPr>
            <p:cNvPr id="10" name="Freeform 19">
              <a:extLst>
                <a:ext uri="{FF2B5EF4-FFF2-40B4-BE49-F238E27FC236}">
                  <a16:creationId xmlns:a16="http://schemas.microsoft.com/office/drawing/2014/main" id="{7EB1A6B3-4789-BF7A-B4B2-C490A1E06C56}"/>
                </a:ext>
              </a:extLst>
            </p:cNvPr>
            <p:cNvSpPr/>
            <p:nvPr/>
          </p:nvSpPr>
          <p:spPr>
            <a:xfrm>
              <a:off x="10683099" y="4631655"/>
              <a:ext cx="176113" cy="1196154"/>
            </a:xfrm>
            <a:custGeom>
              <a:avLst/>
              <a:gdLst>
                <a:gd name="f0" fmla="val 10800000"/>
                <a:gd name="f1" fmla="val 5400000"/>
                <a:gd name="f2" fmla="val 180"/>
                <a:gd name="f3" fmla="val w"/>
                <a:gd name="f4" fmla="val h"/>
                <a:gd name="f5" fmla="val 0"/>
                <a:gd name="f6" fmla="val 112127"/>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112128"/>
                <a:gd name="f44" fmla="val 46646"/>
                <a:gd name="f45" fmla="val 101675"/>
                <a:gd name="f46" fmla="val 71397"/>
                <a:gd name="f47" fmla="val 93123"/>
                <a:gd name="f48" fmla="val 91389"/>
                <a:gd name="f49" fmla="val 85521"/>
                <a:gd name="f50" fmla="val 108524"/>
                <a:gd name="f51" fmla="val 121852"/>
                <a:gd name="f52" fmla="val 182778"/>
                <a:gd name="f53" fmla="val 196105"/>
                <a:gd name="f54" fmla="val 213240"/>
                <a:gd name="f55" fmla="val 233232"/>
                <a:gd name="f56" fmla="val 258935"/>
                <a:gd name="f57" fmla="val 350324"/>
                <a:gd name="f58" fmla="val 376027"/>
                <a:gd name="f59" fmla="val 396018"/>
                <a:gd name="f60" fmla="val 413153"/>
                <a:gd name="f61" fmla="val 426481"/>
                <a:gd name="f62" fmla="val 487407"/>
                <a:gd name="f63" fmla="val 500734"/>
                <a:gd name="f64" fmla="val 517870"/>
                <a:gd name="f65" fmla="val 537861"/>
                <a:gd name="f66" fmla="val 563564"/>
                <a:gd name="f67" fmla="val 654953"/>
                <a:gd name="f68" fmla="val 680656"/>
                <a:gd name="f69" fmla="val 700647"/>
                <a:gd name="f70" fmla="val 717783"/>
                <a:gd name="f71" fmla="val 731110"/>
                <a:gd name="f72" fmla="+- 0 0 -90"/>
                <a:gd name="f73" fmla="*/ f3 1 112127"/>
                <a:gd name="f74" fmla="*/ f4 1 761572"/>
                <a:gd name="f75" fmla="+- f7 0 f5"/>
                <a:gd name="f76" fmla="+- f6 0 f5"/>
                <a:gd name="f77" fmla="*/ f72 f0 1"/>
                <a:gd name="f78" fmla="*/ f76 1 112127"/>
                <a:gd name="f79" fmla="*/ f75 1 761572"/>
                <a:gd name="f80" fmla="*/ 79820 f76 1"/>
                <a:gd name="f81" fmla="*/ 761573 f75 1"/>
                <a:gd name="f82" fmla="*/ 0 f76 1"/>
                <a:gd name="f83" fmla="*/ 19005 f76 1"/>
                <a:gd name="f84" fmla="*/ 670184 f75 1"/>
                <a:gd name="f85" fmla="*/ 32308 f76 1"/>
                <a:gd name="f86" fmla="*/ 609258 f75 1"/>
                <a:gd name="f87" fmla="*/ 548333 f75 1"/>
                <a:gd name="f88" fmla="*/ 456944 f75 1"/>
                <a:gd name="f89" fmla="*/ 365555 f75 1"/>
                <a:gd name="f90" fmla="*/ 304629 f75 1"/>
                <a:gd name="f91" fmla="*/ 243703 f75 1"/>
                <a:gd name="f92" fmla="*/ 152315 f75 1"/>
                <a:gd name="f93" fmla="*/ 60926 f75 1"/>
                <a:gd name="f94" fmla="*/ 0 f75 1"/>
                <a:gd name="f95" fmla="*/ 112128 f76 1"/>
                <a:gd name="f96" fmla="*/ 93123 f76 1"/>
                <a:gd name="f97" fmla="*/ 91389 f75 1"/>
                <a:gd name="f98" fmla="*/ 213240 f75 1"/>
                <a:gd name="f99" fmla="*/ 396018 f75 1"/>
                <a:gd name="f100" fmla="*/ 517870 f75 1"/>
                <a:gd name="f101" fmla="*/ 700647 f75 1"/>
                <a:gd name="f102" fmla="*/ f77 1 f2"/>
                <a:gd name="f103" fmla="*/ f80 1 112127"/>
                <a:gd name="f104" fmla="*/ f81 1 761572"/>
                <a:gd name="f105" fmla="*/ f82 1 112127"/>
                <a:gd name="f106" fmla="*/ f83 1 112127"/>
                <a:gd name="f107" fmla="*/ f84 1 761572"/>
                <a:gd name="f108" fmla="*/ f85 1 112127"/>
                <a:gd name="f109" fmla="*/ f86 1 761572"/>
                <a:gd name="f110" fmla="*/ f87 1 761572"/>
                <a:gd name="f111" fmla="*/ f88 1 761572"/>
                <a:gd name="f112" fmla="*/ f89 1 761572"/>
                <a:gd name="f113" fmla="*/ f90 1 761572"/>
                <a:gd name="f114" fmla="*/ f91 1 761572"/>
                <a:gd name="f115" fmla="*/ f92 1 761572"/>
                <a:gd name="f116" fmla="*/ f93 1 761572"/>
                <a:gd name="f117" fmla="*/ f94 1 761572"/>
                <a:gd name="f118" fmla="*/ f95 1 112127"/>
                <a:gd name="f119" fmla="*/ f96 1 112127"/>
                <a:gd name="f120" fmla="*/ f97 1 761572"/>
                <a:gd name="f121" fmla="*/ f98 1 761572"/>
                <a:gd name="f122" fmla="*/ f99 1 761572"/>
                <a:gd name="f123" fmla="*/ f100 1 761572"/>
                <a:gd name="f124" fmla="*/ f101 1 761572"/>
                <a:gd name="f125" fmla="*/ f5 1 f78"/>
                <a:gd name="f126" fmla="*/ f6 1 f78"/>
                <a:gd name="f127" fmla="*/ f5 1 f79"/>
                <a:gd name="f128" fmla="*/ f7 1 f79"/>
                <a:gd name="f129" fmla="+- f102 0 f1"/>
                <a:gd name="f130" fmla="*/ f103 1 f78"/>
                <a:gd name="f131" fmla="*/ f104 1 f79"/>
                <a:gd name="f132" fmla="*/ f105 1 f78"/>
                <a:gd name="f133" fmla="*/ f106 1 f78"/>
                <a:gd name="f134" fmla="*/ f107 1 f79"/>
                <a:gd name="f135" fmla="*/ f108 1 f78"/>
                <a:gd name="f136" fmla="*/ f109 1 f79"/>
                <a:gd name="f137" fmla="*/ f110 1 f79"/>
                <a:gd name="f138" fmla="*/ f111 1 f79"/>
                <a:gd name="f139" fmla="*/ f112 1 f79"/>
                <a:gd name="f140" fmla="*/ f113 1 f79"/>
                <a:gd name="f141" fmla="*/ f114 1 f79"/>
                <a:gd name="f142" fmla="*/ f115 1 f79"/>
                <a:gd name="f143" fmla="*/ f116 1 f79"/>
                <a:gd name="f144" fmla="*/ f117 1 f79"/>
                <a:gd name="f145" fmla="*/ f118 1 f78"/>
                <a:gd name="f146" fmla="*/ f119 1 f78"/>
                <a:gd name="f147" fmla="*/ f120 1 f79"/>
                <a:gd name="f148" fmla="*/ f121 1 f79"/>
                <a:gd name="f149" fmla="*/ f122 1 f79"/>
                <a:gd name="f150" fmla="*/ f123 1 f79"/>
                <a:gd name="f151" fmla="*/ f124 1 f79"/>
                <a:gd name="f152" fmla="*/ f125 f73 1"/>
                <a:gd name="f153" fmla="*/ f126 f73 1"/>
                <a:gd name="f154" fmla="*/ f128 f74 1"/>
                <a:gd name="f155" fmla="*/ f127 f74 1"/>
                <a:gd name="f156" fmla="*/ f130 f73 1"/>
                <a:gd name="f157" fmla="*/ f131 f74 1"/>
                <a:gd name="f158" fmla="*/ f132 f73 1"/>
                <a:gd name="f159" fmla="*/ f133 f73 1"/>
                <a:gd name="f160" fmla="*/ f134 f74 1"/>
                <a:gd name="f161" fmla="*/ f135 f73 1"/>
                <a:gd name="f162" fmla="*/ f136 f74 1"/>
                <a:gd name="f163" fmla="*/ f137 f74 1"/>
                <a:gd name="f164" fmla="*/ f138 f74 1"/>
                <a:gd name="f165" fmla="*/ f139 f74 1"/>
                <a:gd name="f166" fmla="*/ f140 f74 1"/>
                <a:gd name="f167" fmla="*/ f141 f74 1"/>
                <a:gd name="f168" fmla="*/ f142 f74 1"/>
                <a:gd name="f169" fmla="*/ f143 f74 1"/>
                <a:gd name="f170" fmla="*/ f144 f74 1"/>
                <a:gd name="f171" fmla="*/ f145 f73 1"/>
                <a:gd name="f172" fmla="*/ f146 f73 1"/>
                <a:gd name="f173" fmla="*/ f147 f74 1"/>
                <a:gd name="f174" fmla="*/ f148 f74 1"/>
                <a:gd name="f175" fmla="*/ f149 f74 1"/>
                <a:gd name="f176" fmla="*/ f150 f74 1"/>
                <a:gd name="f177" fmla="*/ f151 f74 1"/>
              </a:gdLst>
              <a:ahLst/>
              <a:cxnLst>
                <a:cxn ang="3cd4">
                  <a:pos x="hc" y="t"/>
                </a:cxn>
                <a:cxn ang="0">
                  <a:pos x="r" y="vc"/>
                </a:cxn>
                <a:cxn ang="cd4">
                  <a:pos x="hc" y="b"/>
                </a:cxn>
                <a:cxn ang="cd2">
                  <a:pos x="l" y="vc"/>
                </a:cxn>
                <a:cxn ang="f129">
                  <a:pos x="f156" y="f157"/>
                </a:cxn>
                <a:cxn ang="f129">
                  <a:pos x="f158" y="f157"/>
                </a:cxn>
                <a:cxn ang="f129">
                  <a:pos x="f159" y="f160"/>
                </a:cxn>
                <a:cxn ang="f129">
                  <a:pos x="f161" y="f162"/>
                </a:cxn>
                <a:cxn ang="f129">
                  <a:pos x="f159" y="f163"/>
                </a:cxn>
                <a:cxn ang="f129">
                  <a:pos x="f158" y="f164"/>
                </a:cxn>
                <a:cxn ang="f129">
                  <a:pos x="f159" y="f165"/>
                </a:cxn>
                <a:cxn ang="f129">
                  <a:pos x="f161" y="f166"/>
                </a:cxn>
                <a:cxn ang="f129">
                  <a:pos x="f159" y="f167"/>
                </a:cxn>
                <a:cxn ang="f129">
                  <a:pos x="f158" y="f168"/>
                </a:cxn>
                <a:cxn ang="f129">
                  <a:pos x="f159" y="f169"/>
                </a:cxn>
                <a:cxn ang="f129">
                  <a:pos x="f161" y="f170"/>
                </a:cxn>
                <a:cxn ang="f129">
                  <a:pos x="f171" y="f170"/>
                </a:cxn>
                <a:cxn ang="f129">
                  <a:pos x="f172" y="f173"/>
                </a:cxn>
                <a:cxn ang="f129">
                  <a:pos x="f156" y="f168"/>
                </a:cxn>
                <a:cxn ang="f129">
                  <a:pos x="f172" y="f174"/>
                </a:cxn>
                <a:cxn ang="f129">
                  <a:pos x="f171" y="f166"/>
                </a:cxn>
                <a:cxn ang="f129">
                  <a:pos x="f172" y="f175"/>
                </a:cxn>
                <a:cxn ang="f129">
                  <a:pos x="f156" y="f164"/>
                </a:cxn>
                <a:cxn ang="f129">
                  <a:pos x="f172" y="f176"/>
                </a:cxn>
                <a:cxn ang="f129">
                  <a:pos x="f171" y="f162"/>
                </a:cxn>
                <a:cxn ang="f129">
                  <a:pos x="f172" y="f177"/>
                </a:cxn>
                <a:cxn ang="f129">
                  <a:pos x="f156" y="f157"/>
                </a:cxn>
              </a:cxnLst>
              <a:rect l="f152" t="f155" r="f153" b="f154"/>
              <a:pathLst>
                <a:path w="112127"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43" y="f5"/>
                  </a:lnTo>
                  <a:cubicBezTo>
                    <a:pt x="f43" y="f44"/>
                    <a:pt x="f45" y="f46"/>
                    <a:pt x="f47" y="f48"/>
                  </a:cubicBezTo>
                  <a:cubicBezTo>
                    <a:pt x="f49" y="f50"/>
                    <a:pt x="f8" y="f51"/>
                    <a:pt x="f8" y="f37"/>
                  </a:cubicBezTo>
                  <a:cubicBezTo>
                    <a:pt x="f8" y="f52"/>
                    <a:pt x="f49" y="f53"/>
                    <a:pt x="f47" y="f54"/>
                  </a:cubicBezTo>
                  <a:cubicBezTo>
                    <a:pt x="f45" y="f55"/>
                    <a:pt x="f43" y="f56"/>
                    <a:pt x="f43" y="f31"/>
                  </a:cubicBezTo>
                  <a:cubicBezTo>
                    <a:pt x="f43" y="f57"/>
                    <a:pt x="f45" y="f58"/>
                    <a:pt x="f47" y="f59"/>
                  </a:cubicBezTo>
                  <a:cubicBezTo>
                    <a:pt x="f49" y="f60"/>
                    <a:pt x="f8" y="f61"/>
                    <a:pt x="f8" y="f25"/>
                  </a:cubicBezTo>
                  <a:cubicBezTo>
                    <a:pt x="f8" y="f62"/>
                    <a:pt x="f49" y="f63"/>
                    <a:pt x="f47" y="f64"/>
                  </a:cubicBezTo>
                  <a:cubicBezTo>
                    <a:pt x="f45" y="f65"/>
                    <a:pt x="f43" y="f66"/>
                    <a:pt x="f43" y="f19"/>
                  </a:cubicBezTo>
                  <a:cubicBezTo>
                    <a:pt x="f43" y="f67"/>
                    <a:pt x="f45" y="f68"/>
                    <a:pt x="f47" y="f69"/>
                  </a:cubicBezTo>
                  <a:cubicBezTo>
                    <a:pt x="f49" y="f70"/>
                    <a:pt x="f8" y="f71"/>
                    <a:pt x="f8" y="f9"/>
                  </a:cubicBezTo>
                  <a:close/>
                </a:path>
              </a:pathLst>
            </a:custGeom>
            <a:solidFill>
              <a:srgbClr val="7473B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sp>
          <p:nvSpPr>
            <p:cNvPr id="11" name="Freeform 20">
              <a:extLst>
                <a:ext uri="{FF2B5EF4-FFF2-40B4-BE49-F238E27FC236}">
                  <a16:creationId xmlns:a16="http://schemas.microsoft.com/office/drawing/2014/main" id="{76D68E1F-0022-9405-719D-67D6790FBC08}"/>
                </a:ext>
              </a:extLst>
            </p:cNvPr>
            <p:cNvSpPr/>
            <p:nvPr/>
          </p:nvSpPr>
          <p:spPr>
            <a:xfrm>
              <a:off x="10975625" y="4631655"/>
              <a:ext cx="176113" cy="1196154"/>
            </a:xfrm>
            <a:custGeom>
              <a:avLst/>
              <a:gdLst>
                <a:gd name="f0" fmla="val 10800000"/>
                <a:gd name="f1" fmla="val 5400000"/>
                <a:gd name="f2" fmla="val 180"/>
                <a:gd name="f3" fmla="val w"/>
                <a:gd name="f4" fmla="val h"/>
                <a:gd name="f5" fmla="val 0"/>
                <a:gd name="f6" fmla="val 112128"/>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46646"/>
                <a:gd name="f44" fmla="val 101675"/>
                <a:gd name="f45" fmla="val 71397"/>
                <a:gd name="f46" fmla="val 93123"/>
                <a:gd name="f47" fmla="val 91389"/>
                <a:gd name="f48" fmla="val 85521"/>
                <a:gd name="f49" fmla="val 108524"/>
                <a:gd name="f50" fmla="val 121852"/>
                <a:gd name="f51" fmla="val 182778"/>
                <a:gd name="f52" fmla="val 196105"/>
                <a:gd name="f53" fmla="val 213240"/>
                <a:gd name="f54" fmla="val 233232"/>
                <a:gd name="f55" fmla="val 258935"/>
                <a:gd name="f56" fmla="val 350324"/>
                <a:gd name="f57" fmla="val 376027"/>
                <a:gd name="f58" fmla="val 396018"/>
                <a:gd name="f59" fmla="val 413153"/>
                <a:gd name="f60" fmla="val 426481"/>
                <a:gd name="f61" fmla="val 487407"/>
                <a:gd name="f62" fmla="val 500734"/>
                <a:gd name="f63" fmla="val 517870"/>
                <a:gd name="f64" fmla="val 537861"/>
                <a:gd name="f65" fmla="val 563564"/>
                <a:gd name="f66" fmla="val 654953"/>
                <a:gd name="f67" fmla="val 680656"/>
                <a:gd name="f68" fmla="val 700647"/>
                <a:gd name="f69" fmla="val 717783"/>
                <a:gd name="f70" fmla="val 731110"/>
                <a:gd name="f71" fmla="+- 0 0 -90"/>
                <a:gd name="f72" fmla="*/ f3 1 112128"/>
                <a:gd name="f73" fmla="*/ f4 1 761572"/>
                <a:gd name="f74" fmla="+- f7 0 f5"/>
                <a:gd name="f75" fmla="+- f6 0 f5"/>
                <a:gd name="f76" fmla="*/ f71 f0 1"/>
                <a:gd name="f77" fmla="*/ f75 1 112128"/>
                <a:gd name="f78" fmla="*/ f74 1 761572"/>
                <a:gd name="f79" fmla="*/ 79820 f75 1"/>
                <a:gd name="f80" fmla="*/ 761573 f74 1"/>
                <a:gd name="f81" fmla="*/ 0 f75 1"/>
                <a:gd name="f82" fmla="*/ 19005 f75 1"/>
                <a:gd name="f83" fmla="*/ 670184 f74 1"/>
                <a:gd name="f84" fmla="*/ 32308 f75 1"/>
                <a:gd name="f85" fmla="*/ 609258 f74 1"/>
                <a:gd name="f86" fmla="*/ 548333 f74 1"/>
                <a:gd name="f87" fmla="*/ 456944 f74 1"/>
                <a:gd name="f88" fmla="*/ 365555 f74 1"/>
                <a:gd name="f89" fmla="*/ 304629 f74 1"/>
                <a:gd name="f90" fmla="*/ 243703 f74 1"/>
                <a:gd name="f91" fmla="*/ 152315 f74 1"/>
                <a:gd name="f92" fmla="*/ 60926 f74 1"/>
                <a:gd name="f93" fmla="*/ 0 f74 1"/>
                <a:gd name="f94" fmla="*/ 112128 f75 1"/>
                <a:gd name="f95" fmla="*/ 93123 f75 1"/>
                <a:gd name="f96" fmla="*/ 91389 f74 1"/>
                <a:gd name="f97" fmla="*/ 213240 f74 1"/>
                <a:gd name="f98" fmla="*/ 396018 f74 1"/>
                <a:gd name="f99" fmla="*/ 517870 f74 1"/>
                <a:gd name="f100" fmla="*/ 700647 f74 1"/>
                <a:gd name="f101" fmla="*/ f76 1 f2"/>
                <a:gd name="f102" fmla="*/ f79 1 112128"/>
                <a:gd name="f103" fmla="*/ f80 1 761572"/>
                <a:gd name="f104" fmla="*/ f81 1 112128"/>
                <a:gd name="f105" fmla="*/ f82 1 112128"/>
                <a:gd name="f106" fmla="*/ f83 1 761572"/>
                <a:gd name="f107" fmla="*/ f84 1 112128"/>
                <a:gd name="f108" fmla="*/ f85 1 761572"/>
                <a:gd name="f109" fmla="*/ f86 1 761572"/>
                <a:gd name="f110" fmla="*/ f87 1 761572"/>
                <a:gd name="f111" fmla="*/ f88 1 761572"/>
                <a:gd name="f112" fmla="*/ f89 1 761572"/>
                <a:gd name="f113" fmla="*/ f90 1 761572"/>
                <a:gd name="f114" fmla="*/ f91 1 761572"/>
                <a:gd name="f115" fmla="*/ f92 1 761572"/>
                <a:gd name="f116" fmla="*/ f93 1 761572"/>
                <a:gd name="f117" fmla="*/ f94 1 112128"/>
                <a:gd name="f118" fmla="*/ f95 1 112128"/>
                <a:gd name="f119" fmla="*/ f96 1 761572"/>
                <a:gd name="f120" fmla="*/ f97 1 761572"/>
                <a:gd name="f121" fmla="*/ f98 1 761572"/>
                <a:gd name="f122" fmla="*/ f99 1 761572"/>
                <a:gd name="f123" fmla="*/ f100 1 761572"/>
                <a:gd name="f124" fmla="*/ f5 1 f77"/>
                <a:gd name="f125" fmla="*/ f6 1 f77"/>
                <a:gd name="f126" fmla="*/ f5 1 f78"/>
                <a:gd name="f127" fmla="*/ f7 1 f78"/>
                <a:gd name="f128" fmla="+- f101 0 f1"/>
                <a:gd name="f129" fmla="*/ f102 1 f77"/>
                <a:gd name="f130" fmla="*/ f103 1 f78"/>
                <a:gd name="f131" fmla="*/ f104 1 f77"/>
                <a:gd name="f132" fmla="*/ f105 1 f77"/>
                <a:gd name="f133" fmla="*/ f106 1 f78"/>
                <a:gd name="f134" fmla="*/ f107 1 f77"/>
                <a:gd name="f135" fmla="*/ f108 1 f78"/>
                <a:gd name="f136" fmla="*/ f109 1 f78"/>
                <a:gd name="f137" fmla="*/ f110 1 f78"/>
                <a:gd name="f138" fmla="*/ f111 1 f78"/>
                <a:gd name="f139" fmla="*/ f112 1 f78"/>
                <a:gd name="f140" fmla="*/ f113 1 f78"/>
                <a:gd name="f141" fmla="*/ f114 1 f78"/>
                <a:gd name="f142" fmla="*/ f115 1 f78"/>
                <a:gd name="f143" fmla="*/ f116 1 f78"/>
                <a:gd name="f144" fmla="*/ f117 1 f77"/>
                <a:gd name="f145" fmla="*/ f118 1 f77"/>
                <a:gd name="f146" fmla="*/ f119 1 f78"/>
                <a:gd name="f147" fmla="*/ f120 1 f78"/>
                <a:gd name="f148" fmla="*/ f121 1 f78"/>
                <a:gd name="f149" fmla="*/ f122 1 f78"/>
                <a:gd name="f150" fmla="*/ f123 1 f78"/>
                <a:gd name="f151" fmla="*/ f124 f72 1"/>
                <a:gd name="f152" fmla="*/ f125 f72 1"/>
                <a:gd name="f153" fmla="*/ f127 f73 1"/>
                <a:gd name="f154" fmla="*/ f126 f73 1"/>
                <a:gd name="f155" fmla="*/ f129 f72 1"/>
                <a:gd name="f156" fmla="*/ f130 f73 1"/>
                <a:gd name="f157" fmla="*/ f131 f72 1"/>
                <a:gd name="f158" fmla="*/ f132 f72 1"/>
                <a:gd name="f159" fmla="*/ f133 f73 1"/>
                <a:gd name="f160" fmla="*/ f134 f72 1"/>
                <a:gd name="f161" fmla="*/ f135 f73 1"/>
                <a:gd name="f162" fmla="*/ f136 f73 1"/>
                <a:gd name="f163" fmla="*/ f137 f73 1"/>
                <a:gd name="f164" fmla="*/ f138 f73 1"/>
                <a:gd name="f165" fmla="*/ f139 f73 1"/>
                <a:gd name="f166" fmla="*/ f140 f73 1"/>
                <a:gd name="f167" fmla="*/ f141 f73 1"/>
                <a:gd name="f168" fmla="*/ f142 f73 1"/>
                <a:gd name="f169" fmla="*/ f143 f73 1"/>
                <a:gd name="f170" fmla="*/ f144 f72 1"/>
                <a:gd name="f171" fmla="*/ f145 f72 1"/>
                <a:gd name="f172" fmla="*/ f146 f73 1"/>
                <a:gd name="f173" fmla="*/ f147 f73 1"/>
                <a:gd name="f174" fmla="*/ f148 f73 1"/>
                <a:gd name="f175" fmla="*/ f149 f73 1"/>
                <a:gd name="f176" fmla="*/ f150 f73 1"/>
              </a:gdLst>
              <a:ahLst/>
              <a:cxnLst>
                <a:cxn ang="3cd4">
                  <a:pos x="hc" y="t"/>
                </a:cxn>
                <a:cxn ang="0">
                  <a:pos x="r" y="vc"/>
                </a:cxn>
                <a:cxn ang="cd4">
                  <a:pos x="hc" y="b"/>
                </a:cxn>
                <a:cxn ang="cd2">
                  <a:pos x="l" y="vc"/>
                </a:cxn>
                <a:cxn ang="f128">
                  <a:pos x="f155" y="f156"/>
                </a:cxn>
                <a:cxn ang="f128">
                  <a:pos x="f157" y="f156"/>
                </a:cxn>
                <a:cxn ang="f128">
                  <a:pos x="f158" y="f159"/>
                </a:cxn>
                <a:cxn ang="f128">
                  <a:pos x="f160" y="f161"/>
                </a:cxn>
                <a:cxn ang="f128">
                  <a:pos x="f158" y="f162"/>
                </a:cxn>
                <a:cxn ang="f128">
                  <a:pos x="f157" y="f163"/>
                </a:cxn>
                <a:cxn ang="f128">
                  <a:pos x="f158" y="f164"/>
                </a:cxn>
                <a:cxn ang="f128">
                  <a:pos x="f160" y="f165"/>
                </a:cxn>
                <a:cxn ang="f128">
                  <a:pos x="f158" y="f166"/>
                </a:cxn>
                <a:cxn ang="f128">
                  <a:pos x="f157" y="f167"/>
                </a:cxn>
                <a:cxn ang="f128">
                  <a:pos x="f158" y="f168"/>
                </a:cxn>
                <a:cxn ang="f128">
                  <a:pos x="f160" y="f169"/>
                </a:cxn>
                <a:cxn ang="f128">
                  <a:pos x="f170" y="f169"/>
                </a:cxn>
                <a:cxn ang="f128">
                  <a:pos x="f171" y="f172"/>
                </a:cxn>
                <a:cxn ang="f128">
                  <a:pos x="f155" y="f167"/>
                </a:cxn>
                <a:cxn ang="f128">
                  <a:pos x="f171" y="f173"/>
                </a:cxn>
                <a:cxn ang="f128">
                  <a:pos x="f170" y="f165"/>
                </a:cxn>
                <a:cxn ang="f128">
                  <a:pos x="f171" y="f174"/>
                </a:cxn>
                <a:cxn ang="f128">
                  <a:pos x="f155" y="f163"/>
                </a:cxn>
                <a:cxn ang="f128">
                  <a:pos x="f171" y="f175"/>
                </a:cxn>
                <a:cxn ang="f128">
                  <a:pos x="f170" y="f161"/>
                </a:cxn>
                <a:cxn ang="f128">
                  <a:pos x="f171" y="f176"/>
                </a:cxn>
                <a:cxn ang="f128">
                  <a:pos x="f155" y="f156"/>
                </a:cxn>
              </a:cxnLst>
              <a:rect l="f151" t="f154" r="f152" b="f153"/>
              <a:pathLst>
                <a:path w="112128"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6" y="f5"/>
                  </a:lnTo>
                  <a:cubicBezTo>
                    <a:pt x="f6" y="f43"/>
                    <a:pt x="f44" y="f45"/>
                    <a:pt x="f46" y="f47"/>
                  </a:cubicBezTo>
                  <a:cubicBezTo>
                    <a:pt x="f48" y="f49"/>
                    <a:pt x="f8" y="f50"/>
                    <a:pt x="f8" y="f37"/>
                  </a:cubicBezTo>
                  <a:cubicBezTo>
                    <a:pt x="f8" y="f51"/>
                    <a:pt x="f48" y="f52"/>
                    <a:pt x="f46" y="f53"/>
                  </a:cubicBezTo>
                  <a:cubicBezTo>
                    <a:pt x="f44" y="f54"/>
                    <a:pt x="f6" y="f55"/>
                    <a:pt x="f6" y="f31"/>
                  </a:cubicBezTo>
                  <a:cubicBezTo>
                    <a:pt x="f6" y="f56"/>
                    <a:pt x="f44" y="f57"/>
                    <a:pt x="f46" y="f58"/>
                  </a:cubicBezTo>
                  <a:cubicBezTo>
                    <a:pt x="f48" y="f59"/>
                    <a:pt x="f8" y="f60"/>
                    <a:pt x="f8" y="f25"/>
                  </a:cubicBezTo>
                  <a:cubicBezTo>
                    <a:pt x="f8" y="f61"/>
                    <a:pt x="f48" y="f62"/>
                    <a:pt x="f46" y="f63"/>
                  </a:cubicBezTo>
                  <a:cubicBezTo>
                    <a:pt x="f44" y="f64"/>
                    <a:pt x="f6" y="f65"/>
                    <a:pt x="f6" y="f19"/>
                  </a:cubicBezTo>
                  <a:cubicBezTo>
                    <a:pt x="f6" y="f66"/>
                    <a:pt x="f44" y="f67"/>
                    <a:pt x="f46" y="f68"/>
                  </a:cubicBezTo>
                  <a:cubicBezTo>
                    <a:pt x="f48" y="f69"/>
                    <a:pt x="f8" y="f70"/>
                    <a:pt x="f8" y="f9"/>
                  </a:cubicBezTo>
                  <a:close/>
                </a:path>
              </a:pathLst>
            </a:custGeom>
            <a:solidFill>
              <a:srgbClr val="7473B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sp>
          <p:nvSpPr>
            <p:cNvPr id="12" name="Freeform 21">
              <a:extLst>
                <a:ext uri="{FF2B5EF4-FFF2-40B4-BE49-F238E27FC236}">
                  <a16:creationId xmlns:a16="http://schemas.microsoft.com/office/drawing/2014/main" id="{230F7D83-AE4B-9BC6-1177-C6EDA19A2058}"/>
                </a:ext>
              </a:extLst>
            </p:cNvPr>
            <p:cNvSpPr/>
            <p:nvPr/>
          </p:nvSpPr>
          <p:spPr>
            <a:xfrm>
              <a:off x="11571128" y="4627174"/>
              <a:ext cx="394014" cy="394728"/>
            </a:xfrm>
            <a:custGeom>
              <a:avLst/>
              <a:gdLst>
                <a:gd name="f0" fmla="val 10800000"/>
                <a:gd name="f1" fmla="val 5400000"/>
                <a:gd name="f2" fmla="val 180"/>
                <a:gd name="f3" fmla="val w"/>
                <a:gd name="f4" fmla="val h"/>
                <a:gd name="f5" fmla="val 0"/>
                <a:gd name="f6" fmla="val 250862"/>
                <a:gd name="f7" fmla="val 251319"/>
                <a:gd name="f8" fmla="val 250863"/>
                <a:gd name="f9" fmla="val 125660"/>
                <a:gd name="f10" fmla="val 195059"/>
                <a:gd name="f11" fmla="val 194705"/>
                <a:gd name="f12" fmla="val 125431"/>
                <a:gd name="f13" fmla="val 56158"/>
                <a:gd name="f14" fmla="val 56260"/>
                <a:gd name="f15" fmla="+- 0 0 -90"/>
                <a:gd name="f16" fmla="*/ f3 1 250862"/>
                <a:gd name="f17" fmla="*/ f4 1 251319"/>
                <a:gd name="f18" fmla="+- f7 0 f5"/>
                <a:gd name="f19" fmla="+- f6 0 f5"/>
                <a:gd name="f20" fmla="*/ f15 f0 1"/>
                <a:gd name="f21" fmla="*/ f19 1 250862"/>
                <a:gd name="f22" fmla="*/ f18 1 251319"/>
                <a:gd name="f23" fmla="*/ 250863 f19 1"/>
                <a:gd name="f24" fmla="*/ 125660 f18 1"/>
                <a:gd name="f25" fmla="*/ 125431 f19 1"/>
                <a:gd name="f26" fmla="*/ 251319 f18 1"/>
                <a:gd name="f27" fmla="*/ 0 f19 1"/>
                <a:gd name="f28" fmla="*/ 0 f18 1"/>
                <a:gd name="f29" fmla="*/ f20 1 f2"/>
                <a:gd name="f30" fmla="*/ f23 1 250862"/>
                <a:gd name="f31" fmla="*/ f24 1 251319"/>
                <a:gd name="f32" fmla="*/ f25 1 250862"/>
                <a:gd name="f33" fmla="*/ f26 1 251319"/>
                <a:gd name="f34" fmla="*/ f27 1 250862"/>
                <a:gd name="f35" fmla="*/ f28 1 251319"/>
                <a:gd name="f36" fmla="*/ f5 1 f21"/>
                <a:gd name="f37" fmla="*/ f6 1 f21"/>
                <a:gd name="f38" fmla="*/ f5 1 f22"/>
                <a:gd name="f39" fmla="*/ f7 1 f22"/>
                <a:gd name="f40" fmla="+- f29 0 f1"/>
                <a:gd name="f41" fmla="*/ f30 1 f21"/>
                <a:gd name="f42" fmla="*/ f31 1 f22"/>
                <a:gd name="f43" fmla="*/ f32 1 f21"/>
                <a:gd name="f44" fmla="*/ f33 1 f22"/>
                <a:gd name="f45" fmla="*/ f34 1 f21"/>
                <a:gd name="f46" fmla="*/ f35 1 f22"/>
                <a:gd name="f47" fmla="*/ f36 f16 1"/>
                <a:gd name="f48" fmla="*/ f37 f16 1"/>
                <a:gd name="f49" fmla="*/ f39 f17 1"/>
                <a:gd name="f50" fmla="*/ f38 f17 1"/>
                <a:gd name="f51" fmla="*/ f41 f16 1"/>
                <a:gd name="f52" fmla="*/ f42 f17 1"/>
                <a:gd name="f53" fmla="*/ f43 f16 1"/>
                <a:gd name="f54" fmla="*/ f44 f17 1"/>
                <a:gd name="f55" fmla="*/ f45 f16 1"/>
                <a:gd name="f56" fmla="*/ f46 f17 1"/>
              </a:gdLst>
              <a:ahLst/>
              <a:cxnLst>
                <a:cxn ang="3cd4">
                  <a:pos x="hc" y="t"/>
                </a:cxn>
                <a:cxn ang="0">
                  <a:pos x="r" y="vc"/>
                </a:cxn>
                <a:cxn ang="cd4">
                  <a:pos x="hc" y="b"/>
                </a:cxn>
                <a:cxn ang="cd2">
                  <a:pos x="l" y="vc"/>
                </a:cxn>
                <a:cxn ang="f40">
                  <a:pos x="f51" y="f52"/>
                </a:cxn>
                <a:cxn ang="f40">
                  <a:pos x="f53" y="f54"/>
                </a:cxn>
                <a:cxn ang="f40">
                  <a:pos x="f55" y="f52"/>
                </a:cxn>
                <a:cxn ang="f40">
                  <a:pos x="f53" y="f56"/>
                </a:cxn>
                <a:cxn ang="f40">
                  <a:pos x="f51" y="f52"/>
                </a:cxn>
              </a:cxnLst>
              <a:rect l="f47" t="f50" r="f48" b="f49"/>
              <a:pathLst>
                <a:path w="250862" h="251319">
                  <a:moveTo>
                    <a:pt x="f8" y="f9"/>
                  </a:moveTo>
                  <a:cubicBezTo>
                    <a:pt x="f8" y="f10"/>
                    <a:pt x="f11" y="f7"/>
                    <a:pt x="f12" y="f7"/>
                  </a:cubicBezTo>
                  <a:cubicBezTo>
                    <a:pt x="f13" y="f7"/>
                    <a:pt x="f5" y="f10"/>
                    <a:pt x="f5" y="f9"/>
                  </a:cubicBezTo>
                  <a:cubicBezTo>
                    <a:pt x="f5" y="f14"/>
                    <a:pt x="f13" y="f5"/>
                    <a:pt x="f12" y="f5"/>
                  </a:cubicBezTo>
                  <a:cubicBezTo>
                    <a:pt x="f11" y="f5"/>
                    <a:pt x="f8" y="f14"/>
                    <a:pt x="f8" y="f9"/>
                  </a:cubicBezTo>
                  <a:close/>
                </a:path>
              </a:pathLst>
            </a:custGeom>
            <a:solidFill>
              <a:srgbClr val="ECC0DA"/>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grpSp>
      <p:sp>
        <p:nvSpPr>
          <p:cNvPr id="13" name="Rectangle 27">
            <a:extLst>
              <a:ext uri="{FF2B5EF4-FFF2-40B4-BE49-F238E27FC236}">
                <a16:creationId xmlns:a16="http://schemas.microsoft.com/office/drawing/2014/main" id="{EC323FB9-CFC6-0617-48B7-3D3AE6279069}"/>
              </a:ext>
            </a:extLst>
          </p:cNvPr>
          <p:cNvSpPr/>
          <p:nvPr/>
        </p:nvSpPr>
        <p:spPr>
          <a:xfrm rot="16200004">
            <a:off x="9965529" y="1926425"/>
            <a:ext cx="7562856" cy="3128957"/>
          </a:xfrm>
          <a:prstGeom prst="rect">
            <a:avLst/>
          </a:prstGeom>
          <a:solidFill>
            <a:srgbClr val="ECECEC"/>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14" name="Rectangle 33">
            <a:extLst>
              <a:ext uri="{FF2B5EF4-FFF2-40B4-BE49-F238E27FC236}">
                <a16:creationId xmlns:a16="http://schemas.microsoft.com/office/drawing/2014/main" id="{54D073FA-4906-6FCD-C0EE-15CBA47C9173}"/>
              </a:ext>
            </a:extLst>
          </p:cNvPr>
          <p:cNvSpPr/>
          <p:nvPr/>
        </p:nvSpPr>
        <p:spPr>
          <a:xfrm rot="16200004">
            <a:off x="4865198" y="-19371"/>
            <a:ext cx="6141018" cy="6896743"/>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FFFFFF"/>
                </a:solidFill>
                <a:uFillTx/>
                <a:latin typeface="Calibri"/>
              </a:rPr>
              <a:t>a</a:t>
            </a:r>
          </a:p>
        </p:txBody>
      </p:sp>
      <p:sp>
        <p:nvSpPr>
          <p:cNvPr id="15" name="Text Placeholder 17">
            <a:extLst>
              <a:ext uri="{FF2B5EF4-FFF2-40B4-BE49-F238E27FC236}">
                <a16:creationId xmlns:a16="http://schemas.microsoft.com/office/drawing/2014/main" id="{98F261AF-08B2-1D31-1F5B-B987F1492DD5}"/>
              </a:ext>
            </a:extLst>
          </p:cNvPr>
          <p:cNvSpPr txBox="1">
            <a:spLocks noGrp="1"/>
          </p:cNvSpPr>
          <p:nvPr>
            <p:ph type="body" sz="quarter" idx="4294967295"/>
          </p:nvPr>
        </p:nvSpPr>
        <p:spPr>
          <a:xfrm>
            <a:off x="4825910" y="826891"/>
            <a:ext cx="6341766" cy="5166424"/>
          </a:xfrm>
          <a:prstGeom prst="rect">
            <a:avLst/>
          </a:prstGeom>
          <a:noFill/>
          <a:ln>
            <a:noFill/>
          </a:ln>
        </p:spPr>
        <p:txBody>
          <a:bodyPr vert="horz" wrap="square" lIns="91440" tIns="45720" rIns="91440" bIns="45720" anchor="t" anchorCtr="0" compatLnSpc="1">
            <a:noAutofit/>
          </a:bodyPr>
          <a:lstStyle>
            <a:lvl1pPr marR="0" lvl="0" fontAlgn="auto">
              <a:lnSpc>
                <a:spcPts val="2480"/>
              </a:lnSpc>
              <a:spcBef>
                <a:spcPts val="0"/>
              </a:spcBef>
              <a:spcAft>
                <a:spcPts val="0"/>
              </a:spcAft>
              <a:buNone/>
              <a:tabLst/>
              <a:defRPr lang="en-GB" sz="2400" b="0" i="0" u="none" strike="noStrike" cap="none" spc="0" baseline="0">
                <a:solidFill>
                  <a:srgbClr val="292668"/>
                </a:solidFill>
                <a:uFillTx/>
                <a:latin typeface="Calibri"/>
              </a:defRPr>
            </a:lvl1pPr>
          </a:lstStyle>
          <a:p>
            <a:pPr lvl="0"/>
            <a:r>
              <a:rPr lang="en-GB"/>
              <a:t>Click to type…</a:t>
            </a:r>
            <a:endParaRPr lang="en-US"/>
          </a:p>
        </p:txBody>
      </p:sp>
      <p:sp>
        <p:nvSpPr>
          <p:cNvPr id="16" name="Text Placeholder 23">
            <a:extLst>
              <a:ext uri="{FF2B5EF4-FFF2-40B4-BE49-F238E27FC236}">
                <a16:creationId xmlns:a16="http://schemas.microsoft.com/office/drawing/2014/main" id="{04B1A726-B8D5-4A20-DD5E-646EEF2DA198}"/>
              </a:ext>
            </a:extLst>
          </p:cNvPr>
          <p:cNvSpPr txBox="1">
            <a:spLocks noGrp="1"/>
          </p:cNvSpPr>
          <p:nvPr>
            <p:ph type="body" sz="quarter" idx="4294967295"/>
          </p:nvPr>
        </p:nvSpPr>
        <p:spPr>
          <a:xfrm>
            <a:off x="600998" y="835094"/>
            <a:ext cx="3125821" cy="1774521"/>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en-US" sz="3600" b="1" i="0" u="none" strike="noStrike" cap="none" spc="0" baseline="0">
                <a:solidFill>
                  <a:srgbClr val="FFFFFF"/>
                </a:solidFill>
                <a:uFillTx/>
                <a:latin typeface="Calibri"/>
              </a:defRPr>
            </a:lvl1pPr>
          </a:lstStyle>
          <a:p>
            <a:pPr lvl="0"/>
            <a:r>
              <a:rPr lang="en-US"/>
              <a:t>HEADING</a:t>
            </a:r>
          </a:p>
        </p:txBody>
      </p:sp>
    </p:spTree>
    <p:extLst>
      <p:ext uri="{BB962C8B-B14F-4D97-AF65-F5344CB8AC3E}">
        <p14:creationId xmlns:p14="http://schemas.microsoft.com/office/powerpoint/2010/main" val="25779294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Divider Navy">
    <p:spTree>
      <p:nvGrpSpPr>
        <p:cNvPr id="1" name=""/>
        <p:cNvGrpSpPr/>
        <p:nvPr/>
      </p:nvGrpSpPr>
      <p:grpSpPr>
        <a:xfrm>
          <a:off x="0" y="0"/>
          <a:ext cx="0" cy="0"/>
          <a:chOff x="0" y="0"/>
          <a:chExt cx="0" cy="0"/>
        </a:xfrm>
      </p:grpSpPr>
      <p:sp>
        <p:nvSpPr>
          <p:cNvPr id="2" name="Picture Placeholder 3">
            <a:extLst>
              <a:ext uri="{FF2B5EF4-FFF2-40B4-BE49-F238E27FC236}">
                <a16:creationId xmlns:a16="http://schemas.microsoft.com/office/drawing/2014/main" id="{D298F017-65E8-0589-022B-8B76D4B866FF}"/>
              </a:ext>
            </a:extLst>
          </p:cNvPr>
          <p:cNvSpPr txBox="1">
            <a:spLocks noGrp="1"/>
          </p:cNvSpPr>
          <p:nvPr>
            <p:ph type="pic" sz="quarter" idx="4294967295"/>
          </p:nvPr>
        </p:nvSpPr>
        <p:spPr>
          <a:xfrm>
            <a:off x="238768" y="2626824"/>
            <a:ext cx="8328757" cy="3634831"/>
          </a:xfrm>
          <a:prstGeom prst="rect">
            <a:avLst/>
          </a:prstGeom>
          <a:solidFill>
            <a:srgbClr val="BFBFBF"/>
          </a:solidFill>
          <a:ln>
            <a:noFill/>
          </a:ln>
        </p:spPr>
        <p:txBody>
          <a:bodyPr vert="horz" wrap="square" lIns="91440" tIns="45720" rIns="91440" bIns="45720" anchor="t" anchorCtr="1" compatLnSpc="1">
            <a:noAutofit/>
          </a:bodyPr>
          <a:lstStyle>
            <a:lvl1pPr marL="0" marR="0" lvl="0" indent="0" algn="ctr" fontAlgn="auto">
              <a:spcAft>
                <a:spcPts val="0"/>
              </a:spcAft>
              <a:buNone/>
              <a:tabLst/>
              <a:defRPr lang="en-US" sz="1727" b="0" i="0" u="none" strike="noStrike" cap="none" spc="0" baseline="0">
                <a:solidFill>
                  <a:srgbClr val="000000"/>
                </a:solidFill>
                <a:uFillTx/>
                <a:latin typeface="Calibri" pitchFamily="34"/>
                <a:cs typeface="Calibri" pitchFamily="34"/>
              </a:defRPr>
            </a:lvl1pPr>
            <a:lvl2pPr marL="0" marR="0" lvl="0" indent="0" algn="ctr" fontAlgn="auto">
              <a:spcBef>
                <a:spcPts val="1000"/>
              </a:spcBef>
              <a:spcAft>
                <a:spcPts val="0"/>
              </a:spcAft>
              <a:buNone/>
              <a:tabLst/>
              <a:defRPr lang="en-US" sz="1727" b="0" i="0" u="none" strike="noStrike" cap="none" spc="0" baseline="0">
                <a:solidFill>
                  <a:srgbClr val="000000"/>
                </a:solidFill>
                <a:uFillTx/>
                <a:latin typeface="Calibri" pitchFamily="34"/>
                <a:cs typeface="Calibri" pitchFamily="34"/>
              </a:defRPr>
            </a:lvl2pPr>
          </a:lstStyle>
          <a:p>
            <a:pPr lvl="0"/>
            <a:endParaRPr lang="en-US"/>
          </a:p>
          <a:p>
            <a:pPr lvl="0"/>
            <a:r>
              <a:rPr lang="en-US"/>
              <a:t>Drag Your Image Here</a:t>
            </a:r>
          </a:p>
        </p:txBody>
      </p:sp>
    </p:spTree>
    <p:extLst>
      <p:ext uri="{BB962C8B-B14F-4D97-AF65-F5344CB8AC3E}">
        <p14:creationId xmlns:p14="http://schemas.microsoft.com/office/powerpoint/2010/main" val="11303333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Laptop Slide Navy">
    <p:spTree>
      <p:nvGrpSpPr>
        <p:cNvPr id="1" name=""/>
        <p:cNvGrpSpPr/>
        <p:nvPr/>
      </p:nvGrpSpPr>
      <p:grpSpPr>
        <a:xfrm>
          <a:off x="0" y="0"/>
          <a:ext cx="0" cy="0"/>
          <a:chOff x="0" y="0"/>
          <a:chExt cx="0" cy="0"/>
        </a:xfrm>
      </p:grpSpPr>
      <p:sp>
        <p:nvSpPr>
          <p:cNvPr id="2" name="Text Placeholder 23">
            <a:extLst>
              <a:ext uri="{FF2B5EF4-FFF2-40B4-BE49-F238E27FC236}">
                <a16:creationId xmlns:a16="http://schemas.microsoft.com/office/drawing/2014/main" id="{EBFA0AAC-4DD0-15FA-7926-BA551D8D2806}"/>
              </a:ext>
            </a:extLst>
          </p:cNvPr>
          <p:cNvSpPr txBox="1">
            <a:spLocks noGrp="1"/>
          </p:cNvSpPr>
          <p:nvPr>
            <p:ph type="body" sz="quarter" idx="4294967295"/>
          </p:nvPr>
        </p:nvSpPr>
        <p:spPr>
          <a:xfrm>
            <a:off x="6578870" y="593866"/>
            <a:ext cx="4990996" cy="992654"/>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en-US" sz="3600" b="1" i="0" u="none" strike="noStrike" cap="none" spc="0" baseline="0">
                <a:solidFill>
                  <a:srgbClr val="F26F46"/>
                </a:solidFill>
                <a:uFillTx/>
                <a:latin typeface="Calibri"/>
              </a:defRPr>
            </a:lvl1pPr>
          </a:lstStyle>
          <a:p>
            <a:pPr lvl="0"/>
            <a:r>
              <a:rPr lang="en-US"/>
              <a:t>HEADING</a:t>
            </a:r>
          </a:p>
        </p:txBody>
      </p:sp>
      <p:sp>
        <p:nvSpPr>
          <p:cNvPr id="3" name="Rectangle 25">
            <a:extLst>
              <a:ext uri="{FF2B5EF4-FFF2-40B4-BE49-F238E27FC236}">
                <a16:creationId xmlns:a16="http://schemas.microsoft.com/office/drawing/2014/main" id="{2989E0BE-C277-94D1-01D6-C1B341E71A5B}"/>
              </a:ext>
            </a:extLst>
          </p:cNvPr>
          <p:cNvSpPr/>
          <p:nvPr/>
        </p:nvSpPr>
        <p:spPr>
          <a:xfrm flipV="1">
            <a:off x="0" y="0"/>
            <a:ext cx="601400" cy="6858000"/>
          </a:xfrm>
          <a:prstGeom prst="rect">
            <a:avLst/>
          </a:prstGeom>
          <a:solidFill>
            <a:srgbClr val="292668"/>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4" name="Text Placeholder 17">
            <a:extLst>
              <a:ext uri="{FF2B5EF4-FFF2-40B4-BE49-F238E27FC236}">
                <a16:creationId xmlns:a16="http://schemas.microsoft.com/office/drawing/2014/main" id="{A77321AD-2290-B62E-D9E1-5AF2660B1153}"/>
              </a:ext>
            </a:extLst>
          </p:cNvPr>
          <p:cNvSpPr txBox="1">
            <a:spLocks noGrp="1"/>
          </p:cNvSpPr>
          <p:nvPr>
            <p:ph type="body" sz="quarter" idx="4294967295"/>
          </p:nvPr>
        </p:nvSpPr>
        <p:spPr>
          <a:xfrm>
            <a:off x="6578870" y="1890384"/>
            <a:ext cx="4990996" cy="4102940"/>
          </a:xfrm>
          <a:prstGeom prst="rect">
            <a:avLst/>
          </a:prstGeom>
          <a:noFill/>
          <a:ln>
            <a:noFill/>
          </a:ln>
        </p:spPr>
        <p:txBody>
          <a:bodyPr vert="horz" wrap="square" lIns="91440" tIns="45720" rIns="91440" bIns="45720" anchor="t" anchorCtr="0" compatLnSpc="1">
            <a:noAutofit/>
          </a:bodyPr>
          <a:lstStyle>
            <a:lvl1pPr marR="0" lvl="0" fontAlgn="auto">
              <a:lnSpc>
                <a:spcPts val="2480"/>
              </a:lnSpc>
              <a:spcBef>
                <a:spcPts val="0"/>
              </a:spcBef>
              <a:spcAft>
                <a:spcPts val="0"/>
              </a:spcAft>
              <a:buNone/>
              <a:tabLst/>
              <a:defRPr lang="en-GB" sz="2400" b="0" i="0" u="none" strike="noStrike" cap="none" spc="0" baseline="0">
                <a:solidFill>
                  <a:srgbClr val="292668"/>
                </a:solidFill>
                <a:uFillTx/>
                <a:latin typeface="Calibri"/>
              </a:defRPr>
            </a:lvl1pPr>
          </a:lstStyle>
          <a:p>
            <a:pPr lvl="0"/>
            <a:r>
              <a:rPr lang="en-GB"/>
              <a:t>Click to type…</a:t>
            </a:r>
            <a:endParaRPr lang="en-US"/>
          </a:p>
        </p:txBody>
      </p:sp>
      <p:sp>
        <p:nvSpPr>
          <p:cNvPr id="5" name="TextBox 22">
            <a:extLst>
              <a:ext uri="{FF2B5EF4-FFF2-40B4-BE49-F238E27FC236}">
                <a16:creationId xmlns:a16="http://schemas.microsoft.com/office/drawing/2014/main" id="{D68B9FB7-6AA9-79CC-3662-EDB032B981B2}"/>
              </a:ext>
            </a:extLst>
          </p:cNvPr>
          <p:cNvSpPr txBox="1"/>
          <p:nvPr/>
        </p:nvSpPr>
        <p:spPr>
          <a:xfrm rot="16200004">
            <a:off x="-1851258" y="2071829"/>
            <a:ext cx="4359209" cy="215441"/>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 b="0" i="0" u="none" strike="noStrike" kern="1200" cap="none" spc="100" baseline="0">
                <a:solidFill>
                  <a:srgbClr val="FFFFFF"/>
                </a:solidFill>
                <a:uFillTx/>
                <a:latin typeface="Calibri"/>
              </a:rPr>
              <a:t>Connecting Disciplines in European Higher Academia</a:t>
            </a:r>
          </a:p>
        </p:txBody>
      </p:sp>
      <p:grpSp>
        <p:nvGrpSpPr>
          <p:cNvPr id="6" name="Group 23">
            <a:extLst>
              <a:ext uri="{FF2B5EF4-FFF2-40B4-BE49-F238E27FC236}">
                <a16:creationId xmlns:a16="http://schemas.microsoft.com/office/drawing/2014/main" id="{6161B8AF-88C8-D6B0-ABD3-800FD56D2544}"/>
              </a:ext>
            </a:extLst>
          </p:cNvPr>
          <p:cNvGrpSpPr/>
          <p:nvPr/>
        </p:nvGrpSpPr>
        <p:grpSpPr>
          <a:xfrm>
            <a:off x="-1068604" y="4517538"/>
            <a:ext cx="1799923" cy="2230824"/>
            <a:chOff x="-1068604" y="4517538"/>
            <a:chExt cx="1799923" cy="2230824"/>
          </a:xfrm>
        </p:grpSpPr>
        <p:sp>
          <p:nvSpPr>
            <p:cNvPr id="7" name="Freeform 24">
              <a:extLst>
                <a:ext uri="{FF2B5EF4-FFF2-40B4-BE49-F238E27FC236}">
                  <a16:creationId xmlns:a16="http://schemas.microsoft.com/office/drawing/2014/main" id="{0B8717E5-9C2E-B3F0-D680-9BBBF59B3CE5}"/>
                </a:ext>
              </a:extLst>
            </p:cNvPr>
            <p:cNvSpPr/>
            <p:nvPr/>
          </p:nvSpPr>
          <p:spPr>
            <a:xfrm>
              <a:off x="-1067113" y="5848255"/>
              <a:ext cx="1798432" cy="900107"/>
            </a:xfrm>
            <a:custGeom>
              <a:avLst/>
              <a:gdLst>
                <a:gd name="f0" fmla="val 10800000"/>
                <a:gd name="f1" fmla="val 5400000"/>
                <a:gd name="f2" fmla="val 180"/>
                <a:gd name="f3" fmla="val w"/>
                <a:gd name="f4" fmla="val h"/>
                <a:gd name="f5" fmla="val 0"/>
                <a:gd name="f6" fmla="val 1145036"/>
                <a:gd name="f7" fmla="val 573083"/>
                <a:gd name="f8" fmla="val 1144086"/>
                <a:gd name="f9" fmla="val 317005"/>
                <a:gd name="f10" fmla="val 887522"/>
                <a:gd name="f11" fmla="val 573084"/>
                <a:gd name="f12" fmla="val 572043"/>
                <a:gd name="f13" fmla="val 256564"/>
                <a:gd name="f14" fmla="val 316053"/>
                <a:gd name="f15" fmla="+- 0 0 -90"/>
                <a:gd name="f16" fmla="*/ f3 1 1145036"/>
                <a:gd name="f17" fmla="*/ f4 1 573083"/>
                <a:gd name="f18" fmla="+- f7 0 f5"/>
                <a:gd name="f19" fmla="+- f6 0 f5"/>
                <a:gd name="f20" fmla="*/ f15 f0 1"/>
                <a:gd name="f21" fmla="*/ f19 1 1145036"/>
                <a:gd name="f22" fmla="*/ f18 1 573083"/>
                <a:gd name="f23" fmla="*/ 1144086 f19 1"/>
                <a:gd name="f24" fmla="*/ 0 f18 1"/>
                <a:gd name="f25" fmla="*/ 572043 f19 1"/>
                <a:gd name="f26" fmla="*/ 573084 f18 1"/>
                <a:gd name="f27" fmla="*/ 0 f19 1"/>
                <a:gd name="f28" fmla="*/ 1145036 f19 1"/>
                <a:gd name="f29" fmla="*/ f20 1 f2"/>
                <a:gd name="f30" fmla="*/ f23 1 1145036"/>
                <a:gd name="f31" fmla="*/ f24 1 573083"/>
                <a:gd name="f32" fmla="*/ f25 1 1145036"/>
                <a:gd name="f33" fmla="*/ f26 1 573083"/>
                <a:gd name="f34" fmla="*/ f27 1 1145036"/>
                <a:gd name="f35" fmla="*/ f28 1 1145036"/>
                <a:gd name="f36" fmla="*/ f5 1 f21"/>
                <a:gd name="f37" fmla="*/ f6 1 f21"/>
                <a:gd name="f38" fmla="*/ f5 1 f22"/>
                <a:gd name="f39" fmla="*/ f7 1 f22"/>
                <a:gd name="f40" fmla="+- f29 0 f1"/>
                <a:gd name="f41" fmla="*/ f30 1 f21"/>
                <a:gd name="f42" fmla="*/ f31 1 f22"/>
                <a:gd name="f43" fmla="*/ f32 1 f21"/>
                <a:gd name="f44" fmla="*/ f33 1 f22"/>
                <a:gd name="f45" fmla="*/ f34 1 f21"/>
                <a:gd name="f46" fmla="*/ f35 1 f21"/>
                <a:gd name="f47" fmla="*/ f36 f16 1"/>
                <a:gd name="f48" fmla="*/ f37 f16 1"/>
                <a:gd name="f49" fmla="*/ f39 f17 1"/>
                <a:gd name="f50" fmla="*/ f38 f17 1"/>
                <a:gd name="f51" fmla="*/ f41 f16 1"/>
                <a:gd name="f52" fmla="*/ f42 f17 1"/>
                <a:gd name="f53" fmla="*/ f43 f16 1"/>
                <a:gd name="f54" fmla="*/ f44 f17 1"/>
                <a:gd name="f55" fmla="*/ f45 f16 1"/>
                <a:gd name="f56" fmla="*/ f46 f16 1"/>
              </a:gdLst>
              <a:ahLst/>
              <a:cxnLst>
                <a:cxn ang="3cd4">
                  <a:pos x="hc" y="t"/>
                </a:cxn>
                <a:cxn ang="0">
                  <a:pos x="r" y="vc"/>
                </a:cxn>
                <a:cxn ang="cd4">
                  <a:pos x="hc" y="b"/>
                </a:cxn>
                <a:cxn ang="cd2">
                  <a:pos x="l" y="vc"/>
                </a:cxn>
                <a:cxn ang="f40">
                  <a:pos x="f51" y="f52"/>
                </a:cxn>
                <a:cxn ang="f40">
                  <a:pos x="f53" y="f54"/>
                </a:cxn>
                <a:cxn ang="f40">
                  <a:pos x="f55" y="f52"/>
                </a:cxn>
                <a:cxn ang="f40">
                  <a:pos x="f56" y="f52"/>
                </a:cxn>
              </a:cxnLst>
              <a:rect l="f47" t="f50" r="f48" b="f49"/>
              <a:pathLst>
                <a:path w="1145036" h="573083">
                  <a:moveTo>
                    <a:pt x="f8" y="f5"/>
                  </a:moveTo>
                  <a:cubicBezTo>
                    <a:pt x="f8" y="f9"/>
                    <a:pt x="f10" y="f11"/>
                    <a:pt x="f12" y="f11"/>
                  </a:cubicBezTo>
                  <a:cubicBezTo>
                    <a:pt x="f13" y="f11"/>
                    <a:pt x="f5" y="f14"/>
                    <a:pt x="f5" y="f5"/>
                  </a:cubicBezTo>
                  <a:lnTo>
                    <a:pt x="f6" y="f5"/>
                  </a:lnTo>
                  <a:close/>
                </a:path>
              </a:pathLst>
            </a:custGeom>
            <a:solidFill>
              <a:srgbClr val="F26F4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grpSp>
          <p:nvGrpSpPr>
            <p:cNvPr id="8" name="Graphic 10">
              <a:extLst>
                <a:ext uri="{FF2B5EF4-FFF2-40B4-BE49-F238E27FC236}">
                  <a16:creationId xmlns:a16="http://schemas.microsoft.com/office/drawing/2014/main" id="{8F1243AE-E6AF-101B-FAB5-48ADA864FBCB}"/>
                </a:ext>
              </a:extLst>
            </p:cNvPr>
            <p:cNvGrpSpPr/>
            <p:nvPr/>
          </p:nvGrpSpPr>
          <p:grpSpPr>
            <a:xfrm>
              <a:off x="-114144" y="4932648"/>
              <a:ext cx="843204" cy="784573"/>
              <a:chOff x="-114144" y="4932648"/>
              <a:chExt cx="843204" cy="784573"/>
            </a:xfrm>
          </p:grpSpPr>
          <p:sp>
            <p:nvSpPr>
              <p:cNvPr id="9" name="Freeform 31">
                <a:extLst>
                  <a:ext uri="{FF2B5EF4-FFF2-40B4-BE49-F238E27FC236}">
                    <a16:creationId xmlns:a16="http://schemas.microsoft.com/office/drawing/2014/main" id="{CCDBCF1C-9DEC-07F6-A338-289267C63542}"/>
                  </a:ext>
                </a:extLst>
              </p:cNvPr>
              <p:cNvSpPr/>
              <p:nvPr/>
            </p:nvSpPr>
            <p:spPr>
              <a:xfrm>
                <a:off x="-114144" y="5334856"/>
                <a:ext cx="382027" cy="382365"/>
              </a:xfrm>
              <a:custGeom>
                <a:avLst/>
                <a:gdLst>
                  <a:gd name="f0" fmla="val 10800000"/>
                  <a:gd name="f1" fmla="val 5400000"/>
                  <a:gd name="f2" fmla="val 180"/>
                  <a:gd name="f3" fmla="val w"/>
                  <a:gd name="f4" fmla="val h"/>
                  <a:gd name="f5" fmla="val 0"/>
                  <a:gd name="f6" fmla="val 243233"/>
                  <a:gd name="f7" fmla="val 243449"/>
                  <a:gd name="f8" fmla="val 59376"/>
                  <a:gd name="f9" fmla="val 184079"/>
                  <a:gd name="f10" fmla="val 8063"/>
                  <a:gd name="f11" fmla="val 132672"/>
                  <a:gd name="f12" fmla="+- 0 0 9991"/>
                  <a:gd name="f13" fmla="val 63179"/>
                  <a:gd name="f14" fmla="val 5213"/>
                  <a:gd name="f15" fmla="val 5109"/>
                  <a:gd name="f16" fmla="val 64127"/>
                  <a:gd name="f17" fmla="+- 0 0 10123"/>
                  <a:gd name="f18" fmla="val 133495"/>
                  <a:gd name="f19" fmla="val 8917"/>
                  <a:gd name="f20" fmla="val 183857"/>
                  <a:gd name="f21" fmla="val 59371"/>
                  <a:gd name="f22" fmla="val 235170"/>
                  <a:gd name="f23" fmla="val 110777"/>
                  <a:gd name="f24" fmla="val 253225"/>
                  <a:gd name="f25" fmla="val 180271"/>
                  <a:gd name="f26" fmla="val 238021"/>
                  <a:gd name="f27" fmla="val 238341"/>
                  <a:gd name="f28" fmla="val 179106"/>
                  <a:gd name="f29" fmla="val 253572"/>
                  <a:gd name="f30" fmla="val 109739"/>
                  <a:gd name="f31" fmla="val 234533"/>
                  <a:gd name="f32" fmla="+- 0 0 -90"/>
                  <a:gd name="f33" fmla="*/ f3 1 243233"/>
                  <a:gd name="f34" fmla="*/ f4 1 243449"/>
                  <a:gd name="f35" fmla="+- f7 0 f5"/>
                  <a:gd name="f36" fmla="+- f6 0 f5"/>
                  <a:gd name="f37" fmla="*/ f32 f0 1"/>
                  <a:gd name="f38" fmla="*/ f36 1 243233"/>
                  <a:gd name="f39" fmla="*/ f35 1 243449"/>
                  <a:gd name="f40" fmla="*/ 59376 f36 1"/>
                  <a:gd name="f41" fmla="*/ 184079 f35 1"/>
                  <a:gd name="f42" fmla="*/ 5213 f36 1"/>
                  <a:gd name="f43" fmla="*/ 5109 f35 1"/>
                  <a:gd name="f44" fmla="*/ 183857 f36 1"/>
                  <a:gd name="f45" fmla="*/ 59371 f35 1"/>
                  <a:gd name="f46" fmla="*/ 238021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sp>
            <p:nvSpPr>
              <p:cNvPr id="10" name="Freeform 34">
                <a:extLst>
                  <a:ext uri="{FF2B5EF4-FFF2-40B4-BE49-F238E27FC236}">
                    <a16:creationId xmlns:a16="http://schemas.microsoft.com/office/drawing/2014/main" id="{5338989A-107B-F7F1-A221-2BBDC14E67BA}"/>
                  </a:ext>
                </a:extLst>
              </p:cNvPr>
              <p:cNvSpPr/>
              <p:nvPr/>
            </p:nvSpPr>
            <p:spPr>
              <a:xfrm>
                <a:off x="347033" y="5334856"/>
                <a:ext cx="382027" cy="382365"/>
              </a:xfrm>
              <a:custGeom>
                <a:avLst/>
                <a:gdLst>
                  <a:gd name="f0" fmla="val 10800000"/>
                  <a:gd name="f1" fmla="val 5400000"/>
                  <a:gd name="f2" fmla="val 180"/>
                  <a:gd name="f3" fmla="val w"/>
                  <a:gd name="f4" fmla="val h"/>
                  <a:gd name="f5" fmla="val 0"/>
                  <a:gd name="f6" fmla="val 243233"/>
                  <a:gd name="f7" fmla="val 243449"/>
                  <a:gd name="f8" fmla="val 183857"/>
                  <a:gd name="f9" fmla="val 184079"/>
                  <a:gd name="f10" fmla="val 235170"/>
                  <a:gd name="f11" fmla="val 132672"/>
                  <a:gd name="f12" fmla="val 253225"/>
                  <a:gd name="f13" fmla="val 63179"/>
                  <a:gd name="f14" fmla="val 238021"/>
                  <a:gd name="f15" fmla="val 5109"/>
                  <a:gd name="f16" fmla="val 179106"/>
                  <a:gd name="f17" fmla="+- 0 0 10123"/>
                  <a:gd name="f18" fmla="val 109739"/>
                  <a:gd name="f19" fmla="val 8917"/>
                  <a:gd name="f20" fmla="val 59376"/>
                  <a:gd name="f21" fmla="val 59371"/>
                  <a:gd name="f22" fmla="val 8063"/>
                  <a:gd name="f23" fmla="val 110777"/>
                  <a:gd name="f24" fmla="+- 0 0 9991"/>
                  <a:gd name="f25" fmla="val 180271"/>
                  <a:gd name="f26" fmla="val 5213"/>
                  <a:gd name="f27" fmla="val 238341"/>
                  <a:gd name="f28" fmla="val 64127"/>
                  <a:gd name="f29" fmla="val 253572"/>
                  <a:gd name="f30" fmla="val 133495"/>
                  <a:gd name="f31" fmla="val 234533"/>
                  <a:gd name="f32" fmla="+- 0 0 -90"/>
                  <a:gd name="f33" fmla="*/ f3 1 243233"/>
                  <a:gd name="f34" fmla="*/ f4 1 243449"/>
                  <a:gd name="f35" fmla="+- f7 0 f5"/>
                  <a:gd name="f36" fmla="+- f6 0 f5"/>
                  <a:gd name="f37" fmla="*/ f32 f0 1"/>
                  <a:gd name="f38" fmla="*/ f36 1 243233"/>
                  <a:gd name="f39" fmla="*/ f35 1 243449"/>
                  <a:gd name="f40" fmla="*/ 183857 f36 1"/>
                  <a:gd name="f41" fmla="*/ 184079 f35 1"/>
                  <a:gd name="f42" fmla="*/ 238021 f36 1"/>
                  <a:gd name="f43" fmla="*/ 5109 f35 1"/>
                  <a:gd name="f44" fmla="*/ 59376 f36 1"/>
                  <a:gd name="f45" fmla="*/ 59371 f35 1"/>
                  <a:gd name="f46" fmla="*/ 5213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sp>
            <p:nvSpPr>
              <p:cNvPr id="11" name="Freeform 35">
                <a:extLst>
                  <a:ext uri="{FF2B5EF4-FFF2-40B4-BE49-F238E27FC236}">
                    <a16:creationId xmlns:a16="http://schemas.microsoft.com/office/drawing/2014/main" id="{7C66CDFB-FB9C-1DC4-1071-B918E57E0071}"/>
                  </a:ext>
                </a:extLst>
              </p:cNvPr>
              <p:cNvSpPr/>
              <p:nvPr/>
            </p:nvSpPr>
            <p:spPr>
              <a:xfrm>
                <a:off x="-114144" y="4932648"/>
                <a:ext cx="382027" cy="382365"/>
              </a:xfrm>
              <a:custGeom>
                <a:avLst/>
                <a:gdLst>
                  <a:gd name="f0" fmla="val 10800000"/>
                  <a:gd name="f1" fmla="val 5400000"/>
                  <a:gd name="f2" fmla="val 180"/>
                  <a:gd name="f3" fmla="val w"/>
                  <a:gd name="f4" fmla="val h"/>
                  <a:gd name="f5" fmla="val 0"/>
                  <a:gd name="f6" fmla="val 243233"/>
                  <a:gd name="f7" fmla="val 243449"/>
                  <a:gd name="f8" fmla="val 59376"/>
                  <a:gd name="f9" fmla="val 184079"/>
                  <a:gd name="f10" fmla="val 8063"/>
                  <a:gd name="f11" fmla="val 132672"/>
                  <a:gd name="f12" fmla="+- 0 0 9991"/>
                  <a:gd name="f13" fmla="val 63179"/>
                  <a:gd name="f14" fmla="val 5213"/>
                  <a:gd name="f15" fmla="val 5109"/>
                  <a:gd name="f16" fmla="val 64127"/>
                  <a:gd name="f17" fmla="+- 0 0 10123"/>
                  <a:gd name="f18" fmla="val 133495"/>
                  <a:gd name="f19" fmla="val 8917"/>
                  <a:gd name="f20" fmla="val 183857"/>
                  <a:gd name="f21" fmla="val 59371"/>
                  <a:gd name="f22" fmla="val 235170"/>
                  <a:gd name="f23" fmla="val 110777"/>
                  <a:gd name="f24" fmla="val 253225"/>
                  <a:gd name="f25" fmla="val 180271"/>
                  <a:gd name="f26" fmla="val 238021"/>
                  <a:gd name="f27" fmla="val 238341"/>
                  <a:gd name="f28" fmla="val 179106"/>
                  <a:gd name="f29" fmla="val 253572"/>
                  <a:gd name="f30" fmla="val 109739"/>
                  <a:gd name="f31" fmla="val 234533"/>
                  <a:gd name="f32" fmla="+- 0 0 -90"/>
                  <a:gd name="f33" fmla="*/ f3 1 243233"/>
                  <a:gd name="f34" fmla="*/ f4 1 243449"/>
                  <a:gd name="f35" fmla="+- f7 0 f5"/>
                  <a:gd name="f36" fmla="+- f6 0 f5"/>
                  <a:gd name="f37" fmla="*/ f32 f0 1"/>
                  <a:gd name="f38" fmla="*/ f36 1 243233"/>
                  <a:gd name="f39" fmla="*/ f35 1 243449"/>
                  <a:gd name="f40" fmla="*/ 59376 f36 1"/>
                  <a:gd name="f41" fmla="*/ 184079 f35 1"/>
                  <a:gd name="f42" fmla="*/ 5213 f36 1"/>
                  <a:gd name="f43" fmla="*/ 5109 f35 1"/>
                  <a:gd name="f44" fmla="*/ 183857 f36 1"/>
                  <a:gd name="f45" fmla="*/ 59371 f35 1"/>
                  <a:gd name="f46" fmla="*/ 238021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sp>
            <p:nvSpPr>
              <p:cNvPr id="12" name="Freeform 36">
                <a:extLst>
                  <a:ext uri="{FF2B5EF4-FFF2-40B4-BE49-F238E27FC236}">
                    <a16:creationId xmlns:a16="http://schemas.microsoft.com/office/drawing/2014/main" id="{D2BEF223-E07F-98EA-9E5D-CEC0300C9429}"/>
                  </a:ext>
                </a:extLst>
              </p:cNvPr>
              <p:cNvSpPr/>
              <p:nvPr/>
            </p:nvSpPr>
            <p:spPr>
              <a:xfrm>
                <a:off x="347033" y="4932648"/>
                <a:ext cx="382027" cy="382365"/>
              </a:xfrm>
              <a:custGeom>
                <a:avLst/>
                <a:gdLst>
                  <a:gd name="f0" fmla="val 10800000"/>
                  <a:gd name="f1" fmla="val 5400000"/>
                  <a:gd name="f2" fmla="val 180"/>
                  <a:gd name="f3" fmla="val w"/>
                  <a:gd name="f4" fmla="val h"/>
                  <a:gd name="f5" fmla="val 0"/>
                  <a:gd name="f6" fmla="val 243233"/>
                  <a:gd name="f7" fmla="val 243449"/>
                  <a:gd name="f8" fmla="val 183857"/>
                  <a:gd name="f9" fmla="val 184079"/>
                  <a:gd name="f10" fmla="val 235170"/>
                  <a:gd name="f11" fmla="val 132672"/>
                  <a:gd name="f12" fmla="val 253225"/>
                  <a:gd name="f13" fmla="val 63179"/>
                  <a:gd name="f14" fmla="val 238021"/>
                  <a:gd name="f15" fmla="val 5109"/>
                  <a:gd name="f16" fmla="val 179106"/>
                  <a:gd name="f17" fmla="+- 0 0 10123"/>
                  <a:gd name="f18" fmla="val 109739"/>
                  <a:gd name="f19" fmla="val 8917"/>
                  <a:gd name="f20" fmla="val 59376"/>
                  <a:gd name="f21" fmla="val 59371"/>
                  <a:gd name="f22" fmla="val 8063"/>
                  <a:gd name="f23" fmla="val 110777"/>
                  <a:gd name="f24" fmla="+- 0 0 9991"/>
                  <a:gd name="f25" fmla="val 180271"/>
                  <a:gd name="f26" fmla="val 5213"/>
                  <a:gd name="f27" fmla="val 238341"/>
                  <a:gd name="f28" fmla="val 64127"/>
                  <a:gd name="f29" fmla="val 253572"/>
                  <a:gd name="f30" fmla="val 133495"/>
                  <a:gd name="f31" fmla="val 234533"/>
                  <a:gd name="f32" fmla="+- 0 0 -90"/>
                  <a:gd name="f33" fmla="*/ f3 1 243233"/>
                  <a:gd name="f34" fmla="*/ f4 1 243449"/>
                  <a:gd name="f35" fmla="+- f7 0 f5"/>
                  <a:gd name="f36" fmla="+- f6 0 f5"/>
                  <a:gd name="f37" fmla="*/ f32 f0 1"/>
                  <a:gd name="f38" fmla="*/ f36 1 243233"/>
                  <a:gd name="f39" fmla="*/ f35 1 243449"/>
                  <a:gd name="f40" fmla="*/ 183857 f36 1"/>
                  <a:gd name="f41" fmla="*/ 184079 f35 1"/>
                  <a:gd name="f42" fmla="*/ 238021 f36 1"/>
                  <a:gd name="f43" fmla="*/ 5109 f35 1"/>
                  <a:gd name="f44" fmla="*/ 59376 f36 1"/>
                  <a:gd name="f45" fmla="*/ 59371 f35 1"/>
                  <a:gd name="f46" fmla="*/ 5213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grpSp>
        <p:sp>
          <p:nvSpPr>
            <p:cNvPr id="13" name="Freeform 27">
              <a:extLst>
                <a:ext uri="{FF2B5EF4-FFF2-40B4-BE49-F238E27FC236}">
                  <a16:creationId xmlns:a16="http://schemas.microsoft.com/office/drawing/2014/main" id="{F66B1DA0-7C7E-2AA3-2695-2FC9A4D87ED2}"/>
                </a:ext>
              </a:extLst>
            </p:cNvPr>
            <p:cNvSpPr/>
            <p:nvPr/>
          </p:nvSpPr>
          <p:spPr>
            <a:xfrm>
              <a:off x="-1068604" y="4522018"/>
              <a:ext cx="176113" cy="1196154"/>
            </a:xfrm>
            <a:custGeom>
              <a:avLst/>
              <a:gdLst>
                <a:gd name="f0" fmla="val 10800000"/>
                <a:gd name="f1" fmla="val 5400000"/>
                <a:gd name="f2" fmla="val 180"/>
                <a:gd name="f3" fmla="val w"/>
                <a:gd name="f4" fmla="val h"/>
                <a:gd name="f5" fmla="val 0"/>
                <a:gd name="f6" fmla="val 112127"/>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112128"/>
                <a:gd name="f44" fmla="val 46646"/>
                <a:gd name="f45" fmla="val 101675"/>
                <a:gd name="f46" fmla="val 71397"/>
                <a:gd name="f47" fmla="val 93123"/>
                <a:gd name="f48" fmla="val 91389"/>
                <a:gd name="f49" fmla="val 85521"/>
                <a:gd name="f50" fmla="val 108524"/>
                <a:gd name="f51" fmla="val 121852"/>
                <a:gd name="f52" fmla="val 182778"/>
                <a:gd name="f53" fmla="val 196105"/>
                <a:gd name="f54" fmla="val 213240"/>
                <a:gd name="f55" fmla="val 233232"/>
                <a:gd name="f56" fmla="val 258935"/>
                <a:gd name="f57" fmla="val 350324"/>
                <a:gd name="f58" fmla="val 376027"/>
                <a:gd name="f59" fmla="val 396018"/>
                <a:gd name="f60" fmla="val 413153"/>
                <a:gd name="f61" fmla="val 426481"/>
                <a:gd name="f62" fmla="val 487407"/>
                <a:gd name="f63" fmla="val 500734"/>
                <a:gd name="f64" fmla="val 517870"/>
                <a:gd name="f65" fmla="val 537861"/>
                <a:gd name="f66" fmla="val 563564"/>
                <a:gd name="f67" fmla="val 654953"/>
                <a:gd name="f68" fmla="val 680656"/>
                <a:gd name="f69" fmla="val 700647"/>
                <a:gd name="f70" fmla="val 717783"/>
                <a:gd name="f71" fmla="val 731110"/>
                <a:gd name="f72" fmla="+- 0 0 -90"/>
                <a:gd name="f73" fmla="*/ f3 1 112127"/>
                <a:gd name="f74" fmla="*/ f4 1 761572"/>
                <a:gd name="f75" fmla="+- f7 0 f5"/>
                <a:gd name="f76" fmla="+- f6 0 f5"/>
                <a:gd name="f77" fmla="*/ f72 f0 1"/>
                <a:gd name="f78" fmla="*/ f76 1 112127"/>
                <a:gd name="f79" fmla="*/ f75 1 761572"/>
                <a:gd name="f80" fmla="*/ 79820 f76 1"/>
                <a:gd name="f81" fmla="*/ 761573 f75 1"/>
                <a:gd name="f82" fmla="*/ 0 f76 1"/>
                <a:gd name="f83" fmla="*/ 19005 f76 1"/>
                <a:gd name="f84" fmla="*/ 670184 f75 1"/>
                <a:gd name="f85" fmla="*/ 32308 f76 1"/>
                <a:gd name="f86" fmla="*/ 609258 f75 1"/>
                <a:gd name="f87" fmla="*/ 548333 f75 1"/>
                <a:gd name="f88" fmla="*/ 456944 f75 1"/>
                <a:gd name="f89" fmla="*/ 365555 f75 1"/>
                <a:gd name="f90" fmla="*/ 304629 f75 1"/>
                <a:gd name="f91" fmla="*/ 243703 f75 1"/>
                <a:gd name="f92" fmla="*/ 152315 f75 1"/>
                <a:gd name="f93" fmla="*/ 60926 f75 1"/>
                <a:gd name="f94" fmla="*/ 0 f75 1"/>
                <a:gd name="f95" fmla="*/ 112128 f76 1"/>
                <a:gd name="f96" fmla="*/ 93123 f76 1"/>
                <a:gd name="f97" fmla="*/ 91389 f75 1"/>
                <a:gd name="f98" fmla="*/ 213240 f75 1"/>
                <a:gd name="f99" fmla="*/ 396018 f75 1"/>
                <a:gd name="f100" fmla="*/ 517870 f75 1"/>
                <a:gd name="f101" fmla="*/ 700647 f75 1"/>
                <a:gd name="f102" fmla="*/ f77 1 f2"/>
                <a:gd name="f103" fmla="*/ f80 1 112127"/>
                <a:gd name="f104" fmla="*/ f81 1 761572"/>
                <a:gd name="f105" fmla="*/ f82 1 112127"/>
                <a:gd name="f106" fmla="*/ f83 1 112127"/>
                <a:gd name="f107" fmla="*/ f84 1 761572"/>
                <a:gd name="f108" fmla="*/ f85 1 112127"/>
                <a:gd name="f109" fmla="*/ f86 1 761572"/>
                <a:gd name="f110" fmla="*/ f87 1 761572"/>
                <a:gd name="f111" fmla="*/ f88 1 761572"/>
                <a:gd name="f112" fmla="*/ f89 1 761572"/>
                <a:gd name="f113" fmla="*/ f90 1 761572"/>
                <a:gd name="f114" fmla="*/ f91 1 761572"/>
                <a:gd name="f115" fmla="*/ f92 1 761572"/>
                <a:gd name="f116" fmla="*/ f93 1 761572"/>
                <a:gd name="f117" fmla="*/ f94 1 761572"/>
                <a:gd name="f118" fmla="*/ f95 1 112127"/>
                <a:gd name="f119" fmla="*/ f96 1 112127"/>
                <a:gd name="f120" fmla="*/ f97 1 761572"/>
                <a:gd name="f121" fmla="*/ f98 1 761572"/>
                <a:gd name="f122" fmla="*/ f99 1 761572"/>
                <a:gd name="f123" fmla="*/ f100 1 761572"/>
                <a:gd name="f124" fmla="*/ f101 1 761572"/>
                <a:gd name="f125" fmla="*/ f5 1 f78"/>
                <a:gd name="f126" fmla="*/ f6 1 f78"/>
                <a:gd name="f127" fmla="*/ f5 1 f79"/>
                <a:gd name="f128" fmla="*/ f7 1 f79"/>
                <a:gd name="f129" fmla="+- f102 0 f1"/>
                <a:gd name="f130" fmla="*/ f103 1 f78"/>
                <a:gd name="f131" fmla="*/ f104 1 f79"/>
                <a:gd name="f132" fmla="*/ f105 1 f78"/>
                <a:gd name="f133" fmla="*/ f106 1 f78"/>
                <a:gd name="f134" fmla="*/ f107 1 f79"/>
                <a:gd name="f135" fmla="*/ f108 1 f78"/>
                <a:gd name="f136" fmla="*/ f109 1 f79"/>
                <a:gd name="f137" fmla="*/ f110 1 f79"/>
                <a:gd name="f138" fmla="*/ f111 1 f79"/>
                <a:gd name="f139" fmla="*/ f112 1 f79"/>
                <a:gd name="f140" fmla="*/ f113 1 f79"/>
                <a:gd name="f141" fmla="*/ f114 1 f79"/>
                <a:gd name="f142" fmla="*/ f115 1 f79"/>
                <a:gd name="f143" fmla="*/ f116 1 f79"/>
                <a:gd name="f144" fmla="*/ f117 1 f79"/>
                <a:gd name="f145" fmla="*/ f118 1 f78"/>
                <a:gd name="f146" fmla="*/ f119 1 f78"/>
                <a:gd name="f147" fmla="*/ f120 1 f79"/>
                <a:gd name="f148" fmla="*/ f121 1 f79"/>
                <a:gd name="f149" fmla="*/ f122 1 f79"/>
                <a:gd name="f150" fmla="*/ f123 1 f79"/>
                <a:gd name="f151" fmla="*/ f124 1 f79"/>
                <a:gd name="f152" fmla="*/ f125 f73 1"/>
                <a:gd name="f153" fmla="*/ f126 f73 1"/>
                <a:gd name="f154" fmla="*/ f128 f74 1"/>
                <a:gd name="f155" fmla="*/ f127 f74 1"/>
                <a:gd name="f156" fmla="*/ f130 f73 1"/>
                <a:gd name="f157" fmla="*/ f131 f74 1"/>
                <a:gd name="f158" fmla="*/ f132 f73 1"/>
                <a:gd name="f159" fmla="*/ f133 f73 1"/>
                <a:gd name="f160" fmla="*/ f134 f74 1"/>
                <a:gd name="f161" fmla="*/ f135 f73 1"/>
                <a:gd name="f162" fmla="*/ f136 f74 1"/>
                <a:gd name="f163" fmla="*/ f137 f74 1"/>
                <a:gd name="f164" fmla="*/ f138 f74 1"/>
                <a:gd name="f165" fmla="*/ f139 f74 1"/>
                <a:gd name="f166" fmla="*/ f140 f74 1"/>
                <a:gd name="f167" fmla="*/ f141 f74 1"/>
                <a:gd name="f168" fmla="*/ f142 f74 1"/>
                <a:gd name="f169" fmla="*/ f143 f74 1"/>
                <a:gd name="f170" fmla="*/ f144 f74 1"/>
                <a:gd name="f171" fmla="*/ f145 f73 1"/>
                <a:gd name="f172" fmla="*/ f146 f73 1"/>
                <a:gd name="f173" fmla="*/ f147 f74 1"/>
                <a:gd name="f174" fmla="*/ f148 f74 1"/>
                <a:gd name="f175" fmla="*/ f149 f74 1"/>
                <a:gd name="f176" fmla="*/ f150 f74 1"/>
                <a:gd name="f177" fmla="*/ f151 f74 1"/>
              </a:gdLst>
              <a:ahLst/>
              <a:cxnLst>
                <a:cxn ang="3cd4">
                  <a:pos x="hc" y="t"/>
                </a:cxn>
                <a:cxn ang="0">
                  <a:pos x="r" y="vc"/>
                </a:cxn>
                <a:cxn ang="cd4">
                  <a:pos x="hc" y="b"/>
                </a:cxn>
                <a:cxn ang="cd2">
                  <a:pos x="l" y="vc"/>
                </a:cxn>
                <a:cxn ang="f129">
                  <a:pos x="f156" y="f157"/>
                </a:cxn>
                <a:cxn ang="f129">
                  <a:pos x="f158" y="f157"/>
                </a:cxn>
                <a:cxn ang="f129">
                  <a:pos x="f159" y="f160"/>
                </a:cxn>
                <a:cxn ang="f129">
                  <a:pos x="f161" y="f162"/>
                </a:cxn>
                <a:cxn ang="f129">
                  <a:pos x="f159" y="f163"/>
                </a:cxn>
                <a:cxn ang="f129">
                  <a:pos x="f158" y="f164"/>
                </a:cxn>
                <a:cxn ang="f129">
                  <a:pos x="f159" y="f165"/>
                </a:cxn>
                <a:cxn ang="f129">
                  <a:pos x="f161" y="f166"/>
                </a:cxn>
                <a:cxn ang="f129">
                  <a:pos x="f159" y="f167"/>
                </a:cxn>
                <a:cxn ang="f129">
                  <a:pos x="f158" y="f168"/>
                </a:cxn>
                <a:cxn ang="f129">
                  <a:pos x="f159" y="f169"/>
                </a:cxn>
                <a:cxn ang="f129">
                  <a:pos x="f161" y="f170"/>
                </a:cxn>
                <a:cxn ang="f129">
                  <a:pos x="f171" y="f170"/>
                </a:cxn>
                <a:cxn ang="f129">
                  <a:pos x="f172" y="f173"/>
                </a:cxn>
                <a:cxn ang="f129">
                  <a:pos x="f156" y="f168"/>
                </a:cxn>
                <a:cxn ang="f129">
                  <a:pos x="f172" y="f174"/>
                </a:cxn>
                <a:cxn ang="f129">
                  <a:pos x="f171" y="f166"/>
                </a:cxn>
                <a:cxn ang="f129">
                  <a:pos x="f172" y="f175"/>
                </a:cxn>
                <a:cxn ang="f129">
                  <a:pos x="f156" y="f164"/>
                </a:cxn>
                <a:cxn ang="f129">
                  <a:pos x="f172" y="f176"/>
                </a:cxn>
                <a:cxn ang="f129">
                  <a:pos x="f171" y="f162"/>
                </a:cxn>
                <a:cxn ang="f129">
                  <a:pos x="f172" y="f177"/>
                </a:cxn>
                <a:cxn ang="f129">
                  <a:pos x="f156" y="f157"/>
                </a:cxn>
              </a:cxnLst>
              <a:rect l="f152" t="f155" r="f153" b="f154"/>
              <a:pathLst>
                <a:path w="112127"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43" y="f5"/>
                  </a:lnTo>
                  <a:cubicBezTo>
                    <a:pt x="f43" y="f44"/>
                    <a:pt x="f45" y="f46"/>
                    <a:pt x="f47" y="f48"/>
                  </a:cubicBezTo>
                  <a:cubicBezTo>
                    <a:pt x="f49" y="f50"/>
                    <a:pt x="f8" y="f51"/>
                    <a:pt x="f8" y="f37"/>
                  </a:cubicBezTo>
                  <a:cubicBezTo>
                    <a:pt x="f8" y="f52"/>
                    <a:pt x="f49" y="f53"/>
                    <a:pt x="f47" y="f54"/>
                  </a:cubicBezTo>
                  <a:cubicBezTo>
                    <a:pt x="f45" y="f55"/>
                    <a:pt x="f43" y="f56"/>
                    <a:pt x="f43" y="f31"/>
                  </a:cubicBezTo>
                  <a:cubicBezTo>
                    <a:pt x="f43" y="f57"/>
                    <a:pt x="f45" y="f58"/>
                    <a:pt x="f47" y="f59"/>
                  </a:cubicBezTo>
                  <a:cubicBezTo>
                    <a:pt x="f49" y="f60"/>
                    <a:pt x="f8" y="f61"/>
                    <a:pt x="f8" y="f25"/>
                  </a:cubicBezTo>
                  <a:cubicBezTo>
                    <a:pt x="f8" y="f62"/>
                    <a:pt x="f49" y="f63"/>
                    <a:pt x="f47" y="f64"/>
                  </a:cubicBezTo>
                  <a:cubicBezTo>
                    <a:pt x="f45" y="f65"/>
                    <a:pt x="f43" y="f66"/>
                    <a:pt x="f43" y="f19"/>
                  </a:cubicBezTo>
                  <a:cubicBezTo>
                    <a:pt x="f43" y="f67"/>
                    <a:pt x="f45" y="f68"/>
                    <a:pt x="f47" y="f69"/>
                  </a:cubicBezTo>
                  <a:cubicBezTo>
                    <a:pt x="f49" y="f70"/>
                    <a:pt x="f8" y="f71"/>
                    <a:pt x="f8" y="f9"/>
                  </a:cubicBezTo>
                  <a:close/>
                </a:path>
              </a:pathLst>
            </a:custGeom>
            <a:solidFill>
              <a:srgbClr val="7473B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sp>
          <p:nvSpPr>
            <p:cNvPr id="14" name="Freeform 28">
              <a:extLst>
                <a:ext uri="{FF2B5EF4-FFF2-40B4-BE49-F238E27FC236}">
                  <a16:creationId xmlns:a16="http://schemas.microsoft.com/office/drawing/2014/main" id="{DF6B9E59-8020-39C8-8215-CF6C26521823}"/>
                </a:ext>
              </a:extLst>
            </p:cNvPr>
            <p:cNvSpPr/>
            <p:nvPr/>
          </p:nvSpPr>
          <p:spPr>
            <a:xfrm>
              <a:off x="-777569" y="4522018"/>
              <a:ext cx="176113" cy="1196154"/>
            </a:xfrm>
            <a:custGeom>
              <a:avLst/>
              <a:gdLst>
                <a:gd name="f0" fmla="val 10800000"/>
                <a:gd name="f1" fmla="val 5400000"/>
                <a:gd name="f2" fmla="val 180"/>
                <a:gd name="f3" fmla="val w"/>
                <a:gd name="f4" fmla="val h"/>
                <a:gd name="f5" fmla="val 0"/>
                <a:gd name="f6" fmla="val 112127"/>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112128"/>
                <a:gd name="f44" fmla="val 46646"/>
                <a:gd name="f45" fmla="val 101675"/>
                <a:gd name="f46" fmla="val 71397"/>
                <a:gd name="f47" fmla="val 93123"/>
                <a:gd name="f48" fmla="val 91389"/>
                <a:gd name="f49" fmla="val 85521"/>
                <a:gd name="f50" fmla="val 108524"/>
                <a:gd name="f51" fmla="val 121852"/>
                <a:gd name="f52" fmla="val 182778"/>
                <a:gd name="f53" fmla="val 196105"/>
                <a:gd name="f54" fmla="val 213240"/>
                <a:gd name="f55" fmla="val 233232"/>
                <a:gd name="f56" fmla="val 258935"/>
                <a:gd name="f57" fmla="val 350324"/>
                <a:gd name="f58" fmla="val 376027"/>
                <a:gd name="f59" fmla="val 396018"/>
                <a:gd name="f60" fmla="val 413153"/>
                <a:gd name="f61" fmla="val 426481"/>
                <a:gd name="f62" fmla="val 487407"/>
                <a:gd name="f63" fmla="val 500734"/>
                <a:gd name="f64" fmla="val 517870"/>
                <a:gd name="f65" fmla="val 537861"/>
                <a:gd name="f66" fmla="val 563564"/>
                <a:gd name="f67" fmla="val 654953"/>
                <a:gd name="f68" fmla="val 680656"/>
                <a:gd name="f69" fmla="val 700647"/>
                <a:gd name="f70" fmla="val 717783"/>
                <a:gd name="f71" fmla="val 731110"/>
                <a:gd name="f72" fmla="+- 0 0 -90"/>
                <a:gd name="f73" fmla="*/ f3 1 112127"/>
                <a:gd name="f74" fmla="*/ f4 1 761572"/>
                <a:gd name="f75" fmla="+- f7 0 f5"/>
                <a:gd name="f76" fmla="+- f6 0 f5"/>
                <a:gd name="f77" fmla="*/ f72 f0 1"/>
                <a:gd name="f78" fmla="*/ f76 1 112127"/>
                <a:gd name="f79" fmla="*/ f75 1 761572"/>
                <a:gd name="f80" fmla="*/ 79820 f76 1"/>
                <a:gd name="f81" fmla="*/ 761573 f75 1"/>
                <a:gd name="f82" fmla="*/ 0 f76 1"/>
                <a:gd name="f83" fmla="*/ 19005 f76 1"/>
                <a:gd name="f84" fmla="*/ 670184 f75 1"/>
                <a:gd name="f85" fmla="*/ 32308 f76 1"/>
                <a:gd name="f86" fmla="*/ 609258 f75 1"/>
                <a:gd name="f87" fmla="*/ 548333 f75 1"/>
                <a:gd name="f88" fmla="*/ 456944 f75 1"/>
                <a:gd name="f89" fmla="*/ 365555 f75 1"/>
                <a:gd name="f90" fmla="*/ 304629 f75 1"/>
                <a:gd name="f91" fmla="*/ 243703 f75 1"/>
                <a:gd name="f92" fmla="*/ 152315 f75 1"/>
                <a:gd name="f93" fmla="*/ 60926 f75 1"/>
                <a:gd name="f94" fmla="*/ 0 f75 1"/>
                <a:gd name="f95" fmla="*/ 112128 f76 1"/>
                <a:gd name="f96" fmla="*/ 93123 f76 1"/>
                <a:gd name="f97" fmla="*/ 91389 f75 1"/>
                <a:gd name="f98" fmla="*/ 213240 f75 1"/>
                <a:gd name="f99" fmla="*/ 396018 f75 1"/>
                <a:gd name="f100" fmla="*/ 517870 f75 1"/>
                <a:gd name="f101" fmla="*/ 700647 f75 1"/>
                <a:gd name="f102" fmla="*/ f77 1 f2"/>
                <a:gd name="f103" fmla="*/ f80 1 112127"/>
                <a:gd name="f104" fmla="*/ f81 1 761572"/>
                <a:gd name="f105" fmla="*/ f82 1 112127"/>
                <a:gd name="f106" fmla="*/ f83 1 112127"/>
                <a:gd name="f107" fmla="*/ f84 1 761572"/>
                <a:gd name="f108" fmla="*/ f85 1 112127"/>
                <a:gd name="f109" fmla="*/ f86 1 761572"/>
                <a:gd name="f110" fmla="*/ f87 1 761572"/>
                <a:gd name="f111" fmla="*/ f88 1 761572"/>
                <a:gd name="f112" fmla="*/ f89 1 761572"/>
                <a:gd name="f113" fmla="*/ f90 1 761572"/>
                <a:gd name="f114" fmla="*/ f91 1 761572"/>
                <a:gd name="f115" fmla="*/ f92 1 761572"/>
                <a:gd name="f116" fmla="*/ f93 1 761572"/>
                <a:gd name="f117" fmla="*/ f94 1 761572"/>
                <a:gd name="f118" fmla="*/ f95 1 112127"/>
                <a:gd name="f119" fmla="*/ f96 1 112127"/>
                <a:gd name="f120" fmla="*/ f97 1 761572"/>
                <a:gd name="f121" fmla="*/ f98 1 761572"/>
                <a:gd name="f122" fmla="*/ f99 1 761572"/>
                <a:gd name="f123" fmla="*/ f100 1 761572"/>
                <a:gd name="f124" fmla="*/ f101 1 761572"/>
                <a:gd name="f125" fmla="*/ f5 1 f78"/>
                <a:gd name="f126" fmla="*/ f6 1 f78"/>
                <a:gd name="f127" fmla="*/ f5 1 f79"/>
                <a:gd name="f128" fmla="*/ f7 1 f79"/>
                <a:gd name="f129" fmla="+- f102 0 f1"/>
                <a:gd name="f130" fmla="*/ f103 1 f78"/>
                <a:gd name="f131" fmla="*/ f104 1 f79"/>
                <a:gd name="f132" fmla="*/ f105 1 f78"/>
                <a:gd name="f133" fmla="*/ f106 1 f78"/>
                <a:gd name="f134" fmla="*/ f107 1 f79"/>
                <a:gd name="f135" fmla="*/ f108 1 f78"/>
                <a:gd name="f136" fmla="*/ f109 1 f79"/>
                <a:gd name="f137" fmla="*/ f110 1 f79"/>
                <a:gd name="f138" fmla="*/ f111 1 f79"/>
                <a:gd name="f139" fmla="*/ f112 1 f79"/>
                <a:gd name="f140" fmla="*/ f113 1 f79"/>
                <a:gd name="f141" fmla="*/ f114 1 f79"/>
                <a:gd name="f142" fmla="*/ f115 1 f79"/>
                <a:gd name="f143" fmla="*/ f116 1 f79"/>
                <a:gd name="f144" fmla="*/ f117 1 f79"/>
                <a:gd name="f145" fmla="*/ f118 1 f78"/>
                <a:gd name="f146" fmla="*/ f119 1 f78"/>
                <a:gd name="f147" fmla="*/ f120 1 f79"/>
                <a:gd name="f148" fmla="*/ f121 1 f79"/>
                <a:gd name="f149" fmla="*/ f122 1 f79"/>
                <a:gd name="f150" fmla="*/ f123 1 f79"/>
                <a:gd name="f151" fmla="*/ f124 1 f79"/>
                <a:gd name="f152" fmla="*/ f125 f73 1"/>
                <a:gd name="f153" fmla="*/ f126 f73 1"/>
                <a:gd name="f154" fmla="*/ f128 f74 1"/>
                <a:gd name="f155" fmla="*/ f127 f74 1"/>
                <a:gd name="f156" fmla="*/ f130 f73 1"/>
                <a:gd name="f157" fmla="*/ f131 f74 1"/>
                <a:gd name="f158" fmla="*/ f132 f73 1"/>
                <a:gd name="f159" fmla="*/ f133 f73 1"/>
                <a:gd name="f160" fmla="*/ f134 f74 1"/>
                <a:gd name="f161" fmla="*/ f135 f73 1"/>
                <a:gd name="f162" fmla="*/ f136 f74 1"/>
                <a:gd name="f163" fmla="*/ f137 f74 1"/>
                <a:gd name="f164" fmla="*/ f138 f74 1"/>
                <a:gd name="f165" fmla="*/ f139 f74 1"/>
                <a:gd name="f166" fmla="*/ f140 f74 1"/>
                <a:gd name="f167" fmla="*/ f141 f74 1"/>
                <a:gd name="f168" fmla="*/ f142 f74 1"/>
                <a:gd name="f169" fmla="*/ f143 f74 1"/>
                <a:gd name="f170" fmla="*/ f144 f74 1"/>
                <a:gd name="f171" fmla="*/ f145 f73 1"/>
                <a:gd name="f172" fmla="*/ f146 f73 1"/>
                <a:gd name="f173" fmla="*/ f147 f74 1"/>
                <a:gd name="f174" fmla="*/ f148 f74 1"/>
                <a:gd name="f175" fmla="*/ f149 f74 1"/>
                <a:gd name="f176" fmla="*/ f150 f74 1"/>
                <a:gd name="f177" fmla="*/ f151 f74 1"/>
              </a:gdLst>
              <a:ahLst/>
              <a:cxnLst>
                <a:cxn ang="3cd4">
                  <a:pos x="hc" y="t"/>
                </a:cxn>
                <a:cxn ang="0">
                  <a:pos x="r" y="vc"/>
                </a:cxn>
                <a:cxn ang="cd4">
                  <a:pos x="hc" y="b"/>
                </a:cxn>
                <a:cxn ang="cd2">
                  <a:pos x="l" y="vc"/>
                </a:cxn>
                <a:cxn ang="f129">
                  <a:pos x="f156" y="f157"/>
                </a:cxn>
                <a:cxn ang="f129">
                  <a:pos x="f158" y="f157"/>
                </a:cxn>
                <a:cxn ang="f129">
                  <a:pos x="f159" y="f160"/>
                </a:cxn>
                <a:cxn ang="f129">
                  <a:pos x="f161" y="f162"/>
                </a:cxn>
                <a:cxn ang="f129">
                  <a:pos x="f159" y="f163"/>
                </a:cxn>
                <a:cxn ang="f129">
                  <a:pos x="f158" y="f164"/>
                </a:cxn>
                <a:cxn ang="f129">
                  <a:pos x="f159" y="f165"/>
                </a:cxn>
                <a:cxn ang="f129">
                  <a:pos x="f161" y="f166"/>
                </a:cxn>
                <a:cxn ang="f129">
                  <a:pos x="f159" y="f167"/>
                </a:cxn>
                <a:cxn ang="f129">
                  <a:pos x="f158" y="f168"/>
                </a:cxn>
                <a:cxn ang="f129">
                  <a:pos x="f159" y="f169"/>
                </a:cxn>
                <a:cxn ang="f129">
                  <a:pos x="f161" y="f170"/>
                </a:cxn>
                <a:cxn ang="f129">
                  <a:pos x="f171" y="f170"/>
                </a:cxn>
                <a:cxn ang="f129">
                  <a:pos x="f172" y="f173"/>
                </a:cxn>
                <a:cxn ang="f129">
                  <a:pos x="f156" y="f168"/>
                </a:cxn>
                <a:cxn ang="f129">
                  <a:pos x="f172" y="f174"/>
                </a:cxn>
                <a:cxn ang="f129">
                  <a:pos x="f171" y="f166"/>
                </a:cxn>
                <a:cxn ang="f129">
                  <a:pos x="f172" y="f175"/>
                </a:cxn>
                <a:cxn ang="f129">
                  <a:pos x="f156" y="f164"/>
                </a:cxn>
                <a:cxn ang="f129">
                  <a:pos x="f172" y="f176"/>
                </a:cxn>
                <a:cxn ang="f129">
                  <a:pos x="f171" y="f162"/>
                </a:cxn>
                <a:cxn ang="f129">
                  <a:pos x="f172" y="f177"/>
                </a:cxn>
                <a:cxn ang="f129">
                  <a:pos x="f156" y="f157"/>
                </a:cxn>
              </a:cxnLst>
              <a:rect l="f152" t="f155" r="f153" b="f154"/>
              <a:pathLst>
                <a:path w="112127"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43" y="f5"/>
                  </a:lnTo>
                  <a:cubicBezTo>
                    <a:pt x="f43" y="f44"/>
                    <a:pt x="f45" y="f46"/>
                    <a:pt x="f47" y="f48"/>
                  </a:cubicBezTo>
                  <a:cubicBezTo>
                    <a:pt x="f49" y="f50"/>
                    <a:pt x="f8" y="f51"/>
                    <a:pt x="f8" y="f37"/>
                  </a:cubicBezTo>
                  <a:cubicBezTo>
                    <a:pt x="f8" y="f52"/>
                    <a:pt x="f49" y="f53"/>
                    <a:pt x="f47" y="f54"/>
                  </a:cubicBezTo>
                  <a:cubicBezTo>
                    <a:pt x="f45" y="f55"/>
                    <a:pt x="f43" y="f56"/>
                    <a:pt x="f43" y="f31"/>
                  </a:cubicBezTo>
                  <a:cubicBezTo>
                    <a:pt x="f43" y="f57"/>
                    <a:pt x="f45" y="f58"/>
                    <a:pt x="f47" y="f59"/>
                  </a:cubicBezTo>
                  <a:cubicBezTo>
                    <a:pt x="f49" y="f60"/>
                    <a:pt x="f8" y="f61"/>
                    <a:pt x="f8" y="f25"/>
                  </a:cubicBezTo>
                  <a:cubicBezTo>
                    <a:pt x="f8" y="f62"/>
                    <a:pt x="f49" y="f63"/>
                    <a:pt x="f47" y="f64"/>
                  </a:cubicBezTo>
                  <a:cubicBezTo>
                    <a:pt x="f45" y="f65"/>
                    <a:pt x="f43" y="f66"/>
                    <a:pt x="f43" y="f19"/>
                  </a:cubicBezTo>
                  <a:cubicBezTo>
                    <a:pt x="f43" y="f67"/>
                    <a:pt x="f45" y="f68"/>
                    <a:pt x="f47" y="f69"/>
                  </a:cubicBezTo>
                  <a:cubicBezTo>
                    <a:pt x="f49" y="f70"/>
                    <a:pt x="f8" y="f71"/>
                    <a:pt x="f8" y="f9"/>
                  </a:cubicBezTo>
                  <a:close/>
                </a:path>
              </a:pathLst>
            </a:custGeom>
            <a:solidFill>
              <a:srgbClr val="7473B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sp>
          <p:nvSpPr>
            <p:cNvPr id="15" name="Freeform 29">
              <a:extLst>
                <a:ext uri="{FF2B5EF4-FFF2-40B4-BE49-F238E27FC236}">
                  <a16:creationId xmlns:a16="http://schemas.microsoft.com/office/drawing/2014/main" id="{910C0B42-3A8C-1145-F4A0-48E6489FE420}"/>
                </a:ext>
              </a:extLst>
            </p:cNvPr>
            <p:cNvSpPr/>
            <p:nvPr/>
          </p:nvSpPr>
          <p:spPr>
            <a:xfrm>
              <a:off x="-485043" y="4522018"/>
              <a:ext cx="176113" cy="1196154"/>
            </a:xfrm>
            <a:custGeom>
              <a:avLst/>
              <a:gdLst>
                <a:gd name="f0" fmla="val 10800000"/>
                <a:gd name="f1" fmla="val 5400000"/>
                <a:gd name="f2" fmla="val 180"/>
                <a:gd name="f3" fmla="val w"/>
                <a:gd name="f4" fmla="val h"/>
                <a:gd name="f5" fmla="val 0"/>
                <a:gd name="f6" fmla="val 112128"/>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46646"/>
                <a:gd name="f44" fmla="val 101675"/>
                <a:gd name="f45" fmla="val 71397"/>
                <a:gd name="f46" fmla="val 93123"/>
                <a:gd name="f47" fmla="val 91389"/>
                <a:gd name="f48" fmla="val 85521"/>
                <a:gd name="f49" fmla="val 108524"/>
                <a:gd name="f50" fmla="val 121852"/>
                <a:gd name="f51" fmla="val 182778"/>
                <a:gd name="f52" fmla="val 196105"/>
                <a:gd name="f53" fmla="val 213240"/>
                <a:gd name="f54" fmla="val 233232"/>
                <a:gd name="f55" fmla="val 258935"/>
                <a:gd name="f56" fmla="val 350324"/>
                <a:gd name="f57" fmla="val 376027"/>
                <a:gd name="f58" fmla="val 396018"/>
                <a:gd name="f59" fmla="val 413153"/>
                <a:gd name="f60" fmla="val 426481"/>
                <a:gd name="f61" fmla="val 487407"/>
                <a:gd name="f62" fmla="val 500734"/>
                <a:gd name="f63" fmla="val 517870"/>
                <a:gd name="f64" fmla="val 537861"/>
                <a:gd name="f65" fmla="val 563564"/>
                <a:gd name="f66" fmla="val 654953"/>
                <a:gd name="f67" fmla="val 680656"/>
                <a:gd name="f68" fmla="val 700647"/>
                <a:gd name="f69" fmla="val 717783"/>
                <a:gd name="f70" fmla="val 731110"/>
                <a:gd name="f71" fmla="+- 0 0 -90"/>
                <a:gd name="f72" fmla="*/ f3 1 112128"/>
                <a:gd name="f73" fmla="*/ f4 1 761572"/>
                <a:gd name="f74" fmla="+- f7 0 f5"/>
                <a:gd name="f75" fmla="+- f6 0 f5"/>
                <a:gd name="f76" fmla="*/ f71 f0 1"/>
                <a:gd name="f77" fmla="*/ f75 1 112128"/>
                <a:gd name="f78" fmla="*/ f74 1 761572"/>
                <a:gd name="f79" fmla="*/ 79820 f75 1"/>
                <a:gd name="f80" fmla="*/ 761573 f74 1"/>
                <a:gd name="f81" fmla="*/ 0 f75 1"/>
                <a:gd name="f82" fmla="*/ 19005 f75 1"/>
                <a:gd name="f83" fmla="*/ 670184 f74 1"/>
                <a:gd name="f84" fmla="*/ 32308 f75 1"/>
                <a:gd name="f85" fmla="*/ 609258 f74 1"/>
                <a:gd name="f86" fmla="*/ 548333 f74 1"/>
                <a:gd name="f87" fmla="*/ 456944 f74 1"/>
                <a:gd name="f88" fmla="*/ 365555 f74 1"/>
                <a:gd name="f89" fmla="*/ 304629 f74 1"/>
                <a:gd name="f90" fmla="*/ 243703 f74 1"/>
                <a:gd name="f91" fmla="*/ 152315 f74 1"/>
                <a:gd name="f92" fmla="*/ 60926 f74 1"/>
                <a:gd name="f93" fmla="*/ 0 f74 1"/>
                <a:gd name="f94" fmla="*/ 112128 f75 1"/>
                <a:gd name="f95" fmla="*/ 93123 f75 1"/>
                <a:gd name="f96" fmla="*/ 91389 f74 1"/>
                <a:gd name="f97" fmla="*/ 213240 f74 1"/>
                <a:gd name="f98" fmla="*/ 396018 f74 1"/>
                <a:gd name="f99" fmla="*/ 517870 f74 1"/>
                <a:gd name="f100" fmla="*/ 700647 f74 1"/>
                <a:gd name="f101" fmla="*/ f76 1 f2"/>
                <a:gd name="f102" fmla="*/ f79 1 112128"/>
                <a:gd name="f103" fmla="*/ f80 1 761572"/>
                <a:gd name="f104" fmla="*/ f81 1 112128"/>
                <a:gd name="f105" fmla="*/ f82 1 112128"/>
                <a:gd name="f106" fmla="*/ f83 1 761572"/>
                <a:gd name="f107" fmla="*/ f84 1 112128"/>
                <a:gd name="f108" fmla="*/ f85 1 761572"/>
                <a:gd name="f109" fmla="*/ f86 1 761572"/>
                <a:gd name="f110" fmla="*/ f87 1 761572"/>
                <a:gd name="f111" fmla="*/ f88 1 761572"/>
                <a:gd name="f112" fmla="*/ f89 1 761572"/>
                <a:gd name="f113" fmla="*/ f90 1 761572"/>
                <a:gd name="f114" fmla="*/ f91 1 761572"/>
                <a:gd name="f115" fmla="*/ f92 1 761572"/>
                <a:gd name="f116" fmla="*/ f93 1 761572"/>
                <a:gd name="f117" fmla="*/ f94 1 112128"/>
                <a:gd name="f118" fmla="*/ f95 1 112128"/>
                <a:gd name="f119" fmla="*/ f96 1 761572"/>
                <a:gd name="f120" fmla="*/ f97 1 761572"/>
                <a:gd name="f121" fmla="*/ f98 1 761572"/>
                <a:gd name="f122" fmla="*/ f99 1 761572"/>
                <a:gd name="f123" fmla="*/ f100 1 761572"/>
                <a:gd name="f124" fmla="*/ f5 1 f77"/>
                <a:gd name="f125" fmla="*/ f6 1 f77"/>
                <a:gd name="f126" fmla="*/ f5 1 f78"/>
                <a:gd name="f127" fmla="*/ f7 1 f78"/>
                <a:gd name="f128" fmla="+- f101 0 f1"/>
                <a:gd name="f129" fmla="*/ f102 1 f77"/>
                <a:gd name="f130" fmla="*/ f103 1 f78"/>
                <a:gd name="f131" fmla="*/ f104 1 f77"/>
                <a:gd name="f132" fmla="*/ f105 1 f77"/>
                <a:gd name="f133" fmla="*/ f106 1 f78"/>
                <a:gd name="f134" fmla="*/ f107 1 f77"/>
                <a:gd name="f135" fmla="*/ f108 1 f78"/>
                <a:gd name="f136" fmla="*/ f109 1 f78"/>
                <a:gd name="f137" fmla="*/ f110 1 f78"/>
                <a:gd name="f138" fmla="*/ f111 1 f78"/>
                <a:gd name="f139" fmla="*/ f112 1 f78"/>
                <a:gd name="f140" fmla="*/ f113 1 f78"/>
                <a:gd name="f141" fmla="*/ f114 1 f78"/>
                <a:gd name="f142" fmla="*/ f115 1 f78"/>
                <a:gd name="f143" fmla="*/ f116 1 f78"/>
                <a:gd name="f144" fmla="*/ f117 1 f77"/>
                <a:gd name="f145" fmla="*/ f118 1 f77"/>
                <a:gd name="f146" fmla="*/ f119 1 f78"/>
                <a:gd name="f147" fmla="*/ f120 1 f78"/>
                <a:gd name="f148" fmla="*/ f121 1 f78"/>
                <a:gd name="f149" fmla="*/ f122 1 f78"/>
                <a:gd name="f150" fmla="*/ f123 1 f78"/>
                <a:gd name="f151" fmla="*/ f124 f72 1"/>
                <a:gd name="f152" fmla="*/ f125 f72 1"/>
                <a:gd name="f153" fmla="*/ f127 f73 1"/>
                <a:gd name="f154" fmla="*/ f126 f73 1"/>
                <a:gd name="f155" fmla="*/ f129 f72 1"/>
                <a:gd name="f156" fmla="*/ f130 f73 1"/>
                <a:gd name="f157" fmla="*/ f131 f72 1"/>
                <a:gd name="f158" fmla="*/ f132 f72 1"/>
                <a:gd name="f159" fmla="*/ f133 f73 1"/>
                <a:gd name="f160" fmla="*/ f134 f72 1"/>
                <a:gd name="f161" fmla="*/ f135 f73 1"/>
                <a:gd name="f162" fmla="*/ f136 f73 1"/>
                <a:gd name="f163" fmla="*/ f137 f73 1"/>
                <a:gd name="f164" fmla="*/ f138 f73 1"/>
                <a:gd name="f165" fmla="*/ f139 f73 1"/>
                <a:gd name="f166" fmla="*/ f140 f73 1"/>
                <a:gd name="f167" fmla="*/ f141 f73 1"/>
                <a:gd name="f168" fmla="*/ f142 f73 1"/>
                <a:gd name="f169" fmla="*/ f143 f73 1"/>
                <a:gd name="f170" fmla="*/ f144 f72 1"/>
                <a:gd name="f171" fmla="*/ f145 f72 1"/>
                <a:gd name="f172" fmla="*/ f146 f73 1"/>
                <a:gd name="f173" fmla="*/ f147 f73 1"/>
                <a:gd name="f174" fmla="*/ f148 f73 1"/>
                <a:gd name="f175" fmla="*/ f149 f73 1"/>
                <a:gd name="f176" fmla="*/ f150 f73 1"/>
              </a:gdLst>
              <a:ahLst/>
              <a:cxnLst>
                <a:cxn ang="3cd4">
                  <a:pos x="hc" y="t"/>
                </a:cxn>
                <a:cxn ang="0">
                  <a:pos x="r" y="vc"/>
                </a:cxn>
                <a:cxn ang="cd4">
                  <a:pos x="hc" y="b"/>
                </a:cxn>
                <a:cxn ang="cd2">
                  <a:pos x="l" y="vc"/>
                </a:cxn>
                <a:cxn ang="f128">
                  <a:pos x="f155" y="f156"/>
                </a:cxn>
                <a:cxn ang="f128">
                  <a:pos x="f157" y="f156"/>
                </a:cxn>
                <a:cxn ang="f128">
                  <a:pos x="f158" y="f159"/>
                </a:cxn>
                <a:cxn ang="f128">
                  <a:pos x="f160" y="f161"/>
                </a:cxn>
                <a:cxn ang="f128">
                  <a:pos x="f158" y="f162"/>
                </a:cxn>
                <a:cxn ang="f128">
                  <a:pos x="f157" y="f163"/>
                </a:cxn>
                <a:cxn ang="f128">
                  <a:pos x="f158" y="f164"/>
                </a:cxn>
                <a:cxn ang="f128">
                  <a:pos x="f160" y="f165"/>
                </a:cxn>
                <a:cxn ang="f128">
                  <a:pos x="f158" y="f166"/>
                </a:cxn>
                <a:cxn ang="f128">
                  <a:pos x="f157" y="f167"/>
                </a:cxn>
                <a:cxn ang="f128">
                  <a:pos x="f158" y="f168"/>
                </a:cxn>
                <a:cxn ang="f128">
                  <a:pos x="f160" y="f169"/>
                </a:cxn>
                <a:cxn ang="f128">
                  <a:pos x="f170" y="f169"/>
                </a:cxn>
                <a:cxn ang="f128">
                  <a:pos x="f171" y="f172"/>
                </a:cxn>
                <a:cxn ang="f128">
                  <a:pos x="f155" y="f167"/>
                </a:cxn>
                <a:cxn ang="f128">
                  <a:pos x="f171" y="f173"/>
                </a:cxn>
                <a:cxn ang="f128">
                  <a:pos x="f170" y="f165"/>
                </a:cxn>
                <a:cxn ang="f128">
                  <a:pos x="f171" y="f174"/>
                </a:cxn>
                <a:cxn ang="f128">
                  <a:pos x="f155" y="f163"/>
                </a:cxn>
                <a:cxn ang="f128">
                  <a:pos x="f171" y="f175"/>
                </a:cxn>
                <a:cxn ang="f128">
                  <a:pos x="f170" y="f161"/>
                </a:cxn>
                <a:cxn ang="f128">
                  <a:pos x="f171" y="f176"/>
                </a:cxn>
                <a:cxn ang="f128">
                  <a:pos x="f155" y="f156"/>
                </a:cxn>
              </a:cxnLst>
              <a:rect l="f151" t="f154" r="f152" b="f153"/>
              <a:pathLst>
                <a:path w="112128"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6" y="f5"/>
                  </a:lnTo>
                  <a:cubicBezTo>
                    <a:pt x="f6" y="f43"/>
                    <a:pt x="f44" y="f45"/>
                    <a:pt x="f46" y="f47"/>
                  </a:cubicBezTo>
                  <a:cubicBezTo>
                    <a:pt x="f48" y="f49"/>
                    <a:pt x="f8" y="f50"/>
                    <a:pt x="f8" y="f37"/>
                  </a:cubicBezTo>
                  <a:cubicBezTo>
                    <a:pt x="f8" y="f51"/>
                    <a:pt x="f48" y="f52"/>
                    <a:pt x="f46" y="f53"/>
                  </a:cubicBezTo>
                  <a:cubicBezTo>
                    <a:pt x="f44" y="f54"/>
                    <a:pt x="f6" y="f55"/>
                    <a:pt x="f6" y="f31"/>
                  </a:cubicBezTo>
                  <a:cubicBezTo>
                    <a:pt x="f6" y="f56"/>
                    <a:pt x="f44" y="f57"/>
                    <a:pt x="f46" y="f58"/>
                  </a:cubicBezTo>
                  <a:cubicBezTo>
                    <a:pt x="f48" y="f59"/>
                    <a:pt x="f8" y="f60"/>
                    <a:pt x="f8" y="f25"/>
                  </a:cubicBezTo>
                  <a:cubicBezTo>
                    <a:pt x="f8" y="f61"/>
                    <a:pt x="f48" y="f62"/>
                    <a:pt x="f46" y="f63"/>
                  </a:cubicBezTo>
                  <a:cubicBezTo>
                    <a:pt x="f44" y="f64"/>
                    <a:pt x="f6" y="f65"/>
                    <a:pt x="f6" y="f19"/>
                  </a:cubicBezTo>
                  <a:cubicBezTo>
                    <a:pt x="f6" y="f66"/>
                    <a:pt x="f44" y="f67"/>
                    <a:pt x="f46" y="f68"/>
                  </a:cubicBezTo>
                  <a:cubicBezTo>
                    <a:pt x="f48" y="f69"/>
                    <a:pt x="f8" y="f70"/>
                    <a:pt x="f8" y="f9"/>
                  </a:cubicBezTo>
                  <a:close/>
                </a:path>
              </a:pathLst>
            </a:custGeom>
            <a:solidFill>
              <a:srgbClr val="7473B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sp>
          <p:nvSpPr>
            <p:cNvPr id="16" name="Freeform 30">
              <a:extLst>
                <a:ext uri="{FF2B5EF4-FFF2-40B4-BE49-F238E27FC236}">
                  <a16:creationId xmlns:a16="http://schemas.microsoft.com/office/drawing/2014/main" id="{D0BB00F7-DFB3-3488-836A-CE27E953C7A9}"/>
                </a:ext>
              </a:extLst>
            </p:cNvPr>
            <p:cNvSpPr/>
            <p:nvPr/>
          </p:nvSpPr>
          <p:spPr>
            <a:xfrm>
              <a:off x="110459" y="4517538"/>
              <a:ext cx="394014" cy="394728"/>
            </a:xfrm>
            <a:custGeom>
              <a:avLst/>
              <a:gdLst>
                <a:gd name="f0" fmla="val 10800000"/>
                <a:gd name="f1" fmla="val 5400000"/>
                <a:gd name="f2" fmla="val 180"/>
                <a:gd name="f3" fmla="val w"/>
                <a:gd name="f4" fmla="val h"/>
                <a:gd name="f5" fmla="val 0"/>
                <a:gd name="f6" fmla="val 250862"/>
                <a:gd name="f7" fmla="val 251319"/>
                <a:gd name="f8" fmla="val 250863"/>
                <a:gd name="f9" fmla="val 125660"/>
                <a:gd name="f10" fmla="val 195059"/>
                <a:gd name="f11" fmla="val 194705"/>
                <a:gd name="f12" fmla="val 125431"/>
                <a:gd name="f13" fmla="val 56158"/>
                <a:gd name="f14" fmla="val 56260"/>
                <a:gd name="f15" fmla="+- 0 0 -90"/>
                <a:gd name="f16" fmla="*/ f3 1 250862"/>
                <a:gd name="f17" fmla="*/ f4 1 251319"/>
                <a:gd name="f18" fmla="+- f7 0 f5"/>
                <a:gd name="f19" fmla="+- f6 0 f5"/>
                <a:gd name="f20" fmla="*/ f15 f0 1"/>
                <a:gd name="f21" fmla="*/ f19 1 250862"/>
                <a:gd name="f22" fmla="*/ f18 1 251319"/>
                <a:gd name="f23" fmla="*/ 250863 f19 1"/>
                <a:gd name="f24" fmla="*/ 125660 f18 1"/>
                <a:gd name="f25" fmla="*/ 125431 f19 1"/>
                <a:gd name="f26" fmla="*/ 251319 f18 1"/>
                <a:gd name="f27" fmla="*/ 0 f19 1"/>
                <a:gd name="f28" fmla="*/ 0 f18 1"/>
                <a:gd name="f29" fmla="*/ f20 1 f2"/>
                <a:gd name="f30" fmla="*/ f23 1 250862"/>
                <a:gd name="f31" fmla="*/ f24 1 251319"/>
                <a:gd name="f32" fmla="*/ f25 1 250862"/>
                <a:gd name="f33" fmla="*/ f26 1 251319"/>
                <a:gd name="f34" fmla="*/ f27 1 250862"/>
                <a:gd name="f35" fmla="*/ f28 1 251319"/>
                <a:gd name="f36" fmla="*/ f5 1 f21"/>
                <a:gd name="f37" fmla="*/ f6 1 f21"/>
                <a:gd name="f38" fmla="*/ f5 1 f22"/>
                <a:gd name="f39" fmla="*/ f7 1 f22"/>
                <a:gd name="f40" fmla="+- f29 0 f1"/>
                <a:gd name="f41" fmla="*/ f30 1 f21"/>
                <a:gd name="f42" fmla="*/ f31 1 f22"/>
                <a:gd name="f43" fmla="*/ f32 1 f21"/>
                <a:gd name="f44" fmla="*/ f33 1 f22"/>
                <a:gd name="f45" fmla="*/ f34 1 f21"/>
                <a:gd name="f46" fmla="*/ f35 1 f22"/>
                <a:gd name="f47" fmla="*/ f36 f16 1"/>
                <a:gd name="f48" fmla="*/ f37 f16 1"/>
                <a:gd name="f49" fmla="*/ f39 f17 1"/>
                <a:gd name="f50" fmla="*/ f38 f17 1"/>
                <a:gd name="f51" fmla="*/ f41 f16 1"/>
                <a:gd name="f52" fmla="*/ f42 f17 1"/>
                <a:gd name="f53" fmla="*/ f43 f16 1"/>
                <a:gd name="f54" fmla="*/ f44 f17 1"/>
                <a:gd name="f55" fmla="*/ f45 f16 1"/>
                <a:gd name="f56" fmla="*/ f46 f17 1"/>
              </a:gdLst>
              <a:ahLst/>
              <a:cxnLst>
                <a:cxn ang="3cd4">
                  <a:pos x="hc" y="t"/>
                </a:cxn>
                <a:cxn ang="0">
                  <a:pos x="r" y="vc"/>
                </a:cxn>
                <a:cxn ang="cd4">
                  <a:pos x="hc" y="b"/>
                </a:cxn>
                <a:cxn ang="cd2">
                  <a:pos x="l" y="vc"/>
                </a:cxn>
                <a:cxn ang="f40">
                  <a:pos x="f51" y="f52"/>
                </a:cxn>
                <a:cxn ang="f40">
                  <a:pos x="f53" y="f54"/>
                </a:cxn>
                <a:cxn ang="f40">
                  <a:pos x="f55" y="f52"/>
                </a:cxn>
                <a:cxn ang="f40">
                  <a:pos x="f53" y="f56"/>
                </a:cxn>
                <a:cxn ang="f40">
                  <a:pos x="f51" y="f52"/>
                </a:cxn>
              </a:cxnLst>
              <a:rect l="f47" t="f50" r="f48" b="f49"/>
              <a:pathLst>
                <a:path w="250862" h="251319">
                  <a:moveTo>
                    <a:pt x="f8" y="f9"/>
                  </a:moveTo>
                  <a:cubicBezTo>
                    <a:pt x="f8" y="f10"/>
                    <a:pt x="f11" y="f7"/>
                    <a:pt x="f12" y="f7"/>
                  </a:cubicBezTo>
                  <a:cubicBezTo>
                    <a:pt x="f13" y="f7"/>
                    <a:pt x="f5" y="f10"/>
                    <a:pt x="f5" y="f9"/>
                  </a:cubicBezTo>
                  <a:cubicBezTo>
                    <a:pt x="f5" y="f14"/>
                    <a:pt x="f13" y="f5"/>
                    <a:pt x="f12" y="f5"/>
                  </a:cubicBezTo>
                  <a:cubicBezTo>
                    <a:pt x="f11" y="f5"/>
                    <a:pt x="f8" y="f14"/>
                    <a:pt x="f8" y="f9"/>
                  </a:cubicBezTo>
                  <a:close/>
                </a:path>
              </a:pathLst>
            </a:custGeom>
            <a:solidFill>
              <a:srgbClr val="ECC0DA"/>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grpSp>
      <p:sp>
        <p:nvSpPr>
          <p:cNvPr id="17" name="Rectangle 37">
            <a:extLst>
              <a:ext uri="{FF2B5EF4-FFF2-40B4-BE49-F238E27FC236}">
                <a16:creationId xmlns:a16="http://schemas.microsoft.com/office/drawing/2014/main" id="{1D4E260B-FE11-A7C3-66A7-CF918C6ACAC9}"/>
              </a:ext>
            </a:extLst>
          </p:cNvPr>
          <p:cNvSpPr/>
          <p:nvPr/>
        </p:nvSpPr>
        <p:spPr>
          <a:xfrm rot="16200004">
            <a:off x="-5473639" y="1653285"/>
            <a:ext cx="7845241" cy="3128957"/>
          </a:xfrm>
          <a:prstGeom prst="rect">
            <a:avLst/>
          </a:prstGeom>
          <a:solidFill>
            <a:srgbClr val="ECECEC"/>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18" name="Rectangle 38">
            <a:extLst>
              <a:ext uri="{FF2B5EF4-FFF2-40B4-BE49-F238E27FC236}">
                <a16:creationId xmlns:a16="http://schemas.microsoft.com/office/drawing/2014/main" id="{B6213047-C1C9-0AEA-CB6D-5439D47C81C5}"/>
              </a:ext>
            </a:extLst>
          </p:cNvPr>
          <p:cNvSpPr/>
          <p:nvPr/>
        </p:nvSpPr>
        <p:spPr>
          <a:xfrm rot="16200004">
            <a:off x="-1044525" y="1644883"/>
            <a:ext cx="6858000" cy="3568235"/>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pic>
        <p:nvPicPr>
          <p:cNvPr id="19" name="Picture 39">
            <a:extLst>
              <a:ext uri="{FF2B5EF4-FFF2-40B4-BE49-F238E27FC236}">
                <a16:creationId xmlns:a16="http://schemas.microsoft.com/office/drawing/2014/main" id="{9F24BB9A-881B-EEAD-3272-810C4739AB0C}"/>
              </a:ext>
            </a:extLst>
          </p:cNvPr>
          <p:cNvPicPr>
            <a:picLocks noChangeAspect="1"/>
          </p:cNvPicPr>
          <p:nvPr/>
        </p:nvPicPr>
        <p:blipFill>
          <a:blip r:embed="rId2" cstate="email">
            <a:extLst>
              <a:ext uri="{28A0092B-C50C-407E-A947-70E740481C1C}">
                <a14:useLocalDpi xmlns:a14="http://schemas.microsoft.com/office/drawing/2010/main"/>
              </a:ext>
            </a:extLst>
          </a:blip>
          <a:srcRect l="-25867"/>
          <a:stretch>
            <a:fillRect/>
          </a:stretch>
        </p:blipFill>
        <p:spPr>
          <a:xfrm flipH="1">
            <a:off x="608798" y="1890384"/>
            <a:ext cx="8439098" cy="5375657"/>
          </a:xfrm>
          <a:prstGeom prst="rect">
            <a:avLst/>
          </a:prstGeom>
          <a:noFill/>
          <a:ln cap="flat">
            <a:noFill/>
          </a:ln>
        </p:spPr>
      </p:pic>
      <p:sp>
        <p:nvSpPr>
          <p:cNvPr id="20" name="Picture Placeholder 17">
            <a:extLst>
              <a:ext uri="{FF2B5EF4-FFF2-40B4-BE49-F238E27FC236}">
                <a16:creationId xmlns:a16="http://schemas.microsoft.com/office/drawing/2014/main" id="{7E30303A-E599-079F-4B63-49505E6C5026}"/>
              </a:ext>
            </a:extLst>
          </p:cNvPr>
          <p:cNvSpPr txBox="1">
            <a:spLocks noGrp="1"/>
          </p:cNvSpPr>
          <p:nvPr>
            <p:ph type="pic" sz="quarter" idx="4294967295"/>
          </p:nvPr>
        </p:nvSpPr>
        <p:spPr>
          <a:xfrm>
            <a:off x="635270" y="2095585"/>
            <a:ext cx="5130798" cy="3913183"/>
          </a:xfrm>
          <a:prstGeom prst="rect">
            <a:avLst/>
          </a:prstGeom>
          <a:solidFill>
            <a:srgbClr val="D9D9D9"/>
          </a:solidFill>
          <a:ln>
            <a:noFill/>
          </a:ln>
        </p:spPr>
        <p:txBody>
          <a:bodyPr vert="horz" wrap="square" lIns="91440" tIns="45720" rIns="91440" bIns="45720" anchor="t" anchorCtr="1" compatLnSpc="1">
            <a:noAutofit/>
          </a:bodyPr>
          <a:lstStyle>
            <a:lvl1pPr marR="0" lvl="0" algn="ctr" fontAlgn="auto">
              <a:spcAft>
                <a:spcPts val="0"/>
              </a:spcAft>
              <a:buNone/>
              <a:tabLst/>
              <a:defRPr lang="en-US" sz="1600" b="0" i="0" u="none" strike="noStrike" cap="none" spc="0" baseline="0">
                <a:solidFill>
                  <a:srgbClr val="7F7F7F"/>
                </a:solidFill>
                <a:uFillTx/>
                <a:latin typeface="Calibri"/>
              </a:defRPr>
            </a:lvl1pPr>
            <a:lvl2pPr marL="228600" marR="0" lvl="0" algn="ctr" fontAlgn="auto">
              <a:spcBef>
                <a:spcPts val="1000"/>
              </a:spcBef>
              <a:spcAft>
                <a:spcPts val="0"/>
              </a:spcAft>
              <a:buNone/>
              <a:tabLst/>
              <a:defRPr lang="en-US" sz="1600" b="0" i="0" u="none" strike="noStrike" cap="none" spc="0" baseline="0">
                <a:solidFill>
                  <a:srgbClr val="7F7F7F"/>
                </a:solidFill>
                <a:uFillTx/>
                <a:latin typeface="Calibri"/>
              </a:defRPr>
            </a:lvl2pPr>
            <a:lvl3pPr marL="228600" marR="0" lvl="0" algn="ctr" fontAlgn="auto">
              <a:spcBef>
                <a:spcPts val="1000"/>
              </a:spcBef>
              <a:spcAft>
                <a:spcPts val="0"/>
              </a:spcAft>
              <a:buNone/>
              <a:tabLst/>
              <a:defRPr lang="en-US" sz="1600" b="0" i="0" u="none" strike="noStrike" cap="none" spc="0" baseline="0">
                <a:solidFill>
                  <a:srgbClr val="7F7F7F"/>
                </a:solidFill>
                <a:uFillTx/>
                <a:latin typeface="Calibri"/>
              </a:defRPr>
            </a:lvl3pPr>
            <a:lvl4pPr marL="228600" marR="0" lvl="0" algn="ctr" fontAlgn="auto">
              <a:spcBef>
                <a:spcPts val="1000"/>
              </a:spcBef>
              <a:spcAft>
                <a:spcPts val="0"/>
              </a:spcAft>
              <a:buNone/>
              <a:tabLst/>
              <a:defRPr lang="en-US" sz="1600" b="0" i="0" u="none" strike="noStrike" cap="none" spc="0" baseline="0">
                <a:solidFill>
                  <a:srgbClr val="7F7F7F"/>
                </a:solidFill>
                <a:uFillTx/>
                <a:latin typeface="Calibri"/>
              </a:defRPr>
            </a:lvl4pPr>
            <a:lvl5pPr marL="228600" marR="0" lvl="0" algn="ctr" fontAlgn="auto">
              <a:spcBef>
                <a:spcPts val="1000"/>
              </a:spcBef>
              <a:spcAft>
                <a:spcPts val="0"/>
              </a:spcAft>
              <a:buNone/>
              <a:tabLst/>
              <a:defRPr lang="en-US" sz="1600" b="0" i="0" u="none" strike="noStrike" cap="none" spc="0" baseline="0">
                <a:solidFill>
                  <a:srgbClr val="7F7F7F"/>
                </a:solidFill>
                <a:uFillTx/>
                <a:latin typeface="Calibri"/>
              </a:defRPr>
            </a:lvl5pPr>
            <a:lvl6pPr marL="228600" marR="0" lvl="0" algn="ctr" fontAlgn="auto">
              <a:spcBef>
                <a:spcPts val="1000"/>
              </a:spcBef>
              <a:spcAft>
                <a:spcPts val="0"/>
              </a:spcAft>
              <a:buNone/>
              <a:tabLst/>
              <a:defRPr lang="en-US" sz="1600" b="0" i="0" u="none" strike="noStrike" cap="none" spc="0" baseline="0">
                <a:solidFill>
                  <a:srgbClr val="7F7F7F"/>
                </a:solidFill>
                <a:uFillTx/>
                <a:latin typeface="Calibri"/>
              </a:defRPr>
            </a:lvl6pPr>
            <a:lvl7pPr marL="228600" marR="0" lvl="0" algn="ctr" fontAlgn="auto">
              <a:spcBef>
                <a:spcPts val="1000"/>
              </a:spcBef>
              <a:spcAft>
                <a:spcPts val="0"/>
              </a:spcAft>
              <a:buNone/>
              <a:tabLst/>
              <a:defRPr lang="en-US" sz="1600" b="0" i="0" u="none" strike="noStrike" cap="none" spc="0" baseline="0">
                <a:solidFill>
                  <a:srgbClr val="7F7F7F"/>
                </a:solidFill>
                <a:uFillTx/>
                <a:latin typeface="Calibri"/>
              </a:defRPr>
            </a:lvl7pPr>
            <a:lvl8pPr marL="228600" marR="0" lvl="0" algn="ctr" fontAlgn="auto">
              <a:spcBef>
                <a:spcPts val="1000"/>
              </a:spcBef>
              <a:spcAft>
                <a:spcPts val="0"/>
              </a:spcAft>
              <a:buNone/>
              <a:tabLst/>
              <a:defRPr lang="en-US" sz="1600" b="0" i="0" u="none" strike="noStrike" cap="none" spc="0" baseline="0">
                <a:solidFill>
                  <a:srgbClr val="7F7F7F"/>
                </a:solidFill>
                <a:uFillTx/>
                <a:latin typeface="Calibri"/>
              </a:defRPr>
            </a:lvl8pPr>
          </a:lstStyle>
          <a:p>
            <a:pPr lvl="0"/>
            <a:endParaRPr lang="en-US"/>
          </a:p>
          <a:p>
            <a:pPr lvl="0"/>
            <a:endParaRPr lang="en-US"/>
          </a:p>
          <a:p>
            <a:pPr lvl="0"/>
            <a:endParaRPr lang="en-US"/>
          </a:p>
          <a:p>
            <a:pPr lvl="0"/>
            <a:endParaRPr lang="en-US"/>
          </a:p>
          <a:p>
            <a:pPr lvl="0"/>
            <a:endParaRPr lang="en-US"/>
          </a:p>
          <a:p>
            <a:pPr lvl="0"/>
            <a:endParaRPr lang="en-US"/>
          </a:p>
          <a:p>
            <a:pPr lvl="0"/>
            <a:endParaRPr lang="en-US"/>
          </a:p>
          <a:p>
            <a:pPr lvl="0"/>
            <a:r>
              <a:rPr lang="en-US"/>
              <a:t>Click to add photo</a:t>
            </a:r>
          </a:p>
        </p:txBody>
      </p:sp>
    </p:spTree>
    <p:extLst>
      <p:ext uri="{BB962C8B-B14F-4D97-AF65-F5344CB8AC3E}">
        <p14:creationId xmlns:p14="http://schemas.microsoft.com/office/powerpoint/2010/main" val="1010591336"/>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1_Laptop Slide Navy">
    <p:spTree>
      <p:nvGrpSpPr>
        <p:cNvPr id="1" name=""/>
        <p:cNvGrpSpPr/>
        <p:nvPr/>
      </p:nvGrpSpPr>
      <p:grpSpPr>
        <a:xfrm>
          <a:off x="0" y="0"/>
          <a:ext cx="0" cy="0"/>
          <a:chOff x="0" y="0"/>
          <a:chExt cx="0" cy="0"/>
        </a:xfrm>
      </p:grpSpPr>
      <p:sp>
        <p:nvSpPr>
          <p:cNvPr id="2" name="Text Placeholder 23">
            <a:extLst>
              <a:ext uri="{FF2B5EF4-FFF2-40B4-BE49-F238E27FC236}">
                <a16:creationId xmlns:a16="http://schemas.microsoft.com/office/drawing/2014/main" id="{67E9183B-9619-2112-773C-DCB933CDEC19}"/>
              </a:ext>
            </a:extLst>
          </p:cNvPr>
          <p:cNvSpPr txBox="1">
            <a:spLocks noGrp="1"/>
          </p:cNvSpPr>
          <p:nvPr>
            <p:ph type="body" sz="quarter" idx="4294967295"/>
          </p:nvPr>
        </p:nvSpPr>
        <p:spPr>
          <a:xfrm>
            <a:off x="6578870" y="593866"/>
            <a:ext cx="4990996" cy="992654"/>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en-US" sz="3600" b="1" i="0" u="none" strike="noStrike" cap="none" spc="0" baseline="0">
                <a:solidFill>
                  <a:srgbClr val="F26F46"/>
                </a:solidFill>
                <a:uFillTx/>
                <a:latin typeface="Calibri"/>
              </a:defRPr>
            </a:lvl1pPr>
          </a:lstStyle>
          <a:p>
            <a:pPr lvl="0"/>
            <a:r>
              <a:rPr lang="en-US"/>
              <a:t>HEADING</a:t>
            </a:r>
          </a:p>
        </p:txBody>
      </p:sp>
      <p:sp>
        <p:nvSpPr>
          <p:cNvPr id="3" name="Rectangle 25">
            <a:extLst>
              <a:ext uri="{FF2B5EF4-FFF2-40B4-BE49-F238E27FC236}">
                <a16:creationId xmlns:a16="http://schemas.microsoft.com/office/drawing/2014/main" id="{1952BCDD-0F32-855C-DB39-7D1367584F89}"/>
              </a:ext>
            </a:extLst>
          </p:cNvPr>
          <p:cNvSpPr/>
          <p:nvPr/>
        </p:nvSpPr>
        <p:spPr>
          <a:xfrm flipV="1">
            <a:off x="0" y="0"/>
            <a:ext cx="601400" cy="6858000"/>
          </a:xfrm>
          <a:prstGeom prst="rect">
            <a:avLst/>
          </a:prstGeom>
          <a:solidFill>
            <a:srgbClr val="292668"/>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4" name="Text Placeholder 17">
            <a:extLst>
              <a:ext uri="{FF2B5EF4-FFF2-40B4-BE49-F238E27FC236}">
                <a16:creationId xmlns:a16="http://schemas.microsoft.com/office/drawing/2014/main" id="{58C449FD-505C-BA3F-526F-4BC9B47C9746}"/>
              </a:ext>
            </a:extLst>
          </p:cNvPr>
          <p:cNvSpPr txBox="1">
            <a:spLocks noGrp="1"/>
          </p:cNvSpPr>
          <p:nvPr>
            <p:ph type="body" sz="quarter" idx="4294967295"/>
          </p:nvPr>
        </p:nvSpPr>
        <p:spPr>
          <a:xfrm>
            <a:off x="6578870" y="1890384"/>
            <a:ext cx="4990996" cy="4102940"/>
          </a:xfrm>
          <a:prstGeom prst="rect">
            <a:avLst/>
          </a:prstGeom>
          <a:noFill/>
          <a:ln>
            <a:noFill/>
          </a:ln>
        </p:spPr>
        <p:txBody>
          <a:bodyPr vert="horz" wrap="square" lIns="91440" tIns="45720" rIns="91440" bIns="45720" anchor="t" anchorCtr="0" compatLnSpc="1">
            <a:noAutofit/>
          </a:bodyPr>
          <a:lstStyle>
            <a:lvl1pPr marR="0" lvl="0" fontAlgn="auto">
              <a:lnSpc>
                <a:spcPts val="2480"/>
              </a:lnSpc>
              <a:spcBef>
                <a:spcPts val="0"/>
              </a:spcBef>
              <a:spcAft>
                <a:spcPts val="0"/>
              </a:spcAft>
              <a:buNone/>
              <a:tabLst/>
              <a:defRPr lang="en-GB" sz="2400" b="0" i="0" u="none" strike="noStrike" cap="none" spc="0" baseline="0">
                <a:solidFill>
                  <a:srgbClr val="292668"/>
                </a:solidFill>
                <a:uFillTx/>
                <a:latin typeface="Calibri"/>
              </a:defRPr>
            </a:lvl1pPr>
          </a:lstStyle>
          <a:p>
            <a:pPr lvl="0"/>
            <a:r>
              <a:rPr lang="en-GB"/>
              <a:t>Click to type…</a:t>
            </a:r>
            <a:endParaRPr lang="en-US"/>
          </a:p>
        </p:txBody>
      </p:sp>
      <p:sp>
        <p:nvSpPr>
          <p:cNvPr id="5" name="TextBox 22">
            <a:extLst>
              <a:ext uri="{FF2B5EF4-FFF2-40B4-BE49-F238E27FC236}">
                <a16:creationId xmlns:a16="http://schemas.microsoft.com/office/drawing/2014/main" id="{F2BB6AB9-2D1D-9AFC-4A40-B03D94C55183}"/>
              </a:ext>
            </a:extLst>
          </p:cNvPr>
          <p:cNvSpPr txBox="1"/>
          <p:nvPr/>
        </p:nvSpPr>
        <p:spPr>
          <a:xfrm rot="16200004">
            <a:off x="-1851258" y="2071829"/>
            <a:ext cx="4359209" cy="215441"/>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 b="0" i="0" u="none" strike="noStrike" kern="1200" cap="none" spc="100" baseline="0">
                <a:solidFill>
                  <a:srgbClr val="FFFFFF"/>
                </a:solidFill>
                <a:uFillTx/>
                <a:latin typeface="Calibri"/>
              </a:rPr>
              <a:t>Connecting Disciplines in European Higher Academia</a:t>
            </a:r>
          </a:p>
        </p:txBody>
      </p:sp>
      <p:grpSp>
        <p:nvGrpSpPr>
          <p:cNvPr id="6" name="Group 23">
            <a:extLst>
              <a:ext uri="{FF2B5EF4-FFF2-40B4-BE49-F238E27FC236}">
                <a16:creationId xmlns:a16="http://schemas.microsoft.com/office/drawing/2014/main" id="{E78B4997-82E5-2955-C838-387EA0E5EE16}"/>
              </a:ext>
            </a:extLst>
          </p:cNvPr>
          <p:cNvGrpSpPr/>
          <p:nvPr/>
        </p:nvGrpSpPr>
        <p:grpSpPr>
          <a:xfrm>
            <a:off x="-1068604" y="4517538"/>
            <a:ext cx="1799923" cy="2230824"/>
            <a:chOff x="-1068604" y="4517538"/>
            <a:chExt cx="1799923" cy="2230824"/>
          </a:xfrm>
        </p:grpSpPr>
        <p:sp>
          <p:nvSpPr>
            <p:cNvPr id="7" name="Freeform 24">
              <a:extLst>
                <a:ext uri="{FF2B5EF4-FFF2-40B4-BE49-F238E27FC236}">
                  <a16:creationId xmlns:a16="http://schemas.microsoft.com/office/drawing/2014/main" id="{2EA5F9A3-B098-C293-E384-3F44013AEBBE}"/>
                </a:ext>
              </a:extLst>
            </p:cNvPr>
            <p:cNvSpPr/>
            <p:nvPr/>
          </p:nvSpPr>
          <p:spPr>
            <a:xfrm>
              <a:off x="-1067113" y="5848255"/>
              <a:ext cx="1798432" cy="900107"/>
            </a:xfrm>
            <a:custGeom>
              <a:avLst/>
              <a:gdLst>
                <a:gd name="f0" fmla="val 10800000"/>
                <a:gd name="f1" fmla="val 5400000"/>
                <a:gd name="f2" fmla="val 180"/>
                <a:gd name="f3" fmla="val w"/>
                <a:gd name="f4" fmla="val h"/>
                <a:gd name="f5" fmla="val 0"/>
                <a:gd name="f6" fmla="val 1145036"/>
                <a:gd name="f7" fmla="val 573083"/>
                <a:gd name="f8" fmla="val 1144086"/>
                <a:gd name="f9" fmla="val 317005"/>
                <a:gd name="f10" fmla="val 887522"/>
                <a:gd name="f11" fmla="val 573084"/>
                <a:gd name="f12" fmla="val 572043"/>
                <a:gd name="f13" fmla="val 256564"/>
                <a:gd name="f14" fmla="val 316053"/>
                <a:gd name="f15" fmla="+- 0 0 -90"/>
                <a:gd name="f16" fmla="*/ f3 1 1145036"/>
                <a:gd name="f17" fmla="*/ f4 1 573083"/>
                <a:gd name="f18" fmla="+- f7 0 f5"/>
                <a:gd name="f19" fmla="+- f6 0 f5"/>
                <a:gd name="f20" fmla="*/ f15 f0 1"/>
                <a:gd name="f21" fmla="*/ f19 1 1145036"/>
                <a:gd name="f22" fmla="*/ f18 1 573083"/>
                <a:gd name="f23" fmla="*/ 1144086 f19 1"/>
                <a:gd name="f24" fmla="*/ 0 f18 1"/>
                <a:gd name="f25" fmla="*/ 572043 f19 1"/>
                <a:gd name="f26" fmla="*/ 573084 f18 1"/>
                <a:gd name="f27" fmla="*/ 0 f19 1"/>
                <a:gd name="f28" fmla="*/ 1145036 f19 1"/>
                <a:gd name="f29" fmla="*/ f20 1 f2"/>
                <a:gd name="f30" fmla="*/ f23 1 1145036"/>
                <a:gd name="f31" fmla="*/ f24 1 573083"/>
                <a:gd name="f32" fmla="*/ f25 1 1145036"/>
                <a:gd name="f33" fmla="*/ f26 1 573083"/>
                <a:gd name="f34" fmla="*/ f27 1 1145036"/>
                <a:gd name="f35" fmla="*/ f28 1 1145036"/>
                <a:gd name="f36" fmla="*/ f5 1 f21"/>
                <a:gd name="f37" fmla="*/ f6 1 f21"/>
                <a:gd name="f38" fmla="*/ f5 1 f22"/>
                <a:gd name="f39" fmla="*/ f7 1 f22"/>
                <a:gd name="f40" fmla="+- f29 0 f1"/>
                <a:gd name="f41" fmla="*/ f30 1 f21"/>
                <a:gd name="f42" fmla="*/ f31 1 f22"/>
                <a:gd name="f43" fmla="*/ f32 1 f21"/>
                <a:gd name="f44" fmla="*/ f33 1 f22"/>
                <a:gd name="f45" fmla="*/ f34 1 f21"/>
                <a:gd name="f46" fmla="*/ f35 1 f21"/>
                <a:gd name="f47" fmla="*/ f36 f16 1"/>
                <a:gd name="f48" fmla="*/ f37 f16 1"/>
                <a:gd name="f49" fmla="*/ f39 f17 1"/>
                <a:gd name="f50" fmla="*/ f38 f17 1"/>
                <a:gd name="f51" fmla="*/ f41 f16 1"/>
                <a:gd name="f52" fmla="*/ f42 f17 1"/>
                <a:gd name="f53" fmla="*/ f43 f16 1"/>
                <a:gd name="f54" fmla="*/ f44 f17 1"/>
                <a:gd name="f55" fmla="*/ f45 f16 1"/>
                <a:gd name="f56" fmla="*/ f46 f16 1"/>
              </a:gdLst>
              <a:ahLst/>
              <a:cxnLst>
                <a:cxn ang="3cd4">
                  <a:pos x="hc" y="t"/>
                </a:cxn>
                <a:cxn ang="0">
                  <a:pos x="r" y="vc"/>
                </a:cxn>
                <a:cxn ang="cd4">
                  <a:pos x="hc" y="b"/>
                </a:cxn>
                <a:cxn ang="cd2">
                  <a:pos x="l" y="vc"/>
                </a:cxn>
                <a:cxn ang="f40">
                  <a:pos x="f51" y="f52"/>
                </a:cxn>
                <a:cxn ang="f40">
                  <a:pos x="f53" y="f54"/>
                </a:cxn>
                <a:cxn ang="f40">
                  <a:pos x="f55" y="f52"/>
                </a:cxn>
                <a:cxn ang="f40">
                  <a:pos x="f56" y="f52"/>
                </a:cxn>
              </a:cxnLst>
              <a:rect l="f47" t="f50" r="f48" b="f49"/>
              <a:pathLst>
                <a:path w="1145036" h="573083">
                  <a:moveTo>
                    <a:pt x="f8" y="f5"/>
                  </a:moveTo>
                  <a:cubicBezTo>
                    <a:pt x="f8" y="f9"/>
                    <a:pt x="f10" y="f11"/>
                    <a:pt x="f12" y="f11"/>
                  </a:cubicBezTo>
                  <a:cubicBezTo>
                    <a:pt x="f13" y="f11"/>
                    <a:pt x="f5" y="f14"/>
                    <a:pt x="f5" y="f5"/>
                  </a:cubicBezTo>
                  <a:lnTo>
                    <a:pt x="f6" y="f5"/>
                  </a:lnTo>
                  <a:close/>
                </a:path>
              </a:pathLst>
            </a:custGeom>
            <a:solidFill>
              <a:srgbClr val="F26F4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grpSp>
          <p:nvGrpSpPr>
            <p:cNvPr id="8" name="Graphic 10">
              <a:extLst>
                <a:ext uri="{FF2B5EF4-FFF2-40B4-BE49-F238E27FC236}">
                  <a16:creationId xmlns:a16="http://schemas.microsoft.com/office/drawing/2014/main" id="{94C5D1A2-2F98-D8CE-F195-3002EA44E0C1}"/>
                </a:ext>
              </a:extLst>
            </p:cNvPr>
            <p:cNvGrpSpPr/>
            <p:nvPr/>
          </p:nvGrpSpPr>
          <p:grpSpPr>
            <a:xfrm>
              <a:off x="-114144" y="4932648"/>
              <a:ext cx="843204" cy="784573"/>
              <a:chOff x="-114144" y="4932648"/>
              <a:chExt cx="843204" cy="784573"/>
            </a:xfrm>
          </p:grpSpPr>
          <p:sp>
            <p:nvSpPr>
              <p:cNvPr id="9" name="Freeform 31">
                <a:extLst>
                  <a:ext uri="{FF2B5EF4-FFF2-40B4-BE49-F238E27FC236}">
                    <a16:creationId xmlns:a16="http://schemas.microsoft.com/office/drawing/2014/main" id="{D446EADE-C36D-7E03-5F77-0A97798D1662}"/>
                  </a:ext>
                </a:extLst>
              </p:cNvPr>
              <p:cNvSpPr/>
              <p:nvPr/>
            </p:nvSpPr>
            <p:spPr>
              <a:xfrm>
                <a:off x="-114144" y="5334856"/>
                <a:ext cx="382027" cy="382365"/>
              </a:xfrm>
              <a:custGeom>
                <a:avLst/>
                <a:gdLst>
                  <a:gd name="f0" fmla="val 10800000"/>
                  <a:gd name="f1" fmla="val 5400000"/>
                  <a:gd name="f2" fmla="val 180"/>
                  <a:gd name="f3" fmla="val w"/>
                  <a:gd name="f4" fmla="val h"/>
                  <a:gd name="f5" fmla="val 0"/>
                  <a:gd name="f6" fmla="val 243233"/>
                  <a:gd name="f7" fmla="val 243449"/>
                  <a:gd name="f8" fmla="val 59376"/>
                  <a:gd name="f9" fmla="val 184079"/>
                  <a:gd name="f10" fmla="val 8063"/>
                  <a:gd name="f11" fmla="val 132672"/>
                  <a:gd name="f12" fmla="+- 0 0 9991"/>
                  <a:gd name="f13" fmla="val 63179"/>
                  <a:gd name="f14" fmla="val 5213"/>
                  <a:gd name="f15" fmla="val 5109"/>
                  <a:gd name="f16" fmla="val 64127"/>
                  <a:gd name="f17" fmla="+- 0 0 10123"/>
                  <a:gd name="f18" fmla="val 133495"/>
                  <a:gd name="f19" fmla="val 8917"/>
                  <a:gd name="f20" fmla="val 183857"/>
                  <a:gd name="f21" fmla="val 59371"/>
                  <a:gd name="f22" fmla="val 235170"/>
                  <a:gd name="f23" fmla="val 110777"/>
                  <a:gd name="f24" fmla="val 253225"/>
                  <a:gd name="f25" fmla="val 180271"/>
                  <a:gd name="f26" fmla="val 238021"/>
                  <a:gd name="f27" fmla="val 238341"/>
                  <a:gd name="f28" fmla="val 179106"/>
                  <a:gd name="f29" fmla="val 253572"/>
                  <a:gd name="f30" fmla="val 109739"/>
                  <a:gd name="f31" fmla="val 234533"/>
                  <a:gd name="f32" fmla="+- 0 0 -90"/>
                  <a:gd name="f33" fmla="*/ f3 1 243233"/>
                  <a:gd name="f34" fmla="*/ f4 1 243449"/>
                  <a:gd name="f35" fmla="+- f7 0 f5"/>
                  <a:gd name="f36" fmla="+- f6 0 f5"/>
                  <a:gd name="f37" fmla="*/ f32 f0 1"/>
                  <a:gd name="f38" fmla="*/ f36 1 243233"/>
                  <a:gd name="f39" fmla="*/ f35 1 243449"/>
                  <a:gd name="f40" fmla="*/ 59376 f36 1"/>
                  <a:gd name="f41" fmla="*/ 184079 f35 1"/>
                  <a:gd name="f42" fmla="*/ 5213 f36 1"/>
                  <a:gd name="f43" fmla="*/ 5109 f35 1"/>
                  <a:gd name="f44" fmla="*/ 183857 f36 1"/>
                  <a:gd name="f45" fmla="*/ 59371 f35 1"/>
                  <a:gd name="f46" fmla="*/ 238021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sp>
            <p:nvSpPr>
              <p:cNvPr id="10" name="Freeform 34">
                <a:extLst>
                  <a:ext uri="{FF2B5EF4-FFF2-40B4-BE49-F238E27FC236}">
                    <a16:creationId xmlns:a16="http://schemas.microsoft.com/office/drawing/2014/main" id="{2F89012D-908F-A438-7F2B-E96824E06E4A}"/>
                  </a:ext>
                </a:extLst>
              </p:cNvPr>
              <p:cNvSpPr/>
              <p:nvPr/>
            </p:nvSpPr>
            <p:spPr>
              <a:xfrm>
                <a:off x="347033" y="5334856"/>
                <a:ext cx="382027" cy="382365"/>
              </a:xfrm>
              <a:custGeom>
                <a:avLst/>
                <a:gdLst>
                  <a:gd name="f0" fmla="val 10800000"/>
                  <a:gd name="f1" fmla="val 5400000"/>
                  <a:gd name="f2" fmla="val 180"/>
                  <a:gd name="f3" fmla="val w"/>
                  <a:gd name="f4" fmla="val h"/>
                  <a:gd name="f5" fmla="val 0"/>
                  <a:gd name="f6" fmla="val 243233"/>
                  <a:gd name="f7" fmla="val 243449"/>
                  <a:gd name="f8" fmla="val 183857"/>
                  <a:gd name="f9" fmla="val 184079"/>
                  <a:gd name="f10" fmla="val 235170"/>
                  <a:gd name="f11" fmla="val 132672"/>
                  <a:gd name="f12" fmla="val 253225"/>
                  <a:gd name="f13" fmla="val 63179"/>
                  <a:gd name="f14" fmla="val 238021"/>
                  <a:gd name="f15" fmla="val 5109"/>
                  <a:gd name="f16" fmla="val 179106"/>
                  <a:gd name="f17" fmla="+- 0 0 10123"/>
                  <a:gd name="f18" fmla="val 109739"/>
                  <a:gd name="f19" fmla="val 8917"/>
                  <a:gd name="f20" fmla="val 59376"/>
                  <a:gd name="f21" fmla="val 59371"/>
                  <a:gd name="f22" fmla="val 8063"/>
                  <a:gd name="f23" fmla="val 110777"/>
                  <a:gd name="f24" fmla="+- 0 0 9991"/>
                  <a:gd name="f25" fmla="val 180271"/>
                  <a:gd name="f26" fmla="val 5213"/>
                  <a:gd name="f27" fmla="val 238341"/>
                  <a:gd name="f28" fmla="val 64127"/>
                  <a:gd name="f29" fmla="val 253572"/>
                  <a:gd name="f30" fmla="val 133495"/>
                  <a:gd name="f31" fmla="val 234533"/>
                  <a:gd name="f32" fmla="+- 0 0 -90"/>
                  <a:gd name="f33" fmla="*/ f3 1 243233"/>
                  <a:gd name="f34" fmla="*/ f4 1 243449"/>
                  <a:gd name="f35" fmla="+- f7 0 f5"/>
                  <a:gd name="f36" fmla="+- f6 0 f5"/>
                  <a:gd name="f37" fmla="*/ f32 f0 1"/>
                  <a:gd name="f38" fmla="*/ f36 1 243233"/>
                  <a:gd name="f39" fmla="*/ f35 1 243449"/>
                  <a:gd name="f40" fmla="*/ 183857 f36 1"/>
                  <a:gd name="f41" fmla="*/ 184079 f35 1"/>
                  <a:gd name="f42" fmla="*/ 238021 f36 1"/>
                  <a:gd name="f43" fmla="*/ 5109 f35 1"/>
                  <a:gd name="f44" fmla="*/ 59376 f36 1"/>
                  <a:gd name="f45" fmla="*/ 59371 f35 1"/>
                  <a:gd name="f46" fmla="*/ 5213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sp>
            <p:nvSpPr>
              <p:cNvPr id="11" name="Freeform 35">
                <a:extLst>
                  <a:ext uri="{FF2B5EF4-FFF2-40B4-BE49-F238E27FC236}">
                    <a16:creationId xmlns:a16="http://schemas.microsoft.com/office/drawing/2014/main" id="{CD54C9DB-97B0-6E3B-D756-966987DA3BF6}"/>
                  </a:ext>
                </a:extLst>
              </p:cNvPr>
              <p:cNvSpPr/>
              <p:nvPr/>
            </p:nvSpPr>
            <p:spPr>
              <a:xfrm>
                <a:off x="-114144" y="4932648"/>
                <a:ext cx="382027" cy="382365"/>
              </a:xfrm>
              <a:custGeom>
                <a:avLst/>
                <a:gdLst>
                  <a:gd name="f0" fmla="val 10800000"/>
                  <a:gd name="f1" fmla="val 5400000"/>
                  <a:gd name="f2" fmla="val 180"/>
                  <a:gd name="f3" fmla="val w"/>
                  <a:gd name="f4" fmla="val h"/>
                  <a:gd name="f5" fmla="val 0"/>
                  <a:gd name="f6" fmla="val 243233"/>
                  <a:gd name="f7" fmla="val 243449"/>
                  <a:gd name="f8" fmla="val 59376"/>
                  <a:gd name="f9" fmla="val 184079"/>
                  <a:gd name="f10" fmla="val 8063"/>
                  <a:gd name="f11" fmla="val 132672"/>
                  <a:gd name="f12" fmla="+- 0 0 9991"/>
                  <a:gd name="f13" fmla="val 63179"/>
                  <a:gd name="f14" fmla="val 5213"/>
                  <a:gd name="f15" fmla="val 5109"/>
                  <a:gd name="f16" fmla="val 64127"/>
                  <a:gd name="f17" fmla="+- 0 0 10123"/>
                  <a:gd name="f18" fmla="val 133495"/>
                  <a:gd name="f19" fmla="val 8917"/>
                  <a:gd name="f20" fmla="val 183857"/>
                  <a:gd name="f21" fmla="val 59371"/>
                  <a:gd name="f22" fmla="val 235170"/>
                  <a:gd name="f23" fmla="val 110777"/>
                  <a:gd name="f24" fmla="val 253225"/>
                  <a:gd name="f25" fmla="val 180271"/>
                  <a:gd name="f26" fmla="val 238021"/>
                  <a:gd name="f27" fmla="val 238341"/>
                  <a:gd name="f28" fmla="val 179106"/>
                  <a:gd name="f29" fmla="val 253572"/>
                  <a:gd name="f30" fmla="val 109739"/>
                  <a:gd name="f31" fmla="val 234533"/>
                  <a:gd name="f32" fmla="+- 0 0 -90"/>
                  <a:gd name="f33" fmla="*/ f3 1 243233"/>
                  <a:gd name="f34" fmla="*/ f4 1 243449"/>
                  <a:gd name="f35" fmla="+- f7 0 f5"/>
                  <a:gd name="f36" fmla="+- f6 0 f5"/>
                  <a:gd name="f37" fmla="*/ f32 f0 1"/>
                  <a:gd name="f38" fmla="*/ f36 1 243233"/>
                  <a:gd name="f39" fmla="*/ f35 1 243449"/>
                  <a:gd name="f40" fmla="*/ 59376 f36 1"/>
                  <a:gd name="f41" fmla="*/ 184079 f35 1"/>
                  <a:gd name="f42" fmla="*/ 5213 f36 1"/>
                  <a:gd name="f43" fmla="*/ 5109 f35 1"/>
                  <a:gd name="f44" fmla="*/ 183857 f36 1"/>
                  <a:gd name="f45" fmla="*/ 59371 f35 1"/>
                  <a:gd name="f46" fmla="*/ 238021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sp>
            <p:nvSpPr>
              <p:cNvPr id="12" name="Freeform 36">
                <a:extLst>
                  <a:ext uri="{FF2B5EF4-FFF2-40B4-BE49-F238E27FC236}">
                    <a16:creationId xmlns:a16="http://schemas.microsoft.com/office/drawing/2014/main" id="{CCCA790E-F918-FE70-3751-95B87EA3D317}"/>
                  </a:ext>
                </a:extLst>
              </p:cNvPr>
              <p:cNvSpPr/>
              <p:nvPr/>
            </p:nvSpPr>
            <p:spPr>
              <a:xfrm>
                <a:off x="347033" y="4932648"/>
                <a:ext cx="382027" cy="382365"/>
              </a:xfrm>
              <a:custGeom>
                <a:avLst/>
                <a:gdLst>
                  <a:gd name="f0" fmla="val 10800000"/>
                  <a:gd name="f1" fmla="val 5400000"/>
                  <a:gd name="f2" fmla="val 180"/>
                  <a:gd name="f3" fmla="val w"/>
                  <a:gd name="f4" fmla="val h"/>
                  <a:gd name="f5" fmla="val 0"/>
                  <a:gd name="f6" fmla="val 243233"/>
                  <a:gd name="f7" fmla="val 243449"/>
                  <a:gd name="f8" fmla="val 183857"/>
                  <a:gd name="f9" fmla="val 184079"/>
                  <a:gd name="f10" fmla="val 235170"/>
                  <a:gd name="f11" fmla="val 132672"/>
                  <a:gd name="f12" fmla="val 253225"/>
                  <a:gd name="f13" fmla="val 63179"/>
                  <a:gd name="f14" fmla="val 238021"/>
                  <a:gd name="f15" fmla="val 5109"/>
                  <a:gd name="f16" fmla="val 179106"/>
                  <a:gd name="f17" fmla="+- 0 0 10123"/>
                  <a:gd name="f18" fmla="val 109739"/>
                  <a:gd name="f19" fmla="val 8917"/>
                  <a:gd name="f20" fmla="val 59376"/>
                  <a:gd name="f21" fmla="val 59371"/>
                  <a:gd name="f22" fmla="val 8063"/>
                  <a:gd name="f23" fmla="val 110777"/>
                  <a:gd name="f24" fmla="+- 0 0 9991"/>
                  <a:gd name="f25" fmla="val 180271"/>
                  <a:gd name="f26" fmla="val 5213"/>
                  <a:gd name="f27" fmla="val 238341"/>
                  <a:gd name="f28" fmla="val 64127"/>
                  <a:gd name="f29" fmla="val 253572"/>
                  <a:gd name="f30" fmla="val 133495"/>
                  <a:gd name="f31" fmla="val 234533"/>
                  <a:gd name="f32" fmla="+- 0 0 -90"/>
                  <a:gd name="f33" fmla="*/ f3 1 243233"/>
                  <a:gd name="f34" fmla="*/ f4 1 243449"/>
                  <a:gd name="f35" fmla="+- f7 0 f5"/>
                  <a:gd name="f36" fmla="+- f6 0 f5"/>
                  <a:gd name="f37" fmla="*/ f32 f0 1"/>
                  <a:gd name="f38" fmla="*/ f36 1 243233"/>
                  <a:gd name="f39" fmla="*/ f35 1 243449"/>
                  <a:gd name="f40" fmla="*/ 183857 f36 1"/>
                  <a:gd name="f41" fmla="*/ 184079 f35 1"/>
                  <a:gd name="f42" fmla="*/ 238021 f36 1"/>
                  <a:gd name="f43" fmla="*/ 5109 f35 1"/>
                  <a:gd name="f44" fmla="*/ 59376 f36 1"/>
                  <a:gd name="f45" fmla="*/ 59371 f35 1"/>
                  <a:gd name="f46" fmla="*/ 5213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grpSp>
        <p:sp>
          <p:nvSpPr>
            <p:cNvPr id="13" name="Freeform 27">
              <a:extLst>
                <a:ext uri="{FF2B5EF4-FFF2-40B4-BE49-F238E27FC236}">
                  <a16:creationId xmlns:a16="http://schemas.microsoft.com/office/drawing/2014/main" id="{37E64802-B5A7-DBD6-A431-7E9A407846DC}"/>
                </a:ext>
              </a:extLst>
            </p:cNvPr>
            <p:cNvSpPr/>
            <p:nvPr/>
          </p:nvSpPr>
          <p:spPr>
            <a:xfrm>
              <a:off x="-1068604" y="4522018"/>
              <a:ext cx="176113" cy="1196154"/>
            </a:xfrm>
            <a:custGeom>
              <a:avLst/>
              <a:gdLst>
                <a:gd name="f0" fmla="val 10800000"/>
                <a:gd name="f1" fmla="val 5400000"/>
                <a:gd name="f2" fmla="val 180"/>
                <a:gd name="f3" fmla="val w"/>
                <a:gd name="f4" fmla="val h"/>
                <a:gd name="f5" fmla="val 0"/>
                <a:gd name="f6" fmla="val 112127"/>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112128"/>
                <a:gd name="f44" fmla="val 46646"/>
                <a:gd name="f45" fmla="val 101675"/>
                <a:gd name="f46" fmla="val 71397"/>
                <a:gd name="f47" fmla="val 93123"/>
                <a:gd name="f48" fmla="val 91389"/>
                <a:gd name="f49" fmla="val 85521"/>
                <a:gd name="f50" fmla="val 108524"/>
                <a:gd name="f51" fmla="val 121852"/>
                <a:gd name="f52" fmla="val 182778"/>
                <a:gd name="f53" fmla="val 196105"/>
                <a:gd name="f54" fmla="val 213240"/>
                <a:gd name="f55" fmla="val 233232"/>
                <a:gd name="f56" fmla="val 258935"/>
                <a:gd name="f57" fmla="val 350324"/>
                <a:gd name="f58" fmla="val 376027"/>
                <a:gd name="f59" fmla="val 396018"/>
                <a:gd name="f60" fmla="val 413153"/>
                <a:gd name="f61" fmla="val 426481"/>
                <a:gd name="f62" fmla="val 487407"/>
                <a:gd name="f63" fmla="val 500734"/>
                <a:gd name="f64" fmla="val 517870"/>
                <a:gd name="f65" fmla="val 537861"/>
                <a:gd name="f66" fmla="val 563564"/>
                <a:gd name="f67" fmla="val 654953"/>
                <a:gd name="f68" fmla="val 680656"/>
                <a:gd name="f69" fmla="val 700647"/>
                <a:gd name="f70" fmla="val 717783"/>
                <a:gd name="f71" fmla="val 731110"/>
                <a:gd name="f72" fmla="+- 0 0 -90"/>
                <a:gd name="f73" fmla="*/ f3 1 112127"/>
                <a:gd name="f74" fmla="*/ f4 1 761572"/>
                <a:gd name="f75" fmla="+- f7 0 f5"/>
                <a:gd name="f76" fmla="+- f6 0 f5"/>
                <a:gd name="f77" fmla="*/ f72 f0 1"/>
                <a:gd name="f78" fmla="*/ f76 1 112127"/>
                <a:gd name="f79" fmla="*/ f75 1 761572"/>
                <a:gd name="f80" fmla="*/ 79820 f76 1"/>
                <a:gd name="f81" fmla="*/ 761573 f75 1"/>
                <a:gd name="f82" fmla="*/ 0 f76 1"/>
                <a:gd name="f83" fmla="*/ 19005 f76 1"/>
                <a:gd name="f84" fmla="*/ 670184 f75 1"/>
                <a:gd name="f85" fmla="*/ 32308 f76 1"/>
                <a:gd name="f86" fmla="*/ 609258 f75 1"/>
                <a:gd name="f87" fmla="*/ 548333 f75 1"/>
                <a:gd name="f88" fmla="*/ 456944 f75 1"/>
                <a:gd name="f89" fmla="*/ 365555 f75 1"/>
                <a:gd name="f90" fmla="*/ 304629 f75 1"/>
                <a:gd name="f91" fmla="*/ 243703 f75 1"/>
                <a:gd name="f92" fmla="*/ 152315 f75 1"/>
                <a:gd name="f93" fmla="*/ 60926 f75 1"/>
                <a:gd name="f94" fmla="*/ 0 f75 1"/>
                <a:gd name="f95" fmla="*/ 112128 f76 1"/>
                <a:gd name="f96" fmla="*/ 93123 f76 1"/>
                <a:gd name="f97" fmla="*/ 91389 f75 1"/>
                <a:gd name="f98" fmla="*/ 213240 f75 1"/>
                <a:gd name="f99" fmla="*/ 396018 f75 1"/>
                <a:gd name="f100" fmla="*/ 517870 f75 1"/>
                <a:gd name="f101" fmla="*/ 700647 f75 1"/>
                <a:gd name="f102" fmla="*/ f77 1 f2"/>
                <a:gd name="f103" fmla="*/ f80 1 112127"/>
                <a:gd name="f104" fmla="*/ f81 1 761572"/>
                <a:gd name="f105" fmla="*/ f82 1 112127"/>
                <a:gd name="f106" fmla="*/ f83 1 112127"/>
                <a:gd name="f107" fmla="*/ f84 1 761572"/>
                <a:gd name="f108" fmla="*/ f85 1 112127"/>
                <a:gd name="f109" fmla="*/ f86 1 761572"/>
                <a:gd name="f110" fmla="*/ f87 1 761572"/>
                <a:gd name="f111" fmla="*/ f88 1 761572"/>
                <a:gd name="f112" fmla="*/ f89 1 761572"/>
                <a:gd name="f113" fmla="*/ f90 1 761572"/>
                <a:gd name="f114" fmla="*/ f91 1 761572"/>
                <a:gd name="f115" fmla="*/ f92 1 761572"/>
                <a:gd name="f116" fmla="*/ f93 1 761572"/>
                <a:gd name="f117" fmla="*/ f94 1 761572"/>
                <a:gd name="f118" fmla="*/ f95 1 112127"/>
                <a:gd name="f119" fmla="*/ f96 1 112127"/>
                <a:gd name="f120" fmla="*/ f97 1 761572"/>
                <a:gd name="f121" fmla="*/ f98 1 761572"/>
                <a:gd name="f122" fmla="*/ f99 1 761572"/>
                <a:gd name="f123" fmla="*/ f100 1 761572"/>
                <a:gd name="f124" fmla="*/ f101 1 761572"/>
                <a:gd name="f125" fmla="*/ f5 1 f78"/>
                <a:gd name="f126" fmla="*/ f6 1 f78"/>
                <a:gd name="f127" fmla="*/ f5 1 f79"/>
                <a:gd name="f128" fmla="*/ f7 1 f79"/>
                <a:gd name="f129" fmla="+- f102 0 f1"/>
                <a:gd name="f130" fmla="*/ f103 1 f78"/>
                <a:gd name="f131" fmla="*/ f104 1 f79"/>
                <a:gd name="f132" fmla="*/ f105 1 f78"/>
                <a:gd name="f133" fmla="*/ f106 1 f78"/>
                <a:gd name="f134" fmla="*/ f107 1 f79"/>
                <a:gd name="f135" fmla="*/ f108 1 f78"/>
                <a:gd name="f136" fmla="*/ f109 1 f79"/>
                <a:gd name="f137" fmla="*/ f110 1 f79"/>
                <a:gd name="f138" fmla="*/ f111 1 f79"/>
                <a:gd name="f139" fmla="*/ f112 1 f79"/>
                <a:gd name="f140" fmla="*/ f113 1 f79"/>
                <a:gd name="f141" fmla="*/ f114 1 f79"/>
                <a:gd name="f142" fmla="*/ f115 1 f79"/>
                <a:gd name="f143" fmla="*/ f116 1 f79"/>
                <a:gd name="f144" fmla="*/ f117 1 f79"/>
                <a:gd name="f145" fmla="*/ f118 1 f78"/>
                <a:gd name="f146" fmla="*/ f119 1 f78"/>
                <a:gd name="f147" fmla="*/ f120 1 f79"/>
                <a:gd name="f148" fmla="*/ f121 1 f79"/>
                <a:gd name="f149" fmla="*/ f122 1 f79"/>
                <a:gd name="f150" fmla="*/ f123 1 f79"/>
                <a:gd name="f151" fmla="*/ f124 1 f79"/>
                <a:gd name="f152" fmla="*/ f125 f73 1"/>
                <a:gd name="f153" fmla="*/ f126 f73 1"/>
                <a:gd name="f154" fmla="*/ f128 f74 1"/>
                <a:gd name="f155" fmla="*/ f127 f74 1"/>
                <a:gd name="f156" fmla="*/ f130 f73 1"/>
                <a:gd name="f157" fmla="*/ f131 f74 1"/>
                <a:gd name="f158" fmla="*/ f132 f73 1"/>
                <a:gd name="f159" fmla="*/ f133 f73 1"/>
                <a:gd name="f160" fmla="*/ f134 f74 1"/>
                <a:gd name="f161" fmla="*/ f135 f73 1"/>
                <a:gd name="f162" fmla="*/ f136 f74 1"/>
                <a:gd name="f163" fmla="*/ f137 f74 1"/>
                <a:gd name="f164" fmla="*/ f138 f74 1"/>
                <a:gd name="f165" fmla="*/ f139 f74 1"/>
                <a:gd name="f166" fmla="*/ f140 f74 1"/>
                <a:gd name="f167" fmla="*/ f141 f74 1"/>
                <a:gd name="f168" fmla="*/ f142 f74 1"/>
                <a:gd name="f169" fmla="*/ f143 f74 1"/>
                <a:gd name="f170" fmla="*/ f144 f74 1"/>
                <a:gd name="f171" fmla="*/ f145 f73 1"/>
                <a:gd name="f172" fmla="*/ f146 f73 1"/>
                <a:gd name="f173" fmla="*/ f147 f74 1"/>
                <a:gd name="f174" fmla="*/ f148 f74 1"/>
                <a:gd name="f175" fmla="*/ f149 f74 1"/>
                <a:gd name="f176" fmla="*/ f150 f74 1"/>
                <a:gd name="f177" fmla="*/ f151 f74 1"/>
              </a:gdLst>
              <a:ahLst/>
              <a:cxnLst>
                <a:cxn ang="3cd4">
                  <a:pos x="hc" y="t"/>
                </a:cxn>
                <a:cxn ang="0">
                  <a:pos x="r" y="vc"/>
                </a:cxn>
                <a:cxn ang="cd4">
                  <a:pos x="hc" y="b"/>
                </a:cxn>
                <a:cxn ang="cd2">
                  <a:pos x="l" y="vc"/>
                </a:cxn>
                <a:cxn ang="f129">
                  <a:pos x="f156" y="f157"/>
                </a:cxn>
                <a:cxn ang="f129">
                  <a:pos x="f158" y="f157"/>
                </a:cxn>
                <a:cxn ang="f129">
                  <a:pos x="f159" y="f160"/>
                </a:cxn>
                <a:cxn ang="f129">
                  <a:pos x="f161" y="f162"/>
                </a:cxn>
                <a:cxn ang="f129">
                  <a:pos x="f159" y="f163"/>
                </a:cxn>
                <a:cxn ang="f129">
                  <a:pos x="f158" y="f164"/>
                </a:cxn>
                <a:cxn ang="f129">
                  <a:pos x="f159" y="f165"/>
                </a:cxn>
                <a:cxn ang="f129">
                  <a:pos x="f161" y="f166"/>
                </a:cxn>
                <a:cxn ang="f129">
                  <a:pos x="f159" y="f167"/>
                </a:cxn>
                <a:cxn ang="f129">
                  <a:pos x="f158" y="f168"/>
                </a:cxn>
                <a:cxn ang="f129">
                  <a:pos x="f159" y="f169"/>
                </a:cxn>
                <a:cxn ang="f129">
                  <a:pos x="f161" y="f170"/>
                </a:cxn>
                <a:cxn ang="f129">
                  <a:pos x="f171" y="f170"/>
                </a:cxn>
                <a:cxn ang="f129">
                  <a:pos x="f172" y="f173"/>
                </a:cxn>
                <a:cxn ang="f129">
                  <a:pos x="f156" y="f168"/>
                </a:cxn>
                <a:cxn ang="f129">
                  <a:pos x="f172" y="f174"/>
                </a:cxn>
                <a:cxn ang="f129">
                  <a:pos x="f171" y="f166"/>
                </a:cxn>
                <a:cxn ang="f129">
                  <a:pos x="f172" y="f175"/>
                </a:cxn>
                <a:cxn ang="f129">
                  <a:pos x="f156" y="f164"/>
                </a:cxn>
                <a:cxn ang="f129">
                  <a:pos x="f172" y="f176"/>
                </a:cxn>
                <a:cxn ang="f129">
                  <a:pos x="f171" y="f162"/>
                </a:cxn>
                <a:cxn ang="f129">
                  <a:pos x="f172" y="f177"/>
                </a:cxn>
                <a:cxn ang="f129">
                  <a:pos x="f156" y="f157"/>
                </a:cxn>
              </a:cxnLst>
              <a:rect l="f152" t="f155" r="f153" b="f154"/>
              <a:pathLst>
                <a:path w="112127"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43" y="f5"/>
                  </a:lnTo>
                  <a:cubicBezTo>
                    <a:pt x="f43" y="f44"/>
                    <a:pt x="f45" y="f46"/>
                    <a:pt x="f47" y="f48"/>
                  </a:cubicBezTo>
                  <a:cubicBezTo>
                    <a:pt x="f49" y="f50"/>
                    <a:pt x="f8" y="f51"/>
                    <a:pt x="f8" y="f37"/>
                  </a:cubicBezTo>
                  <a:cubicBezTo>
                    <a:pt x="f8" y="f52"/>
                    <a:pt x="f49" y="f53"/>
                    <a:pt x="f47" y="f54"/>
                  </a:cubicBezTo>
                  <a:cubicBezTo>
                    <a:pt x="f45" y="f55"/>
                    <a:pt x="f43" y="f56"/>
                    <a:pt x="f43" y="f31"/>
                  </a:cubicBezTo>
                  <a:cubicBezTo>
                    <a:pt x="f43" y="f57"/>
                    <a:pt x="f45" y="f58"/>
                    <a:pt x="f47" y="f59"/>
                  </a:cubicBezTo>
                  <a:cubicBezTo>
                    <a:pt x="f49" y="f60"/>
                    <a:pt x="f8" y="f61"/>
                    <a:pt x="f8" y="f25"/>
                  </a:cubicBezTo>
                  <a:cubicBezTo>
                    <a:pt x="f8" y="f62"/>
                    <a:pt x="f49" y="f63"/>
                    <a:pt x="f47" y="f64"/>
                  </a:cubicBezTo>
                  <a:cubicBezTo>
                    <a:pt x="f45" y="f65"/>
                    <a:pt x="f43" y="f66"/>
                    <a:pt x="f43" y="f19"/>
                  </a:cubicBezTo>
                  <a:cubicBezTo>
                    <a:pt x="f43" y="f67"/>
                    <a:pt x="f45" y="f68"/>
                    <a:pt x="f47" y="f69"/>
                  </a:cubicBezTo>
                  <a:cubicBezTo>
                    <a:pt x="f49" y="f70"/>
                    <a:pt x="f8" y="f71"/>
                    <a:pt x="f8" y="f9"/>
                  </a:cubicBezTo>
                  <a:close/>
                </a:path>
              </a:pathLst>
            </a:custGeom>
            <a:solidFill>
              <a:srgbClr val="7473B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sp>
          <p:nvSpPr>
            <p:cNvPr id="14" name="Freeform 28">
              <a:extLst>
                <a:ext uri="{FF2B5EF4-FFF2-40B4-BE49-F238E27FC236}">
                  <a16:creationId xmlns:a16="http://schemas.microsoft.com/office/drawing/2014/main" id="{3D05644B-9279-5742-A039-D15A4CEB8D36}"/>
                </a:ext>
              </a:extLst>
            </p:cNvPr>
            <p:cNvSpPr/>
            <p:nvPr/>
          </p:nvSpPr>
          <p:spPr>
            <a:xfrm>
              <a:off x="-777569" y="4522018"/>
              <a:ext cx="176113" cy="1196154"/>
            </a:xfrm>
            <a:custGeom>
              <a:avLst/>
              <a:gdLst>
                <a:gd name="f0" fmla="val 10800000"/>
                <a:gd name="f1" fmla="val 5400000"/>
                <a:gd name="f2" fmla="val 180"/>
                <a:gd name="f3" fmla="val w"/>
                <a:gd name="f4" fmla="val h"/>
                <a:gd name="f5" fmla="val 0"/>
                <a:gd name="f6" fmla="val 112127"/>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112128"/>
                <a:gd name="f44" fmla="val 46646"/>
                <a:gd name="f45" fmla="val 101675"/>
                <a:gd name="f46" fmla="val 71397"/>
                <a:gd name="f47" fmla="val 93123"/>
                <a:gd name="f48" fmla="val 91389"/>
                <a:gd name="f49" fmla="val 85521"/>
                <a:gd name="f50" fmla="val 108524"/>
                <a:gd name="f51" fmla="val 121852"/>
                <a:gd name="f52" fmla="val 182778"/>
                <a:gd name="f53" fmla="val 196105"/>
                <a:gd name="f54" fmla="val 213240"/>
                <a:gd name="f55" fmla="val 233232"/>
                <a:gd name="f56" fmla="val 258935"/>
                <a:gd name="f57" fmla="val 350324"/>
                <a:gd name="f58" fmla="val 376027"/>
                <a:gd name="f59" fmla="val 396018"/>
                <a:gd name="f60" fmla="val 413153"/>
                <a:gd name="f61" fmla="val 426481"/>
                <a:gd name="f62" fmla="val 487407"/>
                <a:gd name="f63" fmla="val 500734"/>
                <a:gd name="f64" fmla="val 517870"/>
                <a:gd name="f65" fmla="val 537861"/>
                <a:gd name="f66" fmla="val 563564"/>
                <a:gd name="f67" fmla="val 654953"/>
                <a:gd name="f68" fmla="val 680656"/>
                <a:gd name="f69" fmla="val 700647"/>
                <a:gd name="f70" fmla="val 717783"/>
                <a:gd name="f71" fmla="val 731110"/>
                <a:gd name="f72" fmla="+- 0 0 -90"/>
                <a:gd name="f73" fmla="*/ f3 1 112127"/>
                <a:gd name="f74" fmla="*/ f4 1 761572"/>
                <a:gd name="f75" fmla="+- f7 0 f5"/>
                <a:gd name="f76" fmla="+- f6 0 f5"/>
                <a:gd name="f77" fmla="*/ f72 f0 1"/>
                <a:gd name="f78" fmla="*/ f76 1 112127"/>
                <a:gd name="f79" fmla="*/ f75 1 761572"/>
                <a:gd name="f80" fmla="*/ 79820 f76 1"/>
                <a:gd name="f81" fmla="*/ 761573 f75 1"/>
                <a:gd name="f82" fmla="*/ 0 f76 1"/>
                <a:gd name="f83" fmla="*/ 19005 f76 1"/>
                <a:gd name="f84" fmla="*/ 670184 f75 1"/>
                <a:gd name="f85" fmla="*/ 32308 f76 1"/>
                <a:gd name="f86" fmla="*/ 609258 f75 1"/>
                <a:gd name="f87" fmla="*/ 548333 f75 1"/>
                <a:gd name="f88" fmla="*/ 456944 f75 1"/>
                <a:gd name="f89" fmla="*/ 365555 f75 1"/>
                <a:gd name="f90" fmla="*/ 304629 f75 1"/>
                <a:gd name="f91" fmla="*/ 243703 f75 1"/>
                <a:gd name="f92" fmla="*/ 152315 f75 1"/>
                <a:gd name="f93" fmla="*/ 60926 f75 1"/>
                <a:gd name="f94" fmla="*/ 0 f75 1"/>
                <a:gd name="f95" fmla="*/ 112128 f76 1"/>
                <a:gd name="f96" fmla="*/ 93123 f76 1"/>
                <a:gd name="f97" fmla="*/ 91389 f75 1"/>
                <a:gd name="f98" fmla="*/ 213240 f75 1"/>
                <a:gd name="f99" fmla="*/ 396018 f75 1"/>
                <a:gd name="f100" fmla="*/ 517870 f75 1"/>
                <a:gd name="f101" fmla="*/ 700647 f75 1"/>
                <a:gd name="f102" fmla="*/ f77 1 f2"/>
                <a:gd name="f103" fmla="*/ f80 1 112127"/>
                <a:gd name="f104" fmla="*/ f81 1 761572"/>
                <a:gd name="f105" fmla="*/ f82 1 112127"/>
                <a:gd name="f106" fmla="*/ f83 1 112127"/>
                <a:gd name="f107" fmla="*/ f84 1 761572"/>
                <a:gd name="f108" fmla="*/ f85 1 112127"/>
                <a:gd name="f109" fmla="*/ f86 1 761572"/>
                <a:gd name="f110" fmla="*/ f87 1 761572"/>
                <a:gd name="f111" fmla="*/ f88 1 761572"/>
                <a:gd name="f112" fmla="*/ f89 1 761572"/>
                <a:gd name="f113" fmla="*/ f90 1 761572"/>
                <a:gd name="f114" fmla="*/ f91 1 761572"/>
                <a:gd name="f115" fmla="*/ f92 1 761572"/>
                <a:gd name="f116" fmla="*/ f93 1 761572"/>
                <a:gd name="f117" fmla="*/ f94 1 761572"/>
                <a:gd name="f118" fmla="*/ f95 1 112127"/>
                <a:gd name="f119" fmla="*/ f96 1 112127"/>
                <a:gd name="f120" fmla="*/ f97 1 761572"/>
                <a:gd name="f121" fmla="*/ f98 1 761572"/>
                <a:gd name="f122" fmla="*/ f99 1 761572"/>
                <a:gd name="f123" fmla="*/ f100 1 761572"/>
                <a:gd name="f124" fmla="*/ f101 1 761572"/>
                <a:gd name="f125" fmla="*/ f5 1 f78"/>
                <a:gd name="f126" fmla="*/ f6 1 f78"/>
                <a:gd name="f127" fmla="*/ f5 1 f79"/>
                <a:gd name="f128" fmla="*/ f7 1 f79"/>
                <a:gd name="f129" fmla="+- f102 0 f1"/>
                <a:gd name="f130" fmla="*/ f103 1 f78"/>
                <a:gd name="f131" fmla="*/ f104 1 f79"/>
                <a:gd name="f132" fmla="*/ f105 1 f78"/>
                <a:gd name="f133" fmla="*/ f106 1 f78"/>
                <a:gd name="f134" fmla="*/ f107 1 f79"/>
                <a:gd name="f135" fmla="*/ f108 1 f78"/>
                <a:gd name="f136" fmla="*/ f109 1 f79"/>
                <a:gd name="f137" fmla="*/ f110 1 f79"/>
                <a:gd name="f138" fmla="*/ f111 1 f79"/>
                <a:gd name="f139" fmla="*/ f112 1 f79"/>
                <a:gd name="f140" fmla="*/ f113 1 f79"/>
                <a:gd name="f141" fmla="*/ f114 1 f79"/>
                <a:gd name="f142" fmla="*/ f115 1 f79"/>
                <a:gd name="f143" fmla="*/ f116 1 f79"/>
                <a:gd name="f144" fmla="*/ f117 1 f79"/>
                <a:gd name="f145" fmla="*/ f118 1 f78"/>
                <a:gd name="f146" fmla="*/ f119 1 f78"/>
                <a:gd name="f147" fmla="*/ f120 1 f79"/>
                <a:gd name="f148" fmla="*/ f121 1 f79"/>
                <a:gd name="f149" fmla="*/ f122 1 f79"/>
                <a:gd name="f150" fmla="*/ f123 1 f79"/>
                <a:gd name="f151" fmla="*/ f124 1 f79"/>
                <a:gd name="f152" fmla="*/ f125 f73 1"/>
                <a:gd name="f153" fmla="*/ f126 f73 1"/>
                <a:gd name="f154" fmla="*/ f128 f74 1"/>
                <a:gd name="f155" fmla="*/ f127 f74 1"/>
                <a:gd name="f156" fmla="*/ f130 f73 1"/>
                <a:gd name="f157" fmla="*/ f131 f74 1"/>
                <a:gd name="f158" fmla="*/ f132 f73 1"/>
                <a:gd name="f159" fmla="*/ f133 f73 1"/>
                <a:gd name="f160" fmla="*/ f134 f74 1"/>
                <a:gd name="f161" fmla="*/ f135 f73 1"/>
                <a:gd name="f162" fmla="*/ f136 f74 1"/>
                <a:gd name="f163" fmla="*/ f137 f74 1"/>
                <a:gd name="f164" fmla="*/ f138 f74 1"/>
                <a:gd name="f165" fmla="*/ f139 f74 1"/>
                <a:gd name="f166" fmla="*/ f140 f74 1"/>
                <a:gd name="f167" fmla="*/ f141 f74 1"/>
                <a:gd name="f168" fmla="*/ f142 f74 1"/>
                <a:gd name="f169" fmla="*/ f143 f74 1"/>
                <a:gd name="f170" fmla="*/ f144 f74 1"/>
                <a:gd name="f171" fmla="*/ f145 f73 1"/>
                <a:gd name="f172" fmla="*/ f146 f73 1"/>
                <a:gd name="f173" fmla="*/ f147 f74 1"/>
                <a:gd name="f174" fmla="*/ f148 f74 1"/>
                <a:gd name="f175" fmla="*/ f149 f74 1"/>
                <a:gd name="f176" fmla="*/ f150 f74 1"/>
                <a:gd name="f177" fmla="*/ f151 f74 1"/>
              </a:gdLst>
              <a:ahLst/>
              <a:cxnLst>
                <a:cxn ang="3cd4">
                  <a:pos x="hc" y="t"/>
                </a:cxn>
                <a:cxn ang="0">
                  <a:pos x="r" y="vc"/>
                </a:cxn>
                <a:cxn ang="cd4">
                  <a:pos x="hc" y="b"/>
                </a:cxn>
                <a:cxn ang="cd2">
                  <a:pos x="l" y="vc"/>
                </a:cxn>
                <a:cxn ang="f129">
                  <a:pos x="f156" y="f157"/>
                </a:cxn>
                <a:cxn ang="f129">
                  <a:pos x="f158" y="f157"/>
                </a:cxn>
                <a:cxn ang="f129">
                  <a:pos x="f159" y="f160"/>
                </a:cxn>
                <a:cxn ang="f129">
                  <a:pos x="f161" y="f162"/>
                </a:cxn>
                <a:cxn ang="f129">
                  <a:pos x="f159" y="f163"/>
                </a:cxn>
                <a:cxn ang="f129">
                  <a:pos x="f158" y="f164"/>
                </a:cxn>
                <a:cxn ang="f129">
                  <a:pos x="f159" y="f165"/>
                </a:cxn>
                <a:cxn ang="f129">
                  <a:pos x="f161" y="f166"/>
                </a:cxn>
                <a:cxn ang="f129">
                  <a:pos x="f159" y="f167"/>
                </a:cxn>
                <a:cxn ang="f129">
                  <a:pos x="f158" y="f168"/>
                </a:cxn>
                <a:cxn ang="f129">
                  <a:pos x="f159" y="f169"/>
                </a:cxn>
                <a:cxn ang="f129">
                  <a:pos x="f161" y="f170"/>
                </a:cxn>
                <a:cxn ang="f129">
                  <a:pos x="f171" y="f170"/>
                </a:cxn>
                <a:cxn ang="f129">
                  <a:pos x="f172" y="f173"/>
                </a:cxn>
                <a:cxn ang="f129">
                  <a:pos x="f156" y="f168"/>
                </a:cxn>
                <a:cxn ang="f129">
                  <a:pos x="f172" y="f174"/>
                </a:cxn>
                <a:cxn ang="f129">
                  <a:pos x="f171" y="f166"/>
                </a:cxn>
                <a:cxn ang="f129">
                  <a:pos x="f172" y="f175"/>
                </a:cxn>
                <a:cxn ang="f129">
                  <a:pos x="f156" y="f164"/>
                </a:cxn>
                <a:cxn ang="f129">
                  <a:pos x="f172" y="f176"/>
                </a:cxn>
                <a:cxn ang="f129">
                  <a:pos x="f171" y="f162"/>
                </a:cxn>
                <a:cxn ang="f129">
                  <a:pos x="f172" y="f177"/>
                </a:cxn>
                <a:cxn ang="f129">
                  <a:pos x="f156" y="f157"/>
                </a:cxn>
              </a:cxnLst>
              <a:rect l="f152" t="f155" r="f153" b="f154"/>
              <a:pathLst>
                <a:path w="112127"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43" y="f5"/>
                  </a:lnTo>
                  <a:cubicBezTo>
                    <a:pt x="f43" y="f44"/>
                    <a:pt x="f45" y="f46"/>
                    <a:pt x="f47" y="f48"/>
                  </a:cubicBezTo>
                  <a:cubicBezTo>
                    <a:pt x="f49" y="f50"/>
                    <a:pt x="f8" y="f51"/>
                    <a:pt x="f8" y="f37"/>
                  </a:cubicBezTo>
                  <a:cubicBezTo>
                    <a:pt x="f8" y="f52"/>
                    <a:pt x="f49" y="f53"/>
                    <a:pt x="f47" y="f54"/>
                  </a:cubicBezTo>
                  <a:cubicBezTo>
                    <a:pt x="f45" y="f55"/>
                    <a:pt x="f43" y="f56"/>
                    <a:pt x="f43" y="f31"/>
                  </a:cubicBezTo>
                  <a:cubicBezTo>
                    <a:pt x="f43" y="f57"/>
                    <a:pt x="f45" y="f58"/>
                    <a:pt x="f47" y="f59"/>
                  </a:cubicBezTo>
                  <a:cubicBezTo>
                    <a:pt x="f49" y="f60"/>
                    <a:pt x="f8" y="f61"/>
                    <a:pt x="f8" y="f25"/>
                  </a:cubicBezTo>
                  <a:cubicBezTo>
                    <a:pt x="f8" y="f62"/>
                    <a:pt x="f49" y="f63"/>
                    <a:pt x="f47" y="f64"/>
                  </a:cubicBezTo>
                  <a:cubicBezTo>
                    <a:pt x="f45" y="f65"/>
                    <a:pt x="f43" y="f66"/>
                    <a:pt x="f43" y="f19"/>
                  </a:cubicBezTo>
                  <a:cubicBezTo>
                    <a:pt x="f43" y="f67"/>
                    <a:pt x="f45" y="f68"/>
                    <a:pt x="f47" y="f69"/>
                  </a:cubicBezTo>
                  <a:cubicBezTo>
                    <a:pt x="f49" y="f70"/>
                    <a:pt x="f8" y="f71"/>
                    <a:pt x="f8" y="f9"/>
                  </a:cubicBezTo>
                  <a:close/>
                </a:path>
              </a:pathLst>
            </a:custGeom>
            <a:solidFill>
              <a:srgbClr val="7473B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sp>
          <p:nvSpPr>
            <p:cNvPr id="15" name="Freeform 29">
              <a:extLst>
                <a:ext uri="{FF2B5EF4-FFF2-40B4-BE49-F238E27FC236}">
                  <a16:creationId xmlns:a16="http://schemas.microsoft.com/office/drawing/2014/main" id="{27D553FA-0CD0-4CB0-C2C4-AF5049391919}"/>
                </a:ext>
              </a:extLst>
            </p:cNvPr>
            <p:cNvSpPr/>
            <p:nvPr/>
          </p:nvSpPr>
          <p:spPr>
            <a:xfrm>
              <a:off x="-485043" y="4522018"/>
              <a:ext cx="176113" cy="1196154"/>
            </a:xfrm>
            <a:custGeom>
              <a:avLst/>
              <a:gdLst>
                <a:gd name="f0" fmla="val 10800000"/>
                <a:gd name="f1" fmla="val 5400000"/>
                <a:gd name="f2" fmla="val 180"/>
                <a:gd name="f3" fmla="val w"/>
                <a:gd name="f4" fmla="val h"/>
                <a:gd name="f5" fmla="val 0"/>
                <a:gd name="f6" fmla="val 112128"/>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46646"/>
                <a:gd name="f44" fmla="val 101675"/>
                <a:gd name="f45" fmla="val 71397"/>
                <a:gd name="f46" fmla="val 93123"/>
                <a:gd name="f47" fmla="val 91389"/>
                <a:gd name="f48" fmla="val 85521"/>
                <a:gd name="f49" fmla="val 108524"/>
                <a:gd name="f50" fmla="val 121852"/>
                <a:gd name="f51" fmla="val 182778"/>
                <a:gd name="f52" fmla="val 196105"/>
                <a:gd name="f53" fmla="val 213240"/>
                <a:gd name="f54" fmla="val 233232"/>
                <a:gd name="f55" fmla="val 258935"/>
                <a:gd name="f56" fmla="val 350324"/>
                <a:gd name="f57" fmla="val 376027"/>
                <a:gd name="f58" fmla="val 396018"/>
                <a:gd name="f59" fmla="val 413153"/>
                <a:gd name="f60" fmla="val 426481"/>
                <a:gd name="f61" fmla="val 487407"/>
                <a:gd name="f62" fmla="val 500734"/>
                <a:gd name="f63" fmla="val 517870"/>
                <a:gd name="f64" fmla="val 537861"/>
                <a:gd name="f65" fmla="val 563564"/>
                <a:gd name="f66" fmla="val 654953"/>
                <a:gd name="f67" fmla="val 680656"/>
                <a:gd name="f68" fmla="val 700647"/>
                <a:gd name="f69" fmla="val 717783"/>
                <a:gd name="f70" fmla="val 731110"/>
                <a:gd name="f71" fmla="+- 0 0 -90"/>
                <a:gd name="f72" fmla="*/ f3 1 112128"/>
                <a:gd name="f73" fmla="*/ f4 1 761572"/>
                <a:gd name="f74" fmla="+- f7 0 f5"/>
                <a:gd name="f75" fmla="+- f6 0 f5"/>
                <a:gd name="f76" fmla="*/ f71 f0 1"/>
                <a:gd name="f77" fmla="*/ f75 1 112128"/>
                <a:gd name="f78" fmla="*/ f74 1 761572"/>
                <a:gd name="f79" fmla="*/ 79820 f75 1"/>
                <a:gd name="f80" fmla="*/ 761573 f74 1"/>
                <a:gd name="f81" fmla="*/ 0 f75 1"/>
                <a:gd name="f82" fmla="*/ 19005 f75 1"/>
                <a:gd name="f83" fmla="*/ 670184 f74 1"/>
                <a:gd name="f84" fmla="*/ 32308 f75 1"/>
                <a:gd name="f85" fmla="*/ 609258 f74 1"/>
                <a:gd name="f86" fmla="*/ 548333 f74 1"/>
                <a:gd name="f87" fmla="*/ 456944 f74 1"/>
                <a:gd name="f88" fmla="*/ 365555 f74 1"/>
                <a:gd name="f89" fmla="*/ 304629 f74 1"/>
                <a:gd name="f90" fmla="*/ 243703 f74 1"/>
                <a:gd name="f91" fmla="*/ 152315 f74 1"/>
                <a:gd name="f92" fmla="*/ 60926 f74 1"/>
                <a:gd name="f93" fmla="*/ 0 f74 1"/>
                <a:gd name="f94" fmla="*/ 112128 f75 1"/>
                <a:gd name="f95" fmla="*/ 93123 f75 1"/>
                <a:gd name="f96" fmla="*/ 91389 f74 1"/>
                <a:gd name="f97" fmla="*/ 213240 f74 1"/>
                <a:gd name="f98" fmla="*/ 396018 f74 1"/>
                <a:gd name="f99" fmla="*/ 517870 f74 1"/>
                <a:gd name="f100" fmla="*/ 700647 f74 1"/>
                <a:gd name="f101" fmla="*/ f76 1 f2"/>
                <a:gd name="f102" fmla="*/ f79 1 112128"/>
                <a:gd name="f103" fmla="*/ f80 1 761572"/>
                <a:gd name="f104" fmla="*/ f81 1 112128"/>
                <a:gd name="f105" fmla="*/ f82 1 112128"/>
                <a:gd name="f106" fmla="*/ f83 1 761572"/>
                <a:gd name="f107" fmla="*/ f84 1 112128"/>
                <a:gd name="f108" fmla="*/ f85 1 761572"/>
                <a:gd name="f109" fmla="*/ f86 1 761572"/>
                <a:gd name="f110" fmla="*/ f87 1 761572"/>
                <a:gd name="f111" fmla="*/ f88 1 761572"/>
                <a:gd name="f112" fmla="*/ f89 1 761572"/>
                <a:gd name="f113" fmla="*/ f90 1 761572"/>
                <a:gd name="f114" fmla="*/ f91 1 761572"/>
                <a:gd name="f115" fmla="*/ f92 1 761572"/>
                <a:gd name="f116" fmla="*/ f93 1 761572"/>
                <a:gd name="f117" fmla="*/ f94 1 112128"/>
                <a:gd name="f118" fmla="*/ f95 1 112128"/>
                <a:gd name="f119" fmla="*/ f96 1 761572"/>
                <a:gd name="f120" fmla="*/ f97 1 761572"/>
                <a:gd name="f121" fmla="*/ f98 1 761572"/>
                <a:gd name="f122" fmla="*/ f99 1 761572"/>
                <a:gd name="f123" fmla="*/ f100 1 761572"/>
                <a:gd name="f124" fmla="*/ f5 1 f77"/>
                <a:gd name="f125" fmla="*/ f6 1 f77"/>
                <a:gd name="f126" fmla="*/ f5 1 f78"/>
                <a:gd name="f127" fmla="*/ f7 1 f78"/>
                <a:gd name="f128" fmla="+- f101 0 f1"/>
                <a:gd name="f129" fmla="*/ f102 1 f77"/>
                <a:gd name="f130" fmla="*/ f103 1 f78"/>
                <a:gd name="f131" fmla="*/ f104 1 f77"/>
                <a:gd name="f132" fmla="*/ f105 1 f77"/>
                <a:gd name="f133" fmla="*/ f106 1 f78"/>
                <a:gd name="f134" fmla="*/ f107 1 f77"/>
                <a:gd name="f135" fmla="*/ f108 1 f78"/>
                <a:gd name="f136" fmla="*/ f109 1 f78"/>
                <a:gd name="f137" fmla="*/ f110 1 f78"/>
                <a:gd name="f138" fmla="*/ f111 1 f78"/>
                <a:gd name="f139" fmla="*/ f112 1 f78"/>
                <a:gd name="f140" fmla="*/ f113 1 f78"/>
                <a:gd name="f141" fmla="*/ f114 1 f78"/>
                <a:gd name="f142" fmla="*/ f115 1 f78"/>
                <a:gd name="f143" fmla="*/ f116 1 f78"/>
                <a:gd name="f144" fmla="*/ f117 1 f77"/>
                <a:gd name="f145" fmla="*/ f118 1 f77"/>
                <a:gd name="f146" fmla="*/ f119 1 f78"/>
                <a:gd name="f147" fmla="*/ f120 1 f78"/>
                <a:gd name="f148" fmla="*/ f121 1 f78"/>
                <a:gd name="f149" fmla="*/ f122 1 f78"/>
                <a:gd name="f150" fmla="*/ f123 1 f78"/>
                <a:gd name="f151" fmla="*/ f124 f72 1"/>
                <a:gd name="f152" fmla="*/ f125 f72 1"/>
                <a:gd name="f153" fmla="*/ f127 f73 1"/>
                <a:gd name="f154" fmla="*/ f126 f73 1"/>
                <a:gd name="f155" fmla="*/ f129 f72 1"/>
                <a:gd name="f156" fmla="*/ f130 f73 1"/>
                <a:gd name="f157" fmla="*/ f131 f72 1"/>
                <a:gd name="f158" fmla="*/ f132 f72 1"/>
                <a:gd name="f159" fmla="*/ f133 f73 1"/>
                <a:gd name="f160" fmla="*/ f134 f72 1"/>
                <a:gd name="f161" fmla="*/ f135 f73 1"/>
                <a:gd name="f162" fmla="*/ f136 f73 1"/>
                <a:gd name="f163" fmla="*/ f137 f73 1"/>
                <a:gd name="f164" fmla="*/ f138 f73 1"/>
                <a:gd name="f165" fmla="*/ f139 f73 1"/>
                <a:gd name="f166" fmla="*/ f140 f73 1"/>
                <a:gd name="f167" fmla="*/ f141 f73 1"/>
                <a:gd name="f168" fmla="*/ f142 f73 1"/>
                <a:gd name="f169" fmla="*/ f143 f73 1"/>
                <a:gd name="f170" fmla="*/ f144 f72 1"/>
                <a:gd name="f171" fmla="*/ f145 f72 1"/>
                <a:gd name="f172" fmla="*/ f146 f73 1"/>
                <a:gd name="f173" fmla="*/ f147 f73 1"/>
                <a:gd name="f174" fmla="*/ f148 f73 1"/>
                <a:gd name="f175" fmla="*/ f149 f73 1"/>
                <a:gd name="f176" fmla="*/ f150 f73 1"/>
              </a:gdLst>
              <a:ahLst/>
              <a:cxnLst>
                <a:cxn ang="3cd4">
                  <a:pos x="hc" y="t"/>
                </a:cxn>
                <a:cxn ang="0">
                  <a:pos x="r" y="vc"/>
                </a:cxn>
                <a:cxn ang="cd4">
                  <a:pos x="hc" y="b"/>
                </a:cxn>
                <a:cxn ang="cd2">
                  <a:pos x="l" y="vc"/>
                </a:cxn>
                <a:cxn ang="f128">
                  <a:pos x="f155" y="f156"/>
                </a:cxn>
                <a:cxn ang="f128">
                  <a:pos x="f157" y="f156"/>
                </a:cxn>
                <a:cxn ang="f128">
                  <a:pos x="f158" y="f159"/>
                </a:cxn>
                <a:cxn ang="f128">
                  <a:pos x="f160" y="f161"/>
                </a:cxn>
                <a:cxn ang="f128">
                  <a:pos x="f158" y="f162"/>
                </a:cxn>
                <a:cxn ang="f128">
                  <a:pos x="f157" y="f163"/>
                </a:cxn>
                <a:cxn ang="f128">
                  <a:pos x="f158" y="f164"/>
                </a:cxn>
                <a:cxn ang="f128">
                  <a:pos x="f160" y="f165"/>
                </a:cxn>
                <a:cxn ang="f128">
                  <a:pos x="f158" y="f166"/>
                </a:cxn>
                <a:cxn ang="f128">
                  <a:pos x="f157" y="f167"/>
                </a:cxn>
                <a:cxn ang="f128">
                  <a:pos x="f158" y="f168"/>
                </a:cxn>
                <a:cxn ang="f128">
                  <a:pos x="f160" y="f169"/>
                </a:cxn>
                <a:cxn ang="f128">
                  <a:pos x="f170" y="f169"/>
                </a:cxn>
                <a:cxn ang="f128">
                  <a:pos x="f171" y="f172"/>
                </a:cxn>
                <a:cxn ang="f128">
                  <a:pos x="f155" y="f167"/>
                </a:cxn>
                <a:cxn ang="f128">
                  <a:pos x="f171" y="f173"/>
                </a:cxn>
                <a:cxn ang="f128">
                  <a:pos x="f170" y="f165"/>
                </a:cxn>
                <a:cxn ang="f128">
                  <a:pos x="f171" y="f174"/>
                </a:cxn>
                <a:cxn ang="f128">
                  <a:pos x="f155" y="f163"/>
                </a:cxn>
                <a:cxn ang="f128">
                  <a:pos x="f171" y="f175"/>
                </a:cxn>
                <a:cxn ang="f128">
                  <a:pos x="f170" y="f161"/>
                </a:cxn>
                <a:cxn ang="f128">
                  <a:pos x="f171" y="f176"/>
                </a:cxn>
                <a:cxn ang="f128">
                  <a:pos x="f155" y="f156"/>
                </a:cxn>
              </a:cxnLst>
              <a:rect l="f151" t="f154" r="f152" b="f153"/>
              <a:pathLst>
                <a:path w="112128"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6" y="f5"/>
                  </a:lnTo>
                  <a:cubicBezTo>
                    <a:pt x="f6" y="f43"/>
                    <a:pt x="f44" y="f45"/>
                    <a:pt x="f46" y="f47"/>
                  </a:cubicBezTo>
                  <a:cubicBezTo>
                    <a:pt x="f48" y="f49"/>
                    <a:pt x="f8" y="f50"/>
                    <a:pt x="f8" y="f37"/>
                  </a:cubicBezTo>
                  <a:cubicBezTo>
                    <a:pt x="f8" y="f51"/>
                    <a:pt x="f48" y="f52"/>
                    <a:pt x="f46" y="f53"/>
                  </a:cubicBezTo>
                  <a:cubicBezTo>
                    <a:pt x="f44" y="f54"/>
                    <a:pt x="f6" y="f55"/>
                    <a:pt x="f6" y="f31"/>
                  </a:cubicBezTo>
                  <a:cubicBezTo>
                    <a:pt x="f6" y="f56"/>
                    <a:pt x="f44" y="f57"/>
                    <a:pt x="f46" y="f58"/>
                  </a:cubicBezTo>
                  <a:cubicBezTo>
                    <a:pt x="f48" y="f59"/>
                    <a:pt x="f8" y="f60"/>
                    <a:pt x="f8" y="f25"/>
                  </a:cubicBezTo>
                  <a:cubicBezTo>
                    <a:pt x="f8" y="f61"/>
                    <a:pt x="f48" y="f62"/>
                    <a:pt x="f46" y="f63"/>
                  </a:cubicBezTo>
                  <a:cubicBezTo>
                    <a:pt x="f44" y="f64"/>
                    <a:pt x="f6" y="f65"/>
                    <a:pt x="f6" y="f19"/>
                  </a:cubicBezTo>
                  <a:cubicBezTo>
                    <a:pt x="f6" y="f66"/>
                    <a:pt x="f44" y="f67"/>
                    <a:pt x="f46" y="f68"/>
                  </a:cubicBezTo>
                  <a:cubicBezTo>
                    <a:pt x="f48" y="f69"/>
                    <a:pt x="f8" y="f70"/>
                    <a:pt x="f8" y="f9"/>
                  </a:cubicBezTo>
                  <a:close/>
                </a:path>
              </a:pathLst>
            </a:custGeom>
            <a:solidFill>
              <a:srgbClr val="7473B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sp>
          <p:nvSpPr>
            <p:cNvPr id="16" name="Freeform 30">
              <a:extLst>
                <a:ext uri="{FF2B5EF4-FFF2-40B4-BE49-F238E27FC236}">
                  <a16:creationId xmlns:a16="http://schemas.microsoft.com/office/drawing/2014/main" id="{C3D86597-7B57-E083-8D5A-D134078E7A1D}"/>
                </a:ext>
              </a:extLst>
            </p:cNvPr>
            <p:cNvSpPr/>
            <p:nvPr/>
          </p:nvSpPr>
          <p:spPr>
            <a:xfrm>
              <a:off x="110459" y="4517538"/>
              <a:ext cx="394014" cy="394728"/>
            </a:xfrm>
            <a:custGeom>
              <a:avLst/>
              <a:gdLst>
                <a:gd name="f0" fmla="val 10800000"/>
                <a:gd name="f1" fmla="val 5400000"/>
                <a:gd name="f2" fmla="val 180"/>
                <a:gd name="f3" fmla="val w"/>
                <a:gd name="f4" fmla="val h"/>
                <a:gd name="f5" fmla="val 0"/>
                <a:gd name="f6" fmla="val 250862"/>
                <a:gd name="f7" fmla="val 251319"/>
                <a:gd name="f8" fmla="val 250863"/>
                <a:gd name="f9" fmla="val 125660"/>
                <a:gd name="f10" fmla="val 195059"/>
                <a:gd name="f11" fmla="val 194705"/>
                <a:gd name="f12" fmla="val 125431"/>
                <a:gd name="f13" fmla="val 56158"/>
                <a:gd name="f14" fmla="val 56260"/>
                <a:gd name="f15" fmla="+- 0 0 -90"/>
                <a:gd name="f16" fmla="*/ f3 1 250862"/>
                <a:gd name="f17" fmla="*/ f4 1 251319"/>
                <a:gd name="f18" fmla="+- f7 0 f5"/>
                <a:gd name="f19" fmla="+- f6 0 f5"/>
                <a:gd name="f20" fmla="*/ f15 f0 1"/>
                <a:gd name="f21" fmla="*/ f19 1 250862"/>
                <a:gd name="f22" fmla="*/ f18 1 251319"/>
                <a:gd name="f23" fmla="*/ 250863 f19 1"/>
                <a:gd name="f24" fmla="*/ 125660 f18 1"/>
                <a:gd name="f25" fmla="*/ 125431 f19 1"/>
                <a:gd name="f26" fmla="*/ 251319 f18 1"/>
                <a:gd name="f27" fmla="*/ 0 f19 1"/>
                <a:gd name="f28" fmla="*/ 0 f18 1"/>
                <a:gd name="f29" fmla="*/ f20 1 f2"/>
                <a:gd name="f30" fmla="*/ f23 1 250862"/>
                <a:gd name="f31" fmla="*/ f24 1 251319"/>
                <a:gd name="f32" fmla="*/ f25 1 250862"/>
                <a:gd name="f33" fmla="*/ f26 1 251319"/>
                <a:gd name="f34" fmla="*/ f27 1 250862"/>
                <a:gd name="f35" fmla="*/ f28 1 251319"/>
                <a:gd name="f36" fmla="*/ f5 1 f21"/>
                <a:gd name="f37" fmla="*/ f6 1 f21"/>
                <a:gd name="f38" fmla="*/ f5 1 f22"/>
                <a:gd name="f39" fmla="*/ f7 1 f22"/>
                <a:gd name="f40" fmla="+- f29 0 f1"/>
                <a:gd name="f41" fmla="*/ f30 1 f21"/>
                <a:gd name="f42" fmla="*/ f31 1 f22"/>
                <a:gd name="f43" fmla="*/ f32 1 f21"/>
                <a:gd name="f44" fmla="*/ f33 1 f22"/>
                <a:gd name="f45" fmla="*/ f34 1 f21"/>
                <a:gd name="f46" fmla="*/ f35 1 f22"/>
                <a:gd name="f47" fmla="*/ f36 f16 1"/>
                <a:gd name="f48" fmla="*/ f37 f16 1"/>
                <a:gd name="f49" fmla="*/ f39 f17 1"/>
                <a:gd name="f50" fmla="*/ f38 f17 1"/>
                <a:gd name="f51" fmla="*/ f41 f16 1"/>
                <a:gd name="f52" fmla="*/ f42 f17 1"/>
                <a:gd name="f53" fmla="*/ f43 f16 1"/>
                <a:gd name="f54" fmla="*/ f44 f17 1"/>
                <a:gd name="f55" fmla="*/ f45 f16 1"/>
                <a:gd name="f56" fmla="*/ f46 f17 1"/>
              </a:gdLst>
              <a:ahLst/>
              <a:cxnLst>
                <a:cxn ang="3cd4">
                  <a:pos x="hc" y="t"/>
                </a:cxn>
                <a:cxn ang="0">
                  <a:pos x="r" y="vc"/>
                </a:cxn>
                <a:cxn ang="cd4">
                  <a:pos x="hc" y="b"/>
                </a:cxn>
                <a:cxn ang="cd2">
                  <a:pos x="l" y="vc"/>
                </a:cxn>
                <a:cxn ang="f40">
                  <a:pos x="f51" y="f52"/>
                </a:cxn>
                <a:cxn ang="f40">
                  <a:pos x="f53" y="f54"/>
                </a:cxn>
                <a:cxn ang="f40">
                  <a:pos x="f55" y="f52"/>
                </a:cxn>
                <a:cxn ang="f40">
                  <a:pos x="f53" y="f56"/>
                </a:cxn>
                <a:cxn ang="f40">
                  <a:pos x="f51" y="f52"/>
                </a:cxn>
              </a:cxnLst>
              <a:rect l="f47" t="f50" r="f48" b="f49"/>
              <a:pathLst>
                <a:path w="250862" h="251319">
                  <a:moveTo>
                    <a:pt x="f8" y="f9"/>
                  </a:moveTo>
                  <a:cubicBezTo>
                    <a:pt x="f8" y="f10"/>
                    <a:pt x="f11" y="f7"/>
                    <a:pt x="f12" y="f7"/>
                  </a:cubicBezTo>
                  <a:cubicBezTo>
                    <a:pt x="f13" y="f7"/>
                    <a:pt x="f5" y="f10"/>
                    <a:pt x="f5" y="f9"/>
                  </a:cubicBezTo>
                  <a:cubicBezTo>
                    <a:pt x="f5" y="f14"/>
                    <a:pt x="f13" y="f5"/>
                    <a:pt x="f12" y="f5"/>
                  </a:cubicBezTo>
                  <a:cubicBezTo>
                    <a:pt x="f11" y="f5"/>
                    <a:pt x="f8" y="f14"/>
                    <a:pt x="f8" y="f9"/>
                  </a:cubicBezTo>
                  <a:close/>
                </a:path>
              </a:pathLst>
            </a:custGeom>
            <a:solidFill>
              <a:srgbClr val="ECC0DA"/>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grpSp>
      <p:sp>
        <p:nvSpPr>
          <p:cNvPr id="17" name="Rectangle 37">
            <a:extLst>
              <a:ext uri="{FF2B5EF4-FFF2-40B4-BE49-F238E27FC236}">
                <a16:creationId xmlns:a16="http://schemas.microsoft.com/office/drawing/2014/main" id="{76685E60-5408-1A7B-0853-0735FCAF5FFB}"/>
              </a:ext>
            </a:extLst>
          </p:cNvPr>
          <p:cNvSpPr/>
          <p:nvPr/>
        </p:nvSpPr>
        <p:spPr>
          <a:xfrm rot="16200004">
            <a:off x="-5473639" y="1653285"/>
            <a:ext cx="7845241" cy="3128957"/>
          </a:xfrm>
          <a:prstGeom prst="rect">
            <a:avLst/>
          </a:prstGeom>
          <a:solidFill>
            <a:srgbClr val="ECECEC"/>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18" name="Rectangle 38">
            <a:extLst>
              <a:ext uri="{FF2B5EF4-FFF2-40B4-BE49-F238E27FC236}">
                <a16:creationId xmlns:a16="http://schemas.microsoft.com/office/drawing/2014/main" id="{53C6F972-0B7F-89F8-2404-4D1E10D62925}"/>
              </a:ext>
            </a:extLst>
          </p:cNvPr>
          <p:cNvSpPr/>
          <p:nvPr/>
        </p:nvSpPr>
        <p:spPr>
          <a:xfrm rot="16200004">
            <a:off x="-1044525" y="1644883"/>
            <a:ext cx="6858000" cy="3568235"/>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pic>
        <p:nvPicPr>
          <p:cNvPr id="19" name="Picture 1">
            <a:extLst>
              <a:ext uri="{FF2B5EF4-FFF2-40B4-BE49-F238E27FC236}">
                <a16:creationId xmlns:a16="http://schemas.microsoft.com/office/drawing/2014/main" id="{53F84064-A53E-8E17-A663-74C52898672E}"/>
              </a:ext>
            </a:extLst>
          </p:cNvPr>
          <p:cNvPicPr>
            <a:picLocks noChangeAspect="1"/>
          </p:cNvPicPr>
          <p:nvPr/>
        </p:nvPicPr>
        <p:blipFill>
          <a:blip r:embed="rId2" cstate="email">
            <a:extLst>
              <a:ext uri="{28A0092B-C50C-407E-A947-70E740481C1C}">
                <a14:useLocalDpi xmlns:a14="http://schemas.microsoft.com/office/drawing/2010/main"/>
              </a:ext>
            </a:extLst>
          </a:blip>
          <a:srcRect l="-1291"/>
          <a:stretch>
            <a:fillRect/>
          </a:stretch>
        </p:blipFill>
        <p:spPr>
          <a:xfrm>
            <a:off x="-308930" y="1902290"/>
            <a:ext cx="7402287" cy="4396014"/>
          </a:xfrm>
          <a:prstGeom prst="rect">
            <a:avLst/>
          </a:prstGeom>
          <a:noFill/>
          <a:ln cap="flat">
            <a:noFill/>
          </a:ln>
        </p:spPr>
      </p:pic>
      <p:sp>
        <p:nvSpPr>
          <p:cNvPr id="20" name="Picture Placeholder 17">
            <a:extLst>
              <a:ext uri="{FF2B5EF4-FFF2-40B4-BE49-F238E27FC236}">
                <a16:creationId xmlns:a16="http://schemas.microsoft.com/office/drawing/2014/main" id="{1495CCFD-A1DB-4CF2-237A-560881B0C66F}"/>
              </a:ext>
            </a:extLst>
          </p:cNvPr>
          <p:cNvSpPr txBox="1">
            <a:spLocks noGrp="1"/>
          </p:cNvSpPr>
          <p:nvPr>
            <p:ph type="pic" sz="quarter" idx="4294967295"/>
          </p:nvPr>
        </p:nvSpPr>
        <p:spPr>
          <a:xfrm>
            <a:off x="1088026" y="2459534"/>
            <a:ext cx="4990996" cy="3118872"/>
          </a:xfrm>
          <a:prstGeom prst="rect">
            <a:avLst/>
          </a:prstGeom>
          <a:solidFill>
            <a:srgbClr val="D9D9D9"/>
          </a:solidFill>
          <a:ln>
            <a:noFill/>
          </a:ln>
        </p:spPr>
        <p:txBody>
          <a:bodyPr vert="horz" wrap="square" lIns="91440" tIns="45720" rIns="91440" bIns="45720" anchor="t" anchorCtr="1" compatLnSpc="1">
            <a:noAutofit/>
          </a:bodyPr>
          <a:lstStyle>
            <a:lvl1pPr marR="0" lvl="0" algn="ctr" fontAlgn="auto">
              <a:spcAft>
                <a:spcPts val="0"/>
              </a:spcAft>
              <a:buNone/>
              <a:tabLst/>
              <a:defRPr lang="en-US" sz="1600" b="0" i="0" u="none" strike="noStrike" cap="none" spc="0" baseline="0">
                <a:solidFill>
                  <a:srgbClr val="7F7F7F"/>
                </a:solidFill>
                <a:uFillTx/>
                <a:latin typeface="Calibri"/>
              </a:defRPr>
            </a:lvl1pPr>
            <a:lvl2pPr marL="228600" marR="0" lvl="0" algn="ctr" fontAlgn="auto">
              <a:spcBef>
                <a:spcPts val="1000"/>
              </a:spcBef>
              <a:spcAft>
                <a:spcPts val="0"/>
              </a:spcAft>
              <a:buNone/>
              <a:tabLst/>
              <a:defRPr lang="en-US" sz="1600" b="0" i="0" u="none" strike="noStrike" cap="none" spc="0" baseline="0">
                <a:solidFill>
                  <a:srgbClr val="7F7F7F"/>
                </a:solidFill>
                <a:uFillTx/>
                <a:latin typeface="Calibri"/>
              </a:defRPr>
            </a:lvl2pPr>
            <a:lvl3pPr marL="228600" marR="0" lvl="0" algn="ctr" fontAlgn="auto">
              <a:spcBef>
                <a:spcPts val="1000"/>
              </a:spcBef>
              <a:spcAft>
                <a:spcPts val="0"/>
              </a:spcAft>
              <a:buNone/>
              <a:tabLst/>
              <a:defRPr lang="en-US" sz="1600" b="0" i="0" u="none" strike="noStrike" cap="none" spc="0" baseline="0">
                <a:solidFill>
                  <a:srgbClr val="7F7F7F"/>
                </a:solidFill>
                <a:uFillTx/>
                <a:latin typeface="Calibri"/>
              </a:defRPr>
            </a:lvl3pPr>
            <a:lvl4pPr marL="228600" marR="0" lvl="0" algn="ctr" fontAlgn="auto">
              <a:spcBef>
                <a:spcPts val="1000"/>
              </a:spcBef>
              <a:spcAft>
                <a:spcPts val="0"/>
              </a:spcAft>
              <a:buNone/>
              <a:tabLst/>
              <a:defRPr lang="en-US" sz="1600" b="0" i="0" u="none" strike="noStrike" cap="none" spc="0" baseline="0">
                <a:solidFill>
                  <a:srgbClr val="7F7F7F"/>
                </a:solidFill>
                <a:uFillTx/>
                <a:latin typeface="Calibri"/>
              </a:defRPr>
            </a:lvl4pPr>
            <a:lvl5pPr marL="228600" marR="0" lvl="0" algn="ctr" fontAlgn="auto">
              <a:spcBef>
                <a:spcPts val="1000"/>
              </a:spcBef>
              <a:spcAft>
                <a:spcPts val="0"/>
              </a:spcAft>
              <a:buNone/>
              <a:tabLst/>
              <a:defRPr lang="en-US" sz="1600" b="0" i="0" u="none" strike="noStrike" cap="none" spc="0" baseline="0">
                <a:solidFill>
                  <a:srgbClr val="7F7F7F"/>
                </a:solidFill>
                <a:uFillTx/>
                <a:latin typeface="Calibri"/>
              </a:defRPr>
            </a:lvl5pPr>
            <a:lvl6pPr marL="228600" marR="0" lvl="0" algn="ctr" fontAlgn="auto">
              <a:spcBef>
                <a:spcPts val="1000"/>
              </a:spcBef>
              <a:spcAft>
                <a:spcPts val="0"/>
              </a:spcAft>
              <a:buNone/>
              <a:tabLst/>
              <a:defRPr lang="en-US" sz="1600" b="0" i="0" u="none" strike="noStrike" cap="none" spc="0" baseline="0">
                <a:solidFill>
                  <a:srgbClr val="7F7F7F"/>
                </a:solidFill>
                <a:uFillTx/>
                <a:latin typeface="Calibri"/>
              </a:defRPr>
            </a:lvl6pPr>
            <a:lvl7pPr marL="228600" marR="0" lvl="0" algn="ctr" fontAlgn="auto">
              <a:spcBef>
                <a:spcPts val="1000"/>
              </a:spcBef>
              <a:spcAft>
                <a:spcPts val="0"/>
              </a:spcAft>
              <a:buNone/>
              <a:tabLst/>
              <a:defRPr lang="en-US" sz="1600" b="0" i="0" u="none" strike="noStrike" cap="none" spc="0" baseline="0">
                <a:solidFill>
                  <a:srgbClr val="7F7F7F"/>
                </a:solidFill>
                <a:uFillTx/>
                <a:latin typeface="Calibri"/>
              </a:defRPr>
            </a:lvl7pPr>
            <a:lvl8pPr marL="228600" marR="0" lvl="0" algn="ctr" fontAlgn="auto">
              <a:spcBef>
                <a:spcPts val="1000"/>
              </a:spcBef>
              <a:spcAft>
                <a:spcPts val="0"/>
              </a:spcAft>
              <a:buNone/>
              <a:tabLst/>
              <a:defRPr lang="en-US" sz="1600" b="0" i="0" u="none" strike="noStrike" cap="none" spc="0" baseline="0">
                <a:solidFill>
                  <a:srgbClr val="7F7F7F"/>
                </a:solidFill>
                <a:uFillTx/>
                <a:latin typeface="Calibri"/>
              </a:defRPr>
            </a:lvl8pPr>
          </a:lstStyle>
          <a:p>
            <a:pPr lvl="0"/>
            <a:endParaRPr lang="en-US"/>
          </a:p>
          <a:p>
            <a:pPr lvl="0"/>
            <a:endParaRPr lang="en-US"/>
          </a:p>
          <a:p>
            <a:pPr lvl="0"/>
            <a:endParaRPr lang="en-US"/>
          </a:p>
          <a:p>
            <a:pPr lvl="0"/>
            <a:endParaRPr lang="en-US"/>
          </a:p>
          <a:p>
            <a:pPr lvl="0"/>
            <a:endParaRPr lang="en-US"/>
          </a:p>
          <a:p>
            <a:pPr lvl="0"/>
            <a:endParaRPr lang="en-US"/>
          </a:p>
          <a:p>
            <a:pPr lvl="0"/>
            <a:endParaRPr lang="en-US"/>
          </a:p>
          <a:p>
            <a:pPr lvl="0"/>
            <a:r>
              <a:rPr lang="en-US"/>
              <a:t>Click to add photo</a:t>
            </a:r>
          </a:p>
        </p:txBody>
      </p:sp>
    </p:spTree>
    <p:extLst>
      <p:ext uri="{BB962C8B-B14F-4D97-AF65-F5344CB8AC3E}">
        <p14:creationId xmlns:p14="http://schemas.microsoft.com/office/powerpoint/2010/main" val="3951556845"/>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Phone Slide Nav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D352D9E-BD17-7A06-08F8-950654756847}"/>
              </a:ext>
            </a:extLst>
          </p:cNvPr>
          <p:cNvSpPr/>
          <p:nvPr/>
        </p:nvSpPr>
        <p:spPr>
          <a:xfrm flipV="1">
            <a:off x="11591647" y="15508"/>
            <a:ext cx="601400" cy="6858000"/>
          </a:xfrm>
          <a:prstGeom prst="rect">
            <a:avLst/>
          </a:prstGeom>
          <a:solidFill>
            <a:srgbClr val="292668"/>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TextBox 9">
            <a:extLst>
              <a:ext uri="{FF2B5EF4-FFF2-40B4-BE49-F238E27FC236}">
                <a16:creationId xmlns:a16="http://schemas.microsoft.com/office/drawing/2014/main" id="{E2DC107B-BB71-0EB3-CB4A-DEB0B05695E9}"/>
              </a:ext>
            </a:extLst>
          </p:cNvPr>
          <p:cNvSpPr txBox="1"/>
          <p:nvPr/>
        </p:nvSpPr>
        <p:spPr>
          <a:xfrm rot="16200004">
            <a:off x="9740390" y="2087337"/>
            <a:ext cx="4359209" cy="215441"/>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 b="0" i="0" u="none" strike="noStrike" kern="1200" cap="none" spc="100" baseline="0">
                <a:solidFill>
                  <a:srgbClr val="FFFFFF"/>
                </a:solidFill>
                <a:uFillTx/>
                <a:latin typeface="Calibri"/>
              </a:rPr>
              <a:t>Connecting Disciplines in European Higher Academia</a:t>
            </a:r>
          </a:p>
        </p:txBody>
      </p:sp>
      <p:grpSp>
        <p:nvGrpSpPr>
          <p:cNvPr id="4" name="Group 10">
            <a:extLst>
              <a:ext uri="{FF2B5EF4-FFF2-40B4-BE49-F238E27FC236}">
                <a16:creationId xmlns:a16="http://schemas.microsoft.com/office/drawing/2014/main" id="{C7EB143A-9332-85F7-30ED-2FC07DBC558A}"/>
              </a:ext>
            </a:extLst>
          </p:cNvPr>
          <p:cNvGrpSpPr/>
          <p:nvPr/>
        </p:nvGrpSpPr>
        <p:grpSpPr>
          <a:xfrm>
            <a:off x="10523043" y="4533046"/>
            <a:ext cx="1799922" cy="2230824"/>
            <a:chOff x="10523043" y="4533046"/>
            <a:chExt cx="1799922" cy="2230824"/>
          </a:xfrm>
        </p:grpSpPr>
        <p:sp>
          <p:nvSpPr>
            <p:cNvPr id="5" name="Freeform 11">
              <a:extLst>
                <a:ext uri="{FF2B5EF4-FFF2-40B4-BE49-F238E27FC236}">
                  <a16:creationId xmlns:a16="http://schemas.microsoft.com/office/drawing/2014/main" id="{696D0BF5-3F90-18A9-7461-4C1400151851}"/>
                </a:ext>
              </a:extLst>
            </p:cNvPr>
            <p:cNvSpPr/>
            <p:nvPr/>
          </p:nvSpPr>
          <p:spPr>
            <a:xfrm>
              <a:off x="10524533" y="5863763"/>
              <a:ext cx="1798432" cy="900107"/>
            </a:xfrm>
            <a:custGeom>
              <a:avLst/>
              <a:gdLst>
                <a:gd name="f0" fmla="val 10800000"/>
                <a:gd name="f1" fmla="val 5400000"/>
                <a:gd name="f2" fmla="val 180"/>
                <a:gd name="f3" fmla="val w"/>
                <a:gd name="f4" fmla="val h"/>
                <a:gd name="f5" fmla="val 0"/>
                <a:gd name="f6" fmla="val 1145036"/>
                <a:gd name="f7" fmla="val 573083"/>
                <a:gd name="f8" fmla="val 1144086"/>
                <a:gd name="f9" fmla="val 317005"/>
                <a:gd name="f10" fmla="val 887522"/>
                <a:gd name="f11" fmla="val 573084"/>
                <a:gd name="f12" fmla="val 572043"/>
                <a:gd name="f13" fmla="val 256564"/>
                <a:gd name="f14" fmla="val 316053"/>
                <a:gd name="f15" fmla="+- 0 0 -90"/>
                <a:gd name="f16" fmla="*/ f3 1 1145036"/>
                <a:gd name="f17" fmla="*/ f4 1 573083"/>
                <a:gd name="f18" fmla="+- f7 0 f5"/>
                <a:gd name="f19" fmla="+- f6 0 f5"/>
                <a:gd name="f20" fmla="*/ f15 f0 1"/>
                <a:gd name="f21" fmla="*/ f19 1 1145036"/>
                <a:gd name="f22" fmla="*/ f18 1 573083"/>
                <a:gd name="f23" fmla="*/ 1144086 f19 1"/>
                <a:gd name="f24" fmla="*/ 0 f18 1"/>
                <a:gd name="f25" fmla="*/ 572043 f19 1"/>
                <a:gd name="f26" fmla="*/ 573084 f18 1"/>
                <a:gd name="f27" fmla="*/ 0 f19 1"/>
                <a:gd name="f28" fmla="*/ 1145036 f19 1"/>
                <a:gd name="f29" fmla="*/ f20 1 f2"/>
                <a:gd name="f30" fmla="*/ f23 1 1145036"/>
                <a:gd name="f31" fmla="*/ f24 1 573083"/>
                <a:gd name="f32" fmla="*/ f25 1 1145036"/>
                <a:gd name="f33" fmla="*/ f26 1 573083"/>
                <a:gd name="f34" fmla="*/ f27 1 1145036"/>
                <a:gd name="f35" fmla="*/ f28 1 1145036"/>
                <a:gd name="f36" fmla="*/ f5 1 f21"/>
                <a:gd name="f37" fmla="*/ f6 1 f21"/>
                <a:gd name="f38" fmla="*/ f5 1 f22"/>
                <a:gd name="f39" fmla="*/ f7 1 f22"/>
                <a:gd name="f40" fmla="+- f29 0 f1"/>
                <a:gd name="f41" fmla="*/ f30 1 f21"/>
                <a:gd name="f42" fmla="*/ f31 1 f22"/>
                <a:gd name="f43" fmla="*/ f32 1 f21"/>
                <a:gd name="f44" fmla="*/ f33 1 f22"/>
                <a:gd name="f45" fmla="*/ f34 1 f21"/>
                <a:gd name="f46" fmla="*/ f35 1 f21"/>
                <a:gd name="f47" fmla="*/ f36 f16 1"/>
                <a:gd name="f48" fmla="*/ f37 f16 1"/>
                <a:gd name="f49" fmla="*/ f39 f17 1"/>
                <a:gd name="f50" fmla="*/ f38 f17 1"/>
                <a:gd name="f51" fmla="*/ f41 f16 1"/>
                <a:gd name="f52" fmla="*/ f42 f17 1"/>
                <a:gd name="f53" fmla="*/ f43 f16 1"/>
                <a:gd name="f54" fmla="*/ f44 f17 1"/>
                <a:gd name="f55" fmla="*/ f45 f16 1"/>
                <a:gd name="f56" fmla="*/ f46 f16 1"/>
              </a:gdLst>
              <a:ahLst/>
              <a:cxnLst>
                <a:cxn ang="3cd4">
                  <a:pos x="hc" y="t"/>
                </a:cxn>
                <a:cxn ang="0">
                  <a:pos x="r" y="vc"/>
                </a:cxn>
                <a:cxn ang="cd4">
                  <a:pos x="hc" y="b"/>
                </a:cxn>
                <a:cxn ang="cd2">
                  <a:pos x="l" y="vc"/>
                </a:cxn>
                <a:cxn ang="f40">
                  <a:pos x="f51" y="f52"/>
                </a:cxn>
                <a:cxn ang="f40">
                  <a:pos x="f53" y="f54"/>
                </a:cxn>
                <a:cxn ang="f40">
                  <a:pos x="f55" y="f52"/>
                </a:cxn>
                <a:cxn ang="f40">
                  <a:pos x="f56" y="f52"/>
                </a:cxn>
              </a:cxnLst>
              <a:rect l="f47" t="f50" r="f48" b="f49"/>
              <a:pathLst>
                <a:path w="1145036" h="573083">
                  <a:moveTo>
                    <a:pt x="f8" y="f5"/>
                  </a:moveTo>
                  <a:cubicBezTo>
                    <a:pt x="f8" y="f9"/>
                    <a:pt x="f10" y="f11"/>
                    <a:pt x="f12" y="f11"/>
                  </a:cubicBezTo>
                  <a:cubicBezTo>
                    <a:pt x="f13" y="f11"/>
                    <a:pt x="f5" y="f14"/>
                    <a:pt x="f5" y="f5"/>
                  </a:cubicBezTo>
                  <a:lnTo>
                    <a:pt x="f6" y="f5"/>
                  </a:lnTo>
                  <a:close/>
                </a:path>
              </a:pathLst>
            </a:custGeom>
            <a:solidFill>
              <a:srgbClr val="F26F4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grpSp>
          <p:nvGrpSpPr>
            <p:cNvPr id="6" name="Graphic 10">
              <a:extLst>
                <a:ext uri="{FF2B5EF4-FFF2-40B4-BE49-F238E27FC236}">
                  <a16:creationId xmlns:a16="http://schemas.microsoft.com/office/drawing/2014/main" id="{DFAD29B2-03FB-40BF-F482-C37F7DC4234E}"/>
                </a:ext>
              </a:extLst>
            </p:cNvPr>
            <p:cNvGrpSpPr/>
            <p:nvPr/>
          </p:nvGrpSpPr>
          <p:grpSpPr>
            <a:xfrm>
              <a:off x="11477503" y="4948156"/>
              <a:ext cx="843204" cy="784573"/>
              <a:chOff x="11477503" y="4948156"/>
              <a:chExt cx="843204" cy="784573"/>
            </a:xfrm>
          </p:grpSpPr>
          <p:sp>
            <p:nvSpPr>
              <p:cNvPr id="7" name="Freeform 19">
                <a:extLst>
                  <a:ext uri="{FF2B5EF4-FFF2-40B4-BE49-F238E27FC236}">
                    <a16:creationId xmlns:a16="http://schemas.microsoft.com/office/drawing/2014/main" id="{B255A0E2-E326-7640-5F2E-BB65313DA726}"/>
                  </a:ext>
                </a:extLst>
              </p:cNvPr>
              <p:cNvSpPr/>
              <p:nvPr/>
            </p:nvSpPr>
            <p:spPr>
              <a:xfrm>
                <a:off x="11477503" y="5350364"/>
                <a:ext cx="382027" cy="382365"/>
              </a:xfrm>
              <a:custGeom>
                <a:avLst/>
                <a:gdLst>
                  <a:gd name="f0" fmla="val 10800000"/>
                  <a:gd name="f1" fmla="val 5400000"/>
                  <a:gd name="f2" fmla="val 180"/>
                  <a:gd name="f3" fmla="val w"/>
                  <a:gd name="f4" fmla="val h"/>
                  <a:gd name="f5" fmla="val 0"/>
                  <a:gd name="f6" fmla="val 243233"/>
                  <a:gd name="f7" fmla="val 243449"/>
                  <a:gd name="f8" fmla="val 59376"/>
                  <a:gd name="f9" fmla="val 184079"/>
                  <a:gd name="f10" fmla="val 8063"/>
                  <a:gd name="f11" fmla="val 132672"/>
                  <a:gd name="f12" fmla="+- 0 0 9991"/>
                  <a:gd name="f13" fmla="val 63179"/>
                  <a:gd name="f14" fmla="val 5213"/>
                  <a:gd name="f15" fmla="val 5109"/>
                  <a:gd name="f16" fmla="val 64127"/>
                  <a:gd name="f17" fmla="+- 0 0 10123"/>
                  <a:gd name="f18" fmla="val 133495"/>
                  <a:gd name="f19" fmla="val 8917"/>
                  <a:gd name="f20" fmla="val 183857"/>
                  <a:gd name="f21" fmla="val 59371"/>
                  <a:gd name="f22" fmla="val 235170"/>
                  <a:gd name="f23" fmla="val 110777"/>
                  <a:gd name="f24" fmla="val 253225"/>
                  <a:gd name="f25" fmla="val 180271"/>
                  <a:gd name="f26" fmla="val 238021"/>
                  <a:gd name="f27" fmla="val 238341"/>
                  <a:gd name="f28" fmla="val 179106"/>
                  <a:gd name="f29" fmla="val 253572"/>
                  <a:gd name="f30" fmla="val 109739"/>
                  <a:gd name="f31" fmla="val 234533"/>
                  <a:gd name="f32" fmla="+- 0 0 -90"/>
                  <a:gd name="f33" fmla="*/ f3 1 243233"/>
                  <a:gd name="f34" fmla="*/ f4 1 243449"/>
                  <a:gd name="f35" fmla="+- f7 0 f5"/>
                  <a:gd name="f36" fmla="+- f6 0 f5"/>
                  <a:gd name="f37" fmla="*/ f32 f0 1"/>
                  <a:gd name="f38" fmla="*/ f36 1 243233"/>
                  <a:gd name="f39" fmla="*/ f35 1 243449"/>
                  <a:gd name="f40" fmla="*/ 59376 f36 1"/>
                  <a:gd name="f41" fmla="*/ 184079 f35 1"/>
                  <a:gd name="f42" fmla="*/ 5213 f36 1"/>
                  <a:gd name="f43" fmla="*/ 5109 f35 1"/>
                  <a:gd name="f44" fmla="*/ 183857 f36 1"/>
                  <a:gd name="f45" fmla="*/ 59371 f35 1"/>
                  <a:gd name="f46" fmla="*/ 238021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sp>
            <p:nvSpPr>
              <p:cNvPr id="8" name="Freeform 20">
                <a:extLst>
                  <a:ext uri="{FF2B5EF4-FFF2-40B4-BE49-F238E27FC236}">
                    <a16:creationId xmlns:a16="http://schemas.microsoft.com/office/drawing/2014/main" id="{EBB07860-7635-C674-E5D8-DDA9903F3351}"/>
                  </a:ext>
                </a:extLst>
              </p:cNvPr>
              <p:cNvSpPr/>
              <p:nvPr/>
            </p:nvSpPr>
            <p:spPr>
              <a:xfrm>
                <a:off x="11938680" y="5350364"/>
                <a:ext cx="382027" cy="382365"/>
              </a:xfrm>
              <a:custGeom>
                <a:avLst/>
                <a:gdLst>
                  <a:gd name="f0" fmla="val 10800000"/>
                  <a:gd name="f1" fmla="val 5400000"/>
                  <a:gd name="f2" fmla="val 180"/>
                  <a:gd name="f3" fmla="val w"/>
                  <a:gd name="f4" fmla="val h"/>
                  <a:gd name="f5" fmla="val 0"/>
                  <a:gd name="f6" fmla="val 243233"/>
                  <a:gd name="f7" fmla="val 243449"/>
                  <a:gd name="f8" fmla="val 183857"/>
                  <a:gd name="f9" fmla="val 184079"/>
                  <a:gd name="f10" fmla="val 235170"/>
                  <a:gd name="f11" fmla="val 132672"/>
                  <a:gd name="f12" fmla="val 253225"/>
                  <a:gd name="f13" fmla="val 63179"/>
                  <a:gd name="f14" fmla="val 238021"/>
                  <a:gd name="f15" fmla="val 5109"/>
                  <a:gd name="f16" fmla="val 179106"/>
                  <a:gd name="f17" fmla="+- 0 0 10123"/>
                  <a:gd name="f18" fmla="val 109739"/>
                  <a:gd name="f19" fmla="val 8917"/>
                  <a:gd name="f20" fmla="val 59376"/>
                  <a:gd name="f21" fmla="val 59371"/>
                  <a:gd name="f22" fmla="val 8063"/>
                  <a:gd name="f23" fmla="val 110777"/>
                  <a:gd name="f24" fmla="+- 0 0 9991"/>
                  <a:gd name="f25" fmla="val 180271"/>
                  <a:gd name="f26" fmla="val 5213"/>
                  <a:gd name="f27" fmla="val 238341"/>
                  <a:gd name="f28" fmla="val 64127"/>
                  <a:gd name="f29" fmla="val 253572"/>
                  <a:gd name="f30" fmla="val 133495"/>
                  <a:gd name="f31" fmla="val 234533"/>
                  <a:gd name="f32" fmla="+- 0 0 -90"/>
                  <a:gd name="f33" fmla="*/ f3 1 243233"/>
                  <a:gd name="f34" fmla="*/ f4 1 243449"/>
                  <a:gd name="f35" fmla="+- f7 0 f5"/>
                  <a:gd name="f36" fmla="+- f6 0 f5"/>
                  <a:gd name="f37" fmla="*/ f32 f0 1"/>
                  <a:gd name="f38" fmla="*/ f36 1 243233"/>
                  <a:gd name="f39" fmla="*/ f35 1 243449"/>
                  <a:gd name="f40" fmla="*/ 183857 f36 1"/>
                  <a:gd name="f41" fmla="*/ 184079 f35 1"/>
                  <a:gd name="f42" fmla="*/ 238021 f36 1"/>
                  <a:gd name="f43" fmla="*/ 5109 f35 1"/>
                  <a:gd name="f44" fmla="*/ 59376 f36 1"/>
                  <a:gd name="f45" fmla="*/ 59371 f35 1"/>
                  <a:gd name="f46" fmla="*/ 5213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sp>
            <p:nvSpPr>
              <p:cNvPr id="9" name="Freeform 21">
                <a:extLst>
                  <a:ext uri="{FF2B5EF4-FFF2-40B4-BE49-F238E27FC236}">
                    <a16:creationId xmlns:a16="http://schemas.microsoft.com/office/drawing/2014/main" id="{6969C258-E810-588F-5472-2DE1924E330F}"/>
                  </a:ext>
                </a:extLst>
              </p:cNvPr>
              <p:cNvSpPr/>
              <p:nvPr/>
            </p:nvSpPr>
            <p:spPr>
              <a:xfrm>
                <a:off x="11477503" y="4948156"/>
                <a:ext cx="382027" cy="382365"/>
              </a:xfrm>
              <a:custGeom>
                <a:avLst/>
                <a:gdLst>
                  <a:gd name="f0" fmla="val 10800000"/>
                  <a:gd name="f1" fmla="val 5400000"/>
                  <a:gd name="f2" fmla="val 180"/>
                  <a:gd name="f3" fmla="val w"/>
                  <a:gd name="f4" fmla="val h"/>
                  <a:gd name="f5" fmla="val 0"/>
                  <a:gd name="f6" fmla="val 243233"/>
                  <a:gd name="f7" fmla="val 243449"/>
                  <a:gd name="f8" fmla="val 59376"/>
                  <a:gd name="f9" fmla="val 184079"/>
                  <a:gd name="f10" fmla="val 8063"/>
                  <a:gd name="f11" fmla="val 132672"/>
                  <a:gd name="f12" fmla="+- 0 0 9991"/>
                  <a:gd name="f13" fmla="val 63179"/>
                  <a:gd name="f14" fmla="val 5213"/>
                  <a:gd name="f15" fmla="val 5109"/>
                  <a:gd name="f16" fmla="val 64127"/>
                  <a:gd name="f17" fmla="+- 0 0 10123"/>
                  <a:gd name="f18" fmla="val 133495"/>
                  <a:gd name="f19" fmla="val 8917"/>
                  <a:gd name="f20" fmla="val 183857"/>
                  <a:gd name="f21" fmla="val 59371"/>
                  <a:gd name="f22" fmla="val 235170"/>
                  <a:gd name="f23" fmla="val 110777"/>
                  <a:gd name="f24" fmla="val 253225"/>
                  <a:gd name="f25" fmla="val 180271"/>
                  <a:gd name="f26" fmla="val 238021"/>
                  <a:gd name="f27" fmla="val 238341"/>
                  <a:gd name="f28" fmla="val 179106"/>
                  <a:gd name="f29" fmla="val 253572"/>
                  <a:gd name="f30" fmla="val 109739"/>
                  <a:gd name="f31" fmla="val 234533"/>
                  <a:gd name="f32" fmla="+- 0 0 -90"/>
                  <a:gd name="f33" fmla="*/ f3 1 243233"/>
                  <a:gd name="f34" fmla="*/ f4 1 243449"/>
                  <a:gd name="f35" fmla="+- f7 0 f5"/>
                  <a:gd name="f36" fmla="+- f6 0 f5"/>
                  <a:gd name="f37" fmla="*/ f32 f0 1"/>
                  <a:gd name="f38" fmla="*/ f36 1 243233"/>
                  <a:gd name="f39" fmla="*/ f35 1 243449"/>
                  <a:gd name="f40" fmla="*/ 59376 f36 1"/>
                  <a:gd name="f41" fmla="*/ 184079 f35 1"/>
                  <a:gd name="f42" fmla="*/ 5213 f36 1"/>
                  <a:gd name="f43" fmla="*/ 5109 f35 1"/>
                  <a:gd name="f44" fmla="*/ 183857 f36 1"/>
                  <a:gd name="f45" fmla="*/ 59371 f35 1"/>
                  <a:gd name="f46" fmla="*/ 238021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sp>
            <p:nvSpPr>
              <p:cNvPr id="10" name="Freeform 22">
                <a:extLst>
                  <a:ext uri="{FF2B5EF4-FFF2-40B4-BE49-F238E27FC236}">
                    <a16:creationId xmlns:a16="http://schemas.microsoft.com/office/drawing/2014/main" id="{31D052B0-9537-A27A-E6EB-DFBF9D19678B}"/>
                  </a:ext>
                </a:extLst>
              </p:cNvPr>
              <p:cNvSpPr/>
              <p:nvPr/>
            </p:nvSpPr>
            <p:spPr>
              <a:xfrm>
                <a:off x="11938680" y="4948156"/>
                <a:ext cx="382027" cy="382365"/>
              </a:xfrm>
              <a:custGeom>
                <a:avLst/>
                <a:gdLst>
                  <a:gd name="f0" fmla="val 10800000"/>
                  <a:gd name="f1" fmla="val 5400000"/>
                  <a:gd name="f2" fmla="val 180"/>
                  <a:gd name="f3" fmla="val w"/>
                  <a:gd name="f4" fmla="val h"/>
                  <a:gd name="f5" fmla="val 0"/>
                  <a:gd name="f6" fmla="val 243233"/>
                  <a:gd name="f7" fmla="val 243449"/>
                  <a:gd name="f8" fmla="val 183857"/>
                  <a:gd name="f9" fmla="val 184079"/>
                  <a:gd name="f10" fmla="val 235170"/>
                  <a:gd name="f11" fmla="val 132672"/>
                  <a:gd name="f12" fmla="val 253225"/>
                  <a:gd name="f13" fmla="val 63179"/>
                  <a:gd name="f14" fmla="val 238021"/>
                  <a:gd name="f15" fmla="val 5109"/>
                  <a:gd name="f16" fmla="val 179106"/>
                  <a:gd name="f17" fmla="+- 0 0 10123"/>
                  <a:gd name="f18" fmla="val 109739"/>
                  <a:gd name="f19" fmla="val 8917"/>
                  <a:gd name="f20" fmla="val 59376"/>
                  <a:gd name="f21" fmla="val 59371"/>
                  <a:gd name="f22" fmla="val 8063"/>
                  <a:gd name="f23" fmla="val 110777"/>
                  <a:gd name="f24" fmla="+- 0 0 9991"/>
                  <a:gd name="f25" fmla="val 180271"/>
                  <a:gd name="f26" fmla="val 5213"/>
                  <a:gd name="f27" fmla="val 238341"/>
                  <a:gd name="f28" fmla="val 64127"/>
                  <a:gd name="f29" fmla="val 253572"/>
                  <a:gd name="f30" fmla="val 133495"/>
                  <a:gd name="f31" fmla="val 234533"/>
                  <a:gd name="f32" fmla="+- 0 0 -90"/>
                  <a:gd name="f33" fmla="*/ f3 1 243233"/>
                  <a:gd name="f34" fmla="*/ f4 1 243449"/>
                  <a:gd name="f35" fmla="+- f7 0 f5"/>
                  <a:gd name="f36" fmla="+- f6 0 f5"/>
                  <a:gd name="f37" fmla="*/ f32 f0 1"/>
                  <a:gd name="f38" fmla="*/ f36 1 243233"/>
                  <a:gd name="f39" fmla="*/ f35 1 243449"/>
                  <a:gd name="f40" fmla="*/ 183857 f36 1"/>
                  <a:gd name="f41" fmla="*/ 184079 f35 1"/>
                  <a:gd name="f42" fmla="*/ 238021 f36 1"/>
                  <a:gd name="f43" fmla="*/ 5109 f35 1"/>
                  <a:gd name="f44" fmla="*/ 59376 f36 1"/>
                  <a:gd name="f45" fmla="*/ 59371 f35 1"/>
                  <a:gd name="f46" fmla="*/ 5213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grpSp>
        <p:sp>
          <p:nvSpPr>
            <p:cNvPr id="11" name="Freeform 13">
              <a:extLst>
                <a:ext uri="{FF2B5EF4-FFF2-40B4-BE49-F238E27FC236}">
                  <a16:creationId xmlns:a16="http://schemas.microsoft.com/office/drawing/2014/main" id="{7F27ADC9-C8D1-3CE2-B65E-BD0DE2B9EA03}"/>
                </a:ext>
              </a:extLst>
            </p:cNvPr>
            <p:cNvSpPr/>
            <p:nvPr/>
          </p:nvSpPr>
          <p:spPr>
            <a:xfrm>
              <a:off x="10523043" y="4537527"/>
              <a:ext cx="176113" cy="1196154"/>
            </a:xfrm>
            <a:custGeom>
              <a:avLst/>
              <a:gdLst>
                <a:gd name="f0" fmla="val 10800000"/>
                <a:gd name="f1" fmla="val 5400000"/>
                <a:gd name="f2" fmla="val 180"/>
                <a:gd name="f3" fmla="val w"/>
                <a:gd name="f4" fmla="val h"/>
                <a:gd name="f5" fmla="val 0"/>
                <a:gd name="f6" fmla="val 112127"/>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112128"/>
                <a:gd name="f44" fmla="val 46646"/>
                <a:gd name="f45" fmla="val 101675"/>
                <a:gd name="f46" fmla="val 71397"/>
                <a:gd name="f47" fmla="val 93123"/>
                <a:gd name="f48" fmla="val 91389"/>
                <a:gd name="f49" fmla="val 85521"/>
                <a:gd name="f50" fmla="val 108524"/>
                <a:gd name="f51" fmla="val 121852"/>
                <a:gd name="f52" fmla="val 182778"/>
                <a:gd name="f53" fmla="val 196105"/>
                <a:gd name="f54" fmla="val 213240"/>
                <a:gd name="f55" fmla="val 233232"/>
                <a:gd name="f56" fmla="val 258935"/>
                <a:gd name="f57" fmla="val 350324"/>
                <a:gd name="f58" fmla="val 376027"/>
                <a:gd name="f59" fmla="val 396018"/>
                <a:gd name="f60" fmla="val 413153"/>
                <a:gd name="f61" fmla="val 426481"/>
                <a:gd name="f62" fmla="val 487407"/>
                <a:gd name="f63" fmla="val 500734"/>
                <a:gd name="f64" fmla="val 517870"/>
                <a:gd name="f65" fmla="val 537861"/>
                <a:gd name="f66" fmla="val 563564"/>
                <a:gd name="f67" fmla="val 654953"/>
                <a:gd name="f68" fmla="val 680656"/>
                <a:gd name="f69" fmla="val 700647"/>
                <a:gd name="f70" fmla="val 717783"/>
                <a:gd name="f71" fmla="val 731110"/>
                <a:gd name="f72" fmla="+- 0 0 -90"/>
                <a:gd name="f73" fmla="*/ f3 1 112127"/>
                <a:gd name="f74" fmla="*/ f4 1 761572"/>
                <a:gd name="f75" fmla="+- f7 0 f5"/>
                <a:gd name="f76" fmla="+- f6 0 f5"/>
                <a:gd name="f77" fmla="*/ f72 f0 1"/>
                <a:gd name="f78" fmla="*/ f76 1 112127"/>
                <a:gd name="f79" fmla="*/ f75 1 761572"/>
                <a:gd name="f80" fmla="*/ 79820 f76 1"/>
                <a:gd name="f81" fmla="*/ 761573 f75 1"/>
                <a:gd name="f82" fmla="*/ 0 f76 1"/>
                <a:gd name="f83" fmla="*/ 19005 f76 1"/>
                <a:gd name="f84" fmla="*/ 670184 f75 1"/>
                <a:gd name="f85" fmla="*/ 32308 f76 1"/>
                <a:gd name="f86" fmla="*/ 609258 f75 1"/>
                <a:gd name="f87" fmla="*/ 548333 f75 1"/>
                <a:gd name="f88" fmla="*/ 456944 f75 1"/>
                <a:gd name="f89" fmla="*/ 365555 f75 1"/>
                <a:gd name="f90" fmla="*/ 304629 f75 1"/>
                <a:gd name="f91" fmla="*/ 243703 f75 1"/>
                <a:gd name="f92" fmla="*/ 152315 f75 1"/>
                <a:gd name="f93" fmla="*/ 60926 f75 1"/>
                <a:gd name="f94" fmla="*/ 0 f75 1"/>
                <a:gd name="f95" fmla="*/ 112128 f76 1"/>
                <a:gd name="f96" fmla="*/ 93123 f76 1"/>
                <a:gd name="f97" fmla="*/ 91389 f75 1"/>
                <a:gd name="f98" fmla="*/ 213240 f75 1"/>
                <a:gd name="f99" fmla="*/ 396018 f75 1"/>
                <a:gd name="f100" fmla="*/ 517870 f75 1"/>
                <a:gd name="f101" fmla="*/ 700647 f75 1"/>
                <a:gd name="f102" fmla="*/ f77 1 f2"/>
                <a:gd name="f103" fmla="*/ f80 1 112127"/>
                <a:gd name="f104" fmla="*/ f81 1 761572"/>
                <a:gd name="f105" fmla="*/ f82 1 112127"/>
                <a:gd name="f106" fmla="*/ f83 1 112127"/>
                <a:gd name="f107" fmla="*/ f84 1 761572"/>
                <a:gd name="f108" fmla="*/ f85 1 112127"/>
                <a:gd name="f109" fmla="*/ f86 1 761572"/>
                <a:gd name="f110" fmla="*/ f87 1 761572"/>
                <a:gd name="f111" fmla="*/ f88 1 761572"/>
                <a:gd name="f112" fmla="*/ f89 1 761572"/>
                <a:gd name="f113" fmla="*/ f90 1 761572"/>
                <a:gd name="f114" fmla="*/ f91 1 761572"/>
                <a:gd name="f115" fmla="*/ f92 1 761572"/>
                <a:gd name="f116" fmla="*/ f93 1 761572"/>
                <a:gd name="f117" fmla="*/ f94 1 761572"/>
                <a:gd name="f118" fmla="*/ f95 1 112127"/>
                <a:gd name="f119" fmla="*/ f96 1 112127"/>
                <a:gd name="f120" fmla="*/ f97 1 761572"/>
                <a:gd name="f121" fmla="*/ f98 1 761572"/>
                <a:gd name="f122" fmla="*/ f99 1 761572"/>
                <a:gd name="f123" fmla="*/ f100 1 761572"/>
                <a:gd name="f124" fmla="*/ f101 1 761572"/>
                <a:gd name="f125" fmla="*/ f5 1 f78"/>
                <a:gd name="f126" fmla="*/ f6 1 f78"/>
                <a:gd name="f127" fmla="*/ f5 1 f79"/>
                <a:gd name="f128" fmla="*/ f7 1 f79"/>
                <a:gd name="f129" fmla="+- f102 0 f1"/>
                <a:gd name="f130" fmla="*/ f103 1 f78"/>
                <a:gd name="f131" fmla="*/ f104 1 f79"/>
                <a:gd name="f132" fmla="*/ f105 1 f78"/>
                <a:gd name="f133" fmla="*/ f106 1 f78"/>
                <a:gd name="f134" fmla="*/ f107 1 f79"/>
                <a:gd name="f135" fmla="*/ f108 1 f78"/>
                <a:gd name="f136" fmla="*/ f109 1 f79"/>
                <a:gd name="f137" fmla="*/ f110 1 f79"/>
                <a:gd name="f138" fmla="*/ f111 1 f79"/>
                <a:gd name="f139" fmla="*/ f112 1 f79"/>
                <a:gd name="f140" fmla="*/ f113 1 f79"/>
                <a:gd name="f141" fmla="*/ f114 1 f79"/>
                <a:gd name="f142" fmla="*/ f115 1 f79"/>
                <a:gd name="f143" fmla="*/ f116 1 f79"/>
                <a:gd name="f144" fmla="*/ f117 1 f79"/>
                <a:gd name="f145" fmla="*/ f118 1 f78"/>
                <a:gd name="f146" fmla="*/ f119 1 f78"/>
                <a:gd name="f147" fmla="*/ f120 1 f79"/>
                <a:gd name="f148" fmla="*/ f121 1 f79"/>
                <a:gd name="f149" fmla="*/ f122 1 f79"/>
                <a:gd name="f150" fmla="*/ f123 1 f79"/>
                <a:gd name="f151" fmla="*/ f124 1 f79"/>
                <a:gd name="f152" fmla="*/ f125 f73 1"/>
                <a:gd name="f153" fmla="*/ f126 f73 1"/>
                <a:gd name="f154" fmla="*/ f128 f74 1"/>
                <a:gd name="f155" fmla="*/ f127 f74 1"/>
                <a:gd name="f156" fmla="*/ f130 f73 1"/>
                <a:gd name="f157" fmla="*/ f131 f74 1"/>
                <a:gd name="f158" fmla="*/ f132 f73 1"/>
                <a:gd name="f159" fmla="*/ f133 f73 1"/>
                <a:gd name="f160" fmla="*/ f134 f74 1"/>
                <a:gd name="f161" fmla="*/ f135 f73 1"/>
                <a:gd name="f162" fmla="*/ f136 f74 1"/>
                <a:gd name="f163" fmla="*/ f137 f74 1"/>
                <a:gd name="f164" fmla="*/ f138 f74 1"/>
                <a:gd name="f165" fmla="*/ f139 f74 1"/>
                <a:gd name="f166" fmla="*/ f140 f74 1"/>
                <a:gd name="f167" fmla="*/ f141 f74 1"/>
                <a:gd name="f168" fmla="*/ f142 f74 1"/>
                <a:gd name="f169" fmla="*/ f143 f74 1"/>
                <a:gd name="f170" fmla="*/ f144 f74 1"/>
                <a:gd name="f171" fmla="*/ f145 f73 1"/>
                <a:gd name="f172" fmla="*/ f146 f73 1"/>
                <a:gd name="f173" fmla="*/ f147 f74 1"/>
                <a:gd name="f174" fmla="*/ f148 f74 1"/>
                <a:gd name="f175" fmla="*/ f149 f74 1"/>
                <a:gd name="f176" fmla="*/ f150 f74 1"/>
                <a:gd name="f177" fmla="*/ f151 f74 1"/>
              </a:gdLst>
              <a:ahLst/>
              <a:cxnLst>
                <a:cxn ang="3cd4">
                  <a:pos x="hc" y="t"/>
                </a:cxn>
                <a:cxn ang="0">
                  <a:pos x="r" y="vc"/>
                </a:cxn>
                <a:cxn ang="cd4">
                  <a:pos x="hc" y="b"/>
                </a:cxn>
                <a:cxn ang="cd2">
                  <a:pos x="l" y="vc"/>
                </a:cxn>
                <a:cxn ang="f129">
                  <a:pos x="f156" y="f157"/>
                </a:cxn>
                <a:cxn ang="f129">
                  <a:pos x="f158" y="f157"/>
                </a:cxn>
                <a:cxn ang="f129">
                  <a:pos x="f159" y="f160"/>
                </a:cxn>
                <a:cxn ang="f129">
                  <a:pos x="f161" y="f162"/>
                </a:cxn>
                <a:cxn ang="f129">
                  <a:pos x="f159" y="f163"/>
                </a:cxn>
                <a:cxn ang="f129">
                  <a:pos x="f158" y="f164"/>
                </a:cxn>
                <a:cxn ang="f129">
                  <a:pos x="f159" y="f165"/>
                </a:cxn>
                <a:cxn ang="f129">
                  <a:pos x="f161" y="f166"/>
                </a:cxn>
                <a:cxn ang="f129">
                  <a:pos x="f159" y="f167"/>
                </a:cxn>
                <a:cxn ang="f129">
                  <a:pos x="f158" y="f168"/>
                </a:cxn>
                <a:cxn ang="f129">
                  <a:pos x="f159" y="f169"/>
                </a:cxn>
                <a:cxn ang="f129">
                  <a:pos x="f161" y="f170"/>
                </a:cxn>
                <a:cxn ang="f129">
                  <a:pos x="f171" y="f170"/>
                </a:cxn>
                <a:cxn ang="f129">
                  <a:pos x="f172" y="f173"/>
                </a:cxn>
                <a:cxn ang="f129">
                  <a:pos x="f156" y="f168"/>
                </a:cxn>
                <a:cxn ang="f129">
                  <a:pos x="f172" y="f174"/>
                </a:cxn>
                <a:cxn ang="f129">
                  <a:pos x="f171" y="f166"/>
                </a:cxn>
                <a:cxn ang="f129">
                  <a:pos x="f172" y="f175"/>
                </a:cxn>
                <a:cxn ang="f129">
                  <a:pos x="f156" y="f164"/>
                </a:cxn>
                <a:cxn ang="f129">
                  <a:pos x="f172" y="f176"/>
                </a:cxn>
                <a:cxn ang="f129">
                  <a:pos x="f171" y="f162"/>
                </a:cxn>
                <a:cxn ang="f129">
                  <a:pos x="f172" y="f177"/>
                </a:cxn>
                <a:cxn ang="f129">
                  <a:pos x="f156" y="f157"/>
                </a:cxn>
              </a:cxnLst>
              <a:rect l="f152" t="f155" r="f153" b="f154"/>
              <a:pathLst>
                <a:path w="112127"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43" y="f5"/>
                  </a:lnTo>
                  <a:cubicBezTo>
                    <a:pt x="f43" y="f44"/>
                    <a:pt x="f45" y="f46"/>
                    <a:pt x="f47" y="f48"/>
                  </a:cubicBezTo>
                  <a:cubicBezTo>
                    <a:pt x="f49" y="f50"/>
                    <a:pt x="f8" y="f51"/>
                    <a:pt x="f8" y="f37"/>
                  </a:cubicBezTo>
                  <a:cubicBezTo>
                    <a:pt x="f8" y="f52"/>
                    <a:pt x="f49" y="f53"/>
                    <a:pt x="f47" y="f54"/>
                  </a:cubicBezTo>
                  <a:cubicBezTo>
                    <a:pt x="f45" y="f55"/>
                    <a:pt x="f43" y="f56"/>
                    <a:pt x="f43" y="f31"/>
                  </a:cubicBezTo>
                  <a:cubicBezTo>
                    <a:pt x="f43" y="f57"/>
                    <a:pt x="f45" y="f58"/>
                    <a:pt x="f47" y="f59"/>
                  </a:cubicBezTo>
                  <a:cubicBezTo>
                    <a:pt x="f49" y="f60"/>
                    <a:pt x="f8" y="f61"/>
                    <a:pt x="f8" y="f25"/>
                  </a:cubicBezTo>
                  <a:cubicBezTo>
                    <a:pt x="f8" y="f62"/>
                    <a:pt x="f49" y="f63"/>
                    <a:pt x="f47" y="f64"/>
                  </a:cubicBezTo>
                  <a:cubicBezTo>
                    <a:pt x="f45" y="f65"/>
                    <a:pt x="f43" y="f66"/>
                    <a:pt x="f43" y="f19"/>
                  </a:cubicBezTo>
                  <a:cubicBezTo>
                    <a:pt x="f43" y="f67"/>
                    <a:pt x="f45" y="f68"/>
                    <a:pt x="f47" y="f69"/>
                  </a:cubicBezTo>
                  <a:cubicBezTo>
                    <a:pt x="f49" y="f70"/>
                    <a:pt x="f8" y="f71"/>
                    <a:pt x="f8" y="f9"/>
                  </a:cubicBezTo>
                  <a:close/>
                </a:path>
              </a:pathLst>
            </a:custGeom>
            <a:solidFill>
              <a:srgbClr val="7473B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sp>
          <p:nvSpPr>
            <p:cNvPr id="12" name="Freeform 14">
              <a:extLst>
                <a:ext uri="{FF2B5EF4-FFF2-40B4-BE49-F238E27FC236}">
                  <a16:creationId xmlns:a16="http://schemas.microsoft.com/office/drawing/2014/main" id="{D54525F7-3D91-2810-7037-ED2D0882C4D7}"/>
                </a:ext>
              </a:extLst>
            </p:cNvPr>
            <p:cNvSpPr/>
            <p:nvPr/>
          </p:nvSpPr>
          <p:spPr>
            <a:xfrm>
              <a:off x="10814078" y="4537527"/>
              <a:ext cx="176113" cy="1196154"/>
            </a:xfrm>
            <a:custGeom>
              <a:avLst/>
              <a:gdLst>
                <a:gd name="f0" fmla="val 10800000"/>
                <a:gd name="f1" fmla="val 5400000"/>
                <a:gd name="f2" fmla="val 180"/>
                <a:gd name="f3" fmla="val w"/>
                <a:gd name="f4" fmla="val h"/>
                <a:gd name="f5" fmla="val 0"/>
                <a:gd name="f6" fmla="val 112127"/>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112128"/>
                <a:gd name="f44" fmla="val 46646"/>
                <a:gd name="f45" fmla="val 101675"/>
                <a:gd name="f46" fmla="val 71397"/>
                <a:gd name="f47" fmla="val 93123"/>
                <a:gd name="f48" fmla="val 91389"/>
                <a:gd name="f49" fmla="val 85521"/>
                <a:gd name="f50" fmla="val 108524"/>
                <a:gd name="f51" fmla="val 121852"/>
                <a:gd name="f52" fmla="val 182778"/>
                <a:gd name="f53" fmla="val 196105"/>
                <a:gd name="f54" fmla="val 213240"/>
                <a:gd name="f55" fmla="val 233232"/>
                <a:gd name="f56" fmla="val 258935"/>
                <a:gd name="f57" fmla="val 350324"/>
                <a:gd name="f58" fmla="val 376027"/>
                <a:gd name="f59" fmla="val 396018"/>
                <a:gd name="f60" fmla="val 413153"/>
                <a:gd name="f61" fmla="val 426481"/>
                <a:gd name="f62" fmla="val 487407"/>
                <a:gd name="f63" fmla="val 500734"/>
                <a:gd name="f64" fmla="val 517870"/>
                <a:gd name="f65" fmla="val 537861"/>
                <a:gd name="f66" fmla="val 563564"/>
                <a:gd name="f67" fmla="val 654953"/>
                <a:gd name="f68" fmla="val 680656"/>
                <a:gd name="f69" fmla="val 700647"/>
                <a:gd name="f70" fmla="val 717783"/>
                <a:gd name="f71" fmla="val 731110"/>
                <a:gd name="f72" fmla="+- 0 0 -90"/>
                <a:gd name="f73" fmla="*/ f3 1 112127"/>
                <a:gd name="f74" fmla="*/ f4 1 761572"/>
                <a:gd name="f75" fmla="+- f7 0 f5"/>
                <a:gd name="f76" fmla="+- f6 0 f5"/>
                <a:gd name="f77" fmla="*/ f72 f0 1"/>
                <a:gd name="f78" fmla="*/ f76 1 112127"/>
                <a:gd name="f79" fmla="*/ f75 1 761572"/>
                <a:gd name="f80" fmla="*/ 79820 f76 1"/>
                <a:gd name="f81" fmla="*/ 761573 f75 1"/>
                <a:gd name="f82" fmla="*/ 0 f76 1"/>
                <a:gd name="f83" fmla="*/ 19005 f76 1"/>
                <a:gd name="f84" fmla="*/ 670184 f75 1"/>
                <a:gd name="f85" fmla="*/ 32308 f76 1"/>
                <a:gd name="f86" fmla="*/ 609258 f75 1"/>
                <a:gd name="f87" fmla="*/ 548333 f75 1"/>
                <a:gd name="f88" fmla="*/ 456944 f75 1"/>
                <a:gd name="f89" fmla="*/ 365555 f75 1"/>
                <a:gd name="f90" fmla="*/ 304629 f75 1"/>
                <a:gd name="f91" fmla="*/ 243703 f75 1"/>
                <a:gd name="f92" fmla="*/ 152315 f75 1"/>
                <a:gd name="f93" fmla="*/ 60926 f75 1"/>
                <a:gd name="f94" fmla="*/ 0 f75 1"/>
                <a:gd name="f95" fmla="*/ 112128 f76 1"/>
                <a:gd name="f96" fmla="*/ 93123 f76 1"/>
                <a:gd name="f97" fmla="*/ 91389 f75 1"/>
                <a:gd name="f98" fmla="*/ 213240 f75 1"/>
                <a:gd name="f99" fmla="*/ 396018 f75 1"/>
                <a:gd name="f100" fmla="*/ 517870 f75 1"/>
                <a:gd name="f101" fmla="*/ 700647 f75 1"/>
                <a:gd name="f102" fmla="*/ f77 1 f2"/>
                <a:gd name="f103" fmla="*/ f80 1 112127"/>
                <a:gd name="f104" fmla="*/ f81 1 761572"/>
                <a:gd name="f105" fmla="*/ f82 1 112127"/>
                <a:gd name="f106" fmla="*/ f83 1 112127"/>
                <a:gd name="f107" fmla="*/ f84 1 761572"/>
                <a:gd name="f108" fmla="*/ f85 1 112127"/>
                <a:gd name="f109" fmla="*/ f86 1 761572"/>
                <a:gd name="f110" fmla="*/ f87 1 761572"/>
                <a:gd name="f111" fmla="*/ f88 1 761572"/>
                <a:gd name="f112" fmla="*/ f89 1 761572"/>
                <a:gd name="f113" fmla="*/ f90 1 761572"/>
                <a:gd name="f114" fmla="*/ f91 1 761572"/>
                <a:gd name="f115" fmla="*/ f92 1 761572"/>
                <a:gd name="f116" fmla="*/ f93 1 761572"/>
                <a:gd name="f117" fmla="*/ f94 1 761572"/>
                <a:gd name="f118" fmla="*/ f95 1 112127"/>
                <a:gd name="f119" fmla="*/ f96 1 112127"/>
                <a:gd name="f120" fmla="*/ f97 1 761572"/>
                <a:gd name="f121" fmla="*/ f98 1 761572"/>
                <a:gd name="f122" fmla="*/ f99 1 761572"/>
                <a:gd name="f123" fmla="*/ f100 1 761572"/>
                <a:gd name="f124" fmla="*/ f101 1 761572"/>
                <a:gd name="f125" fmla="*/ f5 1 f78"/>
                <a:gd name="f126" fmla="*/ f6 1 f78"/>
                <a:gd name="f127" fmla="*/ f5 1 f79"/>
                <a:gd name="f128" fmla="*/ f7 1 f79"/>
                <a:gd name="f129" fmla="+- f102 0 f1"/>
                <a:gd name="f130" fmla="*/ f103 1 f78"/>
                <a:gd name="f131" fmla="*/ f104 1 f79"/>
                <a:gd name="f132" fmla="*/ f105 1 f78"/>
                <a:gd name="f133" fmla="*/ f106 1 f78"/>
                <a:gd name="f134" fmla="*/ f107 1 f79"/>
                <a:gd name="f135" fmla="*/ f108 1 f78"/>
                <a:gd name="f136" fmla="*/ f109 1 f79"/>
                <a:gd name="f137" fmla="*/ f110 1 f79"/>
                <a:gd name="f138" fmla="*/ f111 1 f79"/>
                <a:gd name="f139" fmla="*/ f112 1 f79"/>
                <a:gd name="f140" fmla="*/ f113 1 f79"/>
                <a:gd name="f141" fmla="*/ f114 1 f79"/>
                <a:gd name="f142" fmla="*/ f115 1 f79"/>
                <a:gd name="f143" fmla="*/ f116 1 f79"/>
                <a:gd name="f144" fmla="*/ f117 1 f79"/>
                <a:gd name="f145" fmla="*/ f118 1 f78"/>
                <a:gd name="f146" fmla="*/ f119 1 f78"/>
                <a:gd name="f147" fmla="*/ f120 1 f79"/>
                <a:gd name="f148" fmla="*/ f121 1 f79"/>
                <a:gd name="f149" fmla="*/ f122 1 f79"/>
                <a:gd name="f150" fmla="*/ f123 1 f79"/>
                <a:gd name="f151" fmla="*/ f124 1 f79"/>
                <a:gd name="f152" fmla="*/ f125 f73 1"/>
                <a:gd name="f153" fmla="*/ f126 f73 1"/>
                <a:gd name="f154" fmla="*/ f128 f74 1"/>
                <a:gd name="f155" fmla="*/ f127 f74 1"/>
                <a:gd name="f156" fmla="*/ f130 f73 1"/>
                <a:gd name="f157" fmla="*/ f131 f74 1"/>
                <a:gd name="f158" fmla="*/ f132 f73 1"/>
                <a:gd name="f159" fmla="*/ f133 f73 1"/>
                <a:gd name="f160" fmla="*/ f134 f74 1"/>
                <a:gd name="f161" fmla="*/ f135 f73 1"/>
                <a:gd name="f162" fmla="*/ f136 f74 1"/>
                <a:gd name="f163" fmla="*/ f137 f74 1"/>
                <a:gd name="f164" fmla="*/ f138 f74 1"/>
                <a:gd name="f165" fmla="*/ f139 f74 1"/>
                <a:gd name="f166" fmla="*/ f140 f74 1"/>
                <a:gd name="f167" fmla="*/ f141 f74 1"/>
                <a:gd name="f168" fmla="*/ f142 f74 1"/>
                <a:gd name="f169" fmla="*/ f143 f74 1"/>
                <a:gd name="f170" fmla="*/ f144 f74 1"/>
                <a:gd name="f171" fmla="*/ f145 f73 1"/>
                <a:gd name="f172" fmla="*/ f146 f73 1"/>
                <a:gd name="f173" fmla="*/ f147 f74 1"/>
                <a:gd name="f174" fmla="*/ f148 f74 1"/>
                <a:gd name="f175" fmla="*/ f149 f74 1"/>
                <a:gd name="f176" fmla="*/ f150 f74 1"/>
                <a:gd name="f177" fmla="*/ f151 f74 1"/>
              </a:gdLst>
              <a:ahLst/>
              <a:cxnLst>
                <a:cxn ang="3cd4">
                  <a:pos x="hc" y="t"/>
                </a:cxn>
                <a:cxn ang="0">
                  <a:pos x="r" y="vc"/>
                </a:cxn>
                <a:cxn ang="cd4">
                  <a:pos x="hc" y="b"/>
                </a:cxn>
                <a:cxn ang="cd2">
                  <a:pos x="l" y="vc"/>
                </a:cxn>
                <a:cxn ang="f129">
                  <a:pos x="f156" y="f157"/>
                </a:cxn>
                <a:cxn ang="f129">
                  <a:pos x="f158" y="f157"/>
                </a:cxn>
                <a:cxn ang="f129">
                  <a:pos x="f159" y="f160"/>
                </a:cxn>
                <a:cxn ang="f129">
                  <a:pos x="f161" y="f162"/>
                </a:cxn>
                <a:cxn ang="f129">
                  <a:pos x="f159" y="f163"/>
                </a:cxn>
                <a:cxn ang="f129">
                  <a:pos x="f158" y="f164"/>
                </a:cxn>
                <a:cxn ang="f129">
                  <a:pos x="f159" y="f165"/>
                </a:cxn>
                <a:cxn ang="f129">
                  <a:pos x="f161" y="f166"/>
                </a:cxn>
                <a:cxn ang="f129">
                  <a:pos x="f159" y="f167"/>
                </a:cxn>
                <a:cxn ang="f129">
                  <a:pos x="f158" y="f168"/>
                </a:cxn>
                <a:cxn ang="f129">
                  <a:pos x="f159" y="f169"/>
                </a:cxn>
                <a:cxn ang="f129">
                  <a:pos x="f161" y="f170"/>
                </a:cxn>
                <a:cxn ang="f129">
                  <a:pos x="f171" y="f170"/>
                </a:cxn>
                <a:cxn ang="f129">
                  <a:pos x="f172" y="f173"/>
                </a:cxn>
                <a:cxn ang="f129">
                  <a:pos x="f156" y="f168"/>
                </a:cxn>
                <a:cxn ang="f129">
                  <a:pos x="f172" y="f174"/>
                </a:cxn>
                <a:cxn ang="f129">
                  <a:pos x="f171" y="f166"/>
                </a:cxn>
                <a:cxn ang="f129">
                  <a:pos x="f172" y="f175"/>
                </a:cxn>
                <a:cxn ang="f129">
                  <a:pos x="f156" y="f164"/>
                </a:cxn>
                <a:cxn ang="f129">
                  <a:pos x="f172" y="f176"/>
                </a:cxn>
                <a:cxn ang="f129">
                  <a:pos x="f171" y="f162"/>
                </a:cxn>
                <a:cxn ang="f129">
                  <a:pos x="f172" y="f177"/>
                </a:cxn>
                <a:cxn ang="f129">
                  <a:pos x="f156" y="f157"/>
                </a:cxn>
              </a:cxnLst>
              <a:rect l="f152" t="f155" r="f153" b="f154"/>
              <a:pathLst>
                <a:path w="112127"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43" y="f5"/>
                  </a:lnTo>
                  <a:cubicBezTo>
                    <a:pt x="f43" y="f44"/>
                    <a:pt x="f45" y="f46"/>
                    <a:pt x="f47" y="f48"/>
                  </a:cubicBezTo>
                  <a:cubicBezTo>
                    <a:pt x="f49" y="f50"/>
                    <a:pt x="f8" y="f51"/>
                    <a:pt x="f8" y="f37"/>
                  </a:cubicBezTo>
                  <a:cubicBezTo>
                    <a:pt x="f8" y="f52"/>
                    <a:pt x="f49" y="f53"/>
                    <a:pt x="f47" y="f54"/>
                  </a:cubicBezTo>
                  <a:cubicBezTo>
                    <a:pt x="f45" y="f55"/>
                    <a:pt x="f43" y="f56"/>
                    <a:pt x="f43" y="f31"/>
                  </a:cubicBezTo>
                  <a:cubicBezTo>
                    <a:pt x="f43" y="f57"/>
                    <a:pt x="f45" y="f58"/>
                    <a:pt x="f47" y="f59"/>
                  </a:cubicBezTo>
                  <a:cubicBezTo>
                    <a:pt x="f49" y="f60"/>
                    <a:pt x="f8" y="f61"/>
                    <a:pt x="f8" y="f25"/>
                  </a:cubicBezTo>
                  <a:cubicBezTo>
                    <a:pt x="f8" y="f62"/>
                    <a:pt x="f49" y="f63"/>
                    <a:pt x="f47" y="f64"/>
                  </a:cubicBezTo>
                  <a:cubicBezTo>
                    <a:pt x="f45" y="f65"/>
                    <a:pt x="f43" y="f66"/>
                    <a:pt x="f43" y="f19"/>
                  </a:cubicBezTo>
                  <a:cubicBezTo>
                    <a:pt x="f43" y="f67"/>
                    <a:pt x="f45" y="f68"/>
                    <a:pt x="f47" y="f69"/>
                  </a:cubicBezTo>
                  <a:cubicBezTo>
                    <a:pt x="f49" y="f70"/>
                    <a:pt x="f8" y="f71"/>
                    <a:pt x="f8" y="f9"/>
                  </a:cubicBezTo>
                  <a:close/>
                </a:path>
              </a:pathLst>
            </a:custGeom>
            <a:solidFill>
              <a:srgbClr val="7473B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sp>
          <p:nvSpPr>
            <p:cNvPr id="13" name="Freeform 15">
              <a:extLst>
                <a:ext uri="{FF2B5EF4-FFF2-40B4-BE49-F238E27FC236}">
                  <a16:creationId xmlns:a16="http://schemas.microsoft.com/office/drawing/2014/main" id="{23250C2B-6FC4-DD05-EEBB-E524A3386273}"/>
                </a:ext>
              </a:extLst>
            </p:cNvPr>
            <p:cNvSpPr/>
            <p:nvPr/>
          </p:nvSpPr>
          <p:spPr>
            <a:xfrm>
              <a:off x="11106604" y="4537527"/>
              <a:ext cx="176113" cy="1196154"/>
            </a:xfrm>
            <a:custGeom>
              <a:avLst/>
              <a:gdLst>
                <a:gd name="f0" fmla="val 10800000"/>
                <a:gd name="f1" fmla="val 5400000"/>
                <a:gd name="f2" fmla="val 180"/>
                <a:gd name="f3" fmla="val w"/>
                <a:gd name="f4" fmla="val h"/>
                <a:gd name="f5" fmla="val 0"/>
                <a:gd name="f6" fmla="val 112128"/>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46646"/>
                <a:gd name="f44" fmla="val 101675"/>
                <a:gd name="f45" fmla="val 71397"/>
                <a:gd name="f46" fmla="val 93123"/>
                <a:gd name="f47" fmla="val 91389"/>
                <a:gd name="f48" fmla="val 85521"/>
                <a:gd name="f49" fmla="val 108524"/>
                <a:gd name="f50" fmla="val 121852"/>
                <a:gd name="f51" fmla="val 182778"/>
                <a:gd name="f52" fmla="val 196105"/>
                <a:gd name="f53" fmla="val 213240"/>
                <a:gd name="f54" fmla="val 233232"/>
                <a:gd name="f55" fmla="val 258935"/>
                <a:gd name="f56" fmla="val 350324"/>
                <a:gd name="f57" fmla="val 376027"/>
                <a:gd name="f58" fmla="val 396018"/>
                <a:gd name="f59" fmla="val 413153"/>
                <a:gd name="f60" fmla="val 426481"/>
                <a:gd name="f61" fmla="val 487407"/>
                <a:gd name="f62" fmla="val 500734"/>
                <a:gd name="f63" fmla="val 517870"/>
                <a:gd name="f64" fmla="val 537861"/>
                <a:gd name="f65" fmla="val 563564"/>
                <a:gd name="f66" fmla="val 654953"/>
                <a:gd name="f67" fmla="val 680656"/>
                <a:gd name="f68" fmla="val 700647"/>
                <a:gd name="f69" fmla="val 717783"/>
                <a:gd name="f70" fmla="val 731110"/>
                <a:gd name="f71" fmla="+- 0 0 -90"/>
                <a:gd name="f72" fmla="*/ f3 1 112128"/>
                <a:gd name="f73" fmla="*/ f4 1 761572"/>
                <a:gd name="f74" fmla="+- f7 0 f5"/>
                <a:gd name="f75" fmla="+- f6 0 f5"/>
                <a:gd name="f76" fmla="*/ f71 f0 1"/>
                <a:gd name="f77" fmla="*/ f75 1 112128"/>
                <a:gd name="f78" fmla="*/ f74 1 761572"/>
                <a:gd name="f79" fmla="*/ 79820 f75 1"/>
                <a:gd name="f80" fmla="*/ 761573 f74 1"/>
                <a:gd name="f81" fmla="*/ 0 f75 1"/>
                <a:gd name="f82" fmla="*/ 19005 f75 1"/>
                <a:gd name="f83" fmla="*/ 670184 f74 1"/>
                <a:gd name="f84" fmla="*/ 32308 f75 1"/>
                <a:gd name="f85" fmla="*/ 609258 f74 1"/>
                <a:gd name="f86" fmla="*/ 548333 f74 1"/>
                <a:gd name="f87" fmla="*/ 456944 f74 1"/>
                <a:gd name="f88" fmla="*/ 365555 f74 1"/>
                <a:gd name="f89" fmla="*/ 304629 f74 1"/>
                <a:gd name="f90" fmla="*/ 243703 f74 1"/>
                <a:gd name="f91" fmla="*/ 152315 f74 1"/>
                <a:gd name="f92" fmla="*/ 60926 f74 1"/>
                <a:gd name="f93" fmla="*/ 0 f74 1"/>
                <a:gd name="f94" fmla="*/ 112128 f75 1"/>
                <a:gd name="f95" fmla="*/ 93123 f75 1"/>
                <a:gd name="f96" fmla="*/ 91389 f74 1"/>
                <a:gd name="f97" fmla="*/ 213240 f74 1"/>
                <a:gd name="f98" fmla="*/ 396018 f74 1"/>
                <a:gd name="f99" fmla="*/ 517870 f74 1"/>
                <a:gd name="f100" fmla="*/ 700647 f74 1"/>
                <a:gd name="f101" fmla="*/ f76 1 f2"/>
                <a:gd name="f102" fmla="*/ f79 1 112128"/>
                <a:gd name="f103" fmla="*/ f80 1 761572"/>
                <a:gd name="f104" fmla="*/ f81 1 112128"/>
                <a:gd name="f105" fmla="*/ f82 1 112128"/>
                <a:gd name="f106" fmla="*/ f83 1 761572"/>
                <a:gd name="f107" fmla="*/ f84 1 112128"/>
                <a:gd name="f108" fmla="*/ f85 1 761572"/>
                <a:gd name="f109" fmla="*/ f86 1 761572"/>
                <a:gd name="f110" fmla="*/ f87 1 761572"/>
                <a:gd name="f111" fmla="*/ f88 1 761572"/>
                <a:gd name="f112" fmla="*/ f89 1 761572"/>
                <a:gd name="f113" fmla="*/ f90 1 761572"/>
                <a:gd name="f114" fmla="*/ f91 1 761572"/>
                <a:gd name="f115" fmla="*/ f92 1 761572"/>
                <a:gd name="f116" fmla="*/ f93 1 761572"/>
                <a:gd name="f117" fmla="*/ f94 1 112128"/>
                <a:gd name="f118" fmla="*/ f95 1 112128"/>
                <a:gd name="f119" fmla="*/ f96 1 761572"/>
                <a:gd name="f120" fmla="*/ f97 1 761572"/>
                <a:gd name="f121" fmla="*/ f98 1 761572"/>
                <a:gd name="f122" fmla="*/ f99 1 761572"/>
                <a:gd name="f123" fmla="*/ f100 1 761572"/>
                <a:gd name="f124" fmla="*/ f5 1 f77"/>
                <a:gd name="f125" fmla="*/ f6 1 f77"/>
                <a:gd name="f126" fmla="*/ f5 1 f78"/>
                <a:gd name="f127" fmla="*/ f7 1 f78"/>
                <a:gd name="f128" fmla="+- f101 0 f1"/>
                <a:gd name="f129" fmla="*/ f102 1 f77"/>
                <a:gd name="f130" fmla="*/ f103 1 f78"/>
                <a:gd name="f131" fmla="*/ f104 1 f77"/>
                <a:gd name="f132" fmla="*/ f105 1 f77"/>
                <a:gd name="f133" fmla="*/ f106 1 f78"/>
                <a:gd name="f134" fmla="*/ f107 1 f77"/>
                <a:gd name="f135" fmla="*/ f108 1 f78"/>
                <a:gd name="f136" fmla="*/ f109 1 f78"/>
                <a:gd name="f137" fmla="*/ f110 1 f78"/>
                <a:gd name="f138" fmla="*/ f111 1 f78"/>
                <a:gd name="f139" fmla="*/ f112 1 f78"/>
                <a:gd name="f140" fmla="*/ f113 1 f78"/>
                <a:gd name="f141" fmla="*/ f114 1 f78"/>
                <a:gd name="f142" fmla="*/ f115 1 f78"/>
                <a:gd name="f143" fmla="*/ f116 1 f78"/>
                <a:gd name="f144" fmla="*/ f117 1 f77"/>
                <a:gd name="f145" fmla="*/ f118 1 f77"/>
                <a:gd name="f146" fmla="*/ f119 1 f78"/>
                <a:gd name="f147" fmla="*/ f120 1 f78"/>
                <a:gd name="f148" fmla="*/ f121 1 f78"/>
                <a:gd name="f149" fmla="*/ f122 1 f78"/>
                <a:gd name="f150" fmla="*/ f123 1 f78"/>
                <a:gd name="f151" fmla="*/ f124 f72 1"/>
                <a:gd name="f152" fmla="*/ f125 f72 1"/>
                <a:gd name="f153" fmla="*/ f127 f73 1"/>
                <a:gd name="f154" fmla="*/ f126 f73 1"/>
                <a:gd name="f155" fmla="*/ f129 f72 1"/>
                <a:gd name="f156" fmla="*/ f130 f73 1"/>
                <a:gd name="f157" fmla="*/ f131 f72 1"/>
                <a:gd name="f158" fmla="*/ f132 f72 1"/>
                <a:gd name="f159" fmla="*/ f133 f73 1"/>
                <a:gd name="f160" fmla="*/ f134 f72 1"/>
                <a:gd name="f161" fmla="*/ f135 f73 1"/>
                <a:gd name="f162" fmla="*/ f136 f73 1"/>
                <a:gd name="f163" fmla="*/ f137 f73 1"/>
                <a:gd name="f164" fmla="*/ f138 f73 1"/>
                <a:gd name="f165" fmla="*/ f139 f73 1"/>
                <a:gd name="f166" fmla="*/ f140 f73 1"/>
                <a:gd name="f167" fmla="*/ f141 f73 1"/>
                <a:gd name="f168" fmla="*/ f142 f73 1"/>
                <a:gd name="f169" fmla="*/ f143 f73 1"/>
                <a:gd name="f170" fmla="*/ f144 f72 1"/>
                <a:gd name="f171" fmla="*/ f145 f72 1"/>
                <a:gd name="f172" fmla="*/ f146 f73 1"/>
                <a:gd name="f173" fmla="*/ f147 f73 1"/>
                <a:gd name="f174" fmla="*/ f148 f73 1"/>
                <a:gd name="f175" fmla="*/ f149 f73 1"/>
                <a:gd name="f176" fmla="*/ f150 f73 1"/>
              </a:gdLst>
              <a:ahLst/>
              <a:cxnLst>
                <a:cxn ang="3cd4">
                  <a:pos x="hc" y="t"/>
                </a:cxn>
                <a:cxn ang="0">
                  <a:pos x="r" y="vc"/>
                </a:cxn>
                <a:cxn ang="cd4">
                  <a:pos x="hc" y="b"/>
                </a:cxn>
                <a:cxn ang="cd2">
                  <a:pos x="l" y="vc"/>
                </a:cxn>
                <a:cxn ang="f128">
                  <a:pos x="f155" y="f156"/>
                </a:cxn>
                <a:cxn ang="f128">
                  <a:pos x="f157" y="f156"/>
                </a:cxn>
                <a:cxn ang="f128">
                  <a:pos x="f158" y="f159"/>
                </a:cxn>
                <a:cxn ang="f128">
                  <a:pos x="f160" y="f161"/>
                </a:cxn>
                <a:cxn ang="f128">
                  <a:pos x="f158" y="f162"/>
                </a:cxn>
                <a:cxn ang="f128">
                  <a:pos x="f157" y="f163"/>
                </a:cxn>
                <a:cxn ang="f128">
                  <a:pos x="f158" y="f164"/>
                </a:cxn>
                <a:cxn ang="f128">
                  <a:pos x="f160" y="f165"/>
                </a:cxn>
                <a:cxn ang="f128">
                  <a:pos x="f158" y="f166"/>
                </a:cxn>
                <a:cxn ang="f128">
                  <a:pos x="f157" y="f167"/>
                </a:cxn>
                <a:cxn ang="f128">
                  <a:pos x="f158" y="f168"/>
                </a:cxn>
                <a:cxn ang="f128">
                  <a:pos x="f160" y="f169"/>
                </a:cxn>
                <a:cxn ang="f128">
                  <a:pos x="f170" y="f169"/>
                </a:cxn>
                <a:cxn ang="f128">
                  <a:pos x="f171" y="f172"/>
                </a:cxn>
                <a:cxn ang="f128">
                  <a:pos x="f155" y="f167"/>
                </a:cxn>
                <a:cxn ang="f128">
                  <a:pos x="f171" y="f173"/>
                </a:cxn>
                <a:cxn ang="f128">
                  <a:pos x="f170" y="f165"/>
                </a:cxn>
                <a:cxn ang="f128">
                  <a:pos x="f171" y="f174"/>
                </a:cxn>
                <a:cxn ang="f128">
                  <a:pos x="f155" y="f163"/>
                </a:cxn>
                <a:cxn ang="f128">
                  <a:pos x="f171" y="f175"/>
                </a:cxn>
                <a:cxn ang="f128">
                  <a:pos x="f170" y="f161"/>
                </a:cxn>
                <a:cxn ang="f128">
                  <a:pos x="f171" y="f176"/>
                </a:cxn>
                <a:cxn ang="f128">
                  <a:pos x="f155" y="f156"/>
                </a:cxn>
              </a:cxnLst>
              <a:rect l="f151" t="f154" r="f152" b="f153"/>
              <a:pathLst>
                <a:path w="112128"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6" y="f5"/>
                  </a:lnTo>
                  <a:cubicBezTo>
                    <a:pt x="f6" y="f43"/>
                    <a:pt x="f44" y="f45"/>
                    <a:pt x="f46" y="f47"/>
                  </a:cubicBezTo>
                  <a:cubicBezTo>
                    <a:pt x="f48" y="f49"/>
                    <a:pt x="f8" y="f50"/>
                    <a:pt x="f8" y="f37"/>
                  </a:cubicBezTo>
                  <a:cubicBezTo>
                    <a:pt x="f8" y="f51"/>
                    <a:pt x="f48" y="f52"/>
                    <a:pt x="f46" y="f53"/>
                  </a:cubicBezTo>
                  <a:cubicBezTo>
                    <a:pt x="f44" y="f54"/>
                    <a:pt x="f6" y="f55"/>
                    <a:pt x="f6" y="f31"/>
                  </a:cubicBezTo>
                  <a:cubicBezTo>
                    <a:pt x="f6" y="f56"/>
                    <a:pt x="f44" y="f57"/>
                    <a:pt x="f46" y="f58"/>
                  </a:cubicBezTo>
                  <a:cubicBezTo>
                    <a:pt x="f48" y="f59"/>
                    <a:pt x="f8" y="f60"/>
                    <a:pt x="f8" y="f25"/>
                  </a:cubicBezTo>
                  <a:cubicBezTo>
                    <a:pt x="f8" y="f61"/>
                    <a:pt x="f48" y="f62"/>
                    <a:pt x="f46" y="f63"/>
                  </a:cubicBezTo>
                  <a:cubicBezTo>
                    <a:pt x="f44" y="f64"/>
                    <a:pt x="f6" y="f65"/>
                    <a:pt x="f6" y="f19"/>
                  </a:cubicBezTo>
                  <a:cubicBezTo>
                    <a:pt x="f6" y="f66"/>
                    <a:pt x="f44" y="f67"/>
                    <a:pt x="f46" y="f68"/>
                  </a:cubicBezTo>
                  <a:cubicBezTo>
                    <a:pt x="f48" y="f69"/>
                    <a:pt x="f8" y="f70"/>
                    <a:pt x="f8" y="f9"/>
                  </a:cubicBezTo>
                  <a:close/>
                </a:path>
              </a:pathLst>
            </a:custGeom>
            <a:solidFill>
              <a:srgbClr val="7473B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sp>
          <p:nvSpPr>
            <p:cNvPr id="14" name="Freeform 17">
              <a:extLst>
                <a:ext uri="{FF2B5EF4-FFF2-40B4-BE49-F238E27FC236}">
                  <a16:creationId xmlns:a16="http://schemas.microsoft.com/office/drawing/2014/main" id="{40970C21-0D01-0442-911F-F9BCD62E1E66}"/>
                </a:ext>
              </a:extLst>
            </p:cNvPr>
            <p:cNvSpPr/>
            <p:nvPr/>
          </p:nvSpPr>
          <p:spPr>
            <a:xfrm>
              <a:off x="11702098" y="4533046"/>
              <a:ext cx="394014" cy="394728"/>
            </a:xfrm>
            <a:custGeom>
              <a:avLst/>
              <a:gdLst>
                <a:gd name="f0" fmla="val 10800000"/>
                <a:gd name="f1" fmla="val 5400000"/>
                <a:gd name="f2" fmla="val 180"/>
                <a:gd name="f3" fmla="val w"/>
                <a:gd name="f4" fmla="val h"/>
                <a:gd name="f5" fmla="val 0"/>
                <a:gd name="f6" fmla="val 250862"/>
                <a:gd name="f7" fmla="val 251319"/>
                <a:gd name="f8" fmla="val 250863"/>
                <a:gd name="f9" fmla="val 125660"/>
                <a:gd name="f10" fmla="val 195059"/>
                <a:gd name="f11" fmla="val 194705"/>
                <a:gd name="f12" fmla="val 125431"/>
                <a:gd name="f13" fmla="val 56158"/>
                <a:gd name="f14" fmla="val 56260"/>
                <a:gd name="f15" fmla="+- 0 0 -90"/>
                <a:gd name="f16" fmla="*/ f3 1 250862"/>
                <a:gd name="f17" fmla="*/ f4 1 251319"/>
                <a:gd name="f18" fmla="+- f7 0 f5"/>
                <a:gd name="f19" fmla="+- f6 0 f5"/>
                <a:gd name="f20" fmla="*/ f15 f0 1"/>
                <a:gd name="f21" fmla="*/ f19 1 250862"/>
                <a:gd name="f22" fmla="*/ f18 1 251319"/>
                <a:gd name="f23" fmla="*/ 250863 f19 1"/>
                <a:gd name="f24" fmla="*/ 125660 f18 1"/>
                <a:gd name="f25" fmla="*/ 125431 f19 1"/>
                <a:gd name="f26" fmla="*/ 251319 f18 1"/>
                <a:gd name="f27" fmla="*/ 0 f19 1"/>
                <a:gd name="f28" fmla="*/ 0 f18 1"/>
                <a:gd name="f29" fmla="*/ f20 1 f2"/>
                <a:gd name="f30" fmla="*/ f23 1 250862"/>
                <a:gd name="f31" fmla="*/ f24 1 251319"/>
                <a:gd name="f32" fmla="*/ f25 1 250862"/>
                <a:gd name="f33" fmla="*/ f26 1 251319"/>
                <a:gd name="f34" fmla="*/ f27 1 250862"/>
                <a:gd name="f35" fmla="*/ f28 1 251319"/>
                <a:gd name="f36" fmla="*/ f5 1 f21"/>
                <a:gd name="f37" fmla="*/ f6 1 f21"/>
                <a:gd name="f38" fmla="*/ f5 1 f22"/>
                <a:gd name="f39" fmla="*/ f7 1 f22"/>
                <a:gd name="f40" fmla="+- f29 0 f1"/>
                <a:gd name="f41" fmla="*/ f30 1 f21"/>
                <a:gd name="f42" fmla="*/ f31 1 f22"/>
                <a:gd name="f43" fmla="*/ f32 1 f21"/>
                <a:gd name="f44" fmla="*/ f33 1 f22"/>
                <a:gd name="f45" fmla="*/ f34 1 f21"/>
                <a:gd name="f46" fmla="*/ f35 1 f22"/>
                <a:gd name="f47" fmla="*/ f36 f16 1"/>
                <a:gd name="f48" fmla="*/ f37 f16 1"/>
                <a:gd name="f49" fmla="*/ f39 f17 1"/>
                <a:gd name="f50" fmla="*/ f38 f17 1"/>
                <a:gd name="f51" fmla="*/ f41 f16 1"/>
                <a:gd name="f52" fmla="*/ f42 f17 1"/>
                <a:gd name="f53" fmla="*/ f43 f16 1"/>
                <a:gd name="f54" fmla="*/ f44 f17 1"/>
                <a:gd name="f55" fmla="*/ f45 f16 1"/>
                <a:gd name="f56" fmla="*/ f46 f17 1"/>
              </a:gdLst>
              <a:ahLst/>
              <a:cxnLst>
                <a:cxn ang="3cd4">
                  <a:pos x="hc" y="t"/>
                </a:cxn>
                <a:cxn ang="0">
                  <a:pos x="r" y="vc"/>
                </a:cxn>
                <a:cxn ang="cd4">
                  <a:pos x="hc" y="b"/>
                </a:cxn>
                <a:cxn ang="cd2">
                  <a:pos x="l" y="vc"/>
                </a:cxn>
                <a:cxn ang="f40">
                  <a:pos x="f51" y="f52"/>
                </a:cxn>
                <a:cxn ang="f40">
                  <a:pos x="f53" y="f54"/>
                </a:cxn>
                <a:cxn ang="f40">
                  <a:pos x="f55" y="f52"/>
                </a:cxn>
                <a:cxn ang="f40">
                  <a:pos x="f53" y="f56"/>
                </a:cxn>
                <a:cxn ang="f40">
                  <a:pos x="f51" y="f52"/>
                </a:cxn>
              </a:cxnLst>
              <a:rect l="f47" t="f50" r="f48" b="f49"/>
              <a:pathLst>
                <a:path w="250862" h="251319">
                  <a:moveTo>
                    <a:pt x="f8" y="f9"/>
                  </a:moveTo>
                  <a:cubicBezTo>
                    <a:pt x="f8" y="f10"/>
                    <a:pt x="f11" y="f7"/>
                    <a:pt x="f12" y="f7"/>
                  </a:cubicBezTo>
                  <a:cubicBezTo>
                    <a:pt x="f13" y="f7"/>
                    <a:pt x="f5" y="f10"/>
                    <a:pt x="f5" y="f9"/>
                  </a:cubicBezTo>
                  <a:cubicBezTo>
                    <a:pt x="f5" y="f14"/>
                    <a:pt x="f13" y="f5"/>
                    <a:pt x="f12" y="f5"/>
                  </a:cubicBezTo>
                  <a:cubicBezTo>
                    <a:pt x="f11" y="f5"/>
                    <a:pt x="f8" y="f14"/>
                    <a:pt x="f8" y="f9"/>
                  </a:cubicBezTo>
                  <a:close/>
                </a:path>
              </a:pathLst>
            </a:custGeom>
            <a:solidFill>
              <a:srgbClr val="ECC0DA"/>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grpSp>
      <p:sp>
        <p:nvSpPr>
          <p:cNvPr id="15" name="Rectangle 23">
            <a:extLst>
              <a:ext uri="{FF2B5EF4-FFF2-40B4-BE49-F238E27FC236}">
                <a16:creationId xmlns:a16="http://schemas.microsoft.com/office/drawing/2014/main" id="{2103A72A-6A89-2739-CA03-E140602CA228}"/>
              </a:ext>
            </a:extLst>
          </p:cNvPr>
          <p:cNvSpPr/>
          <p:nvPr/>
        </p:nvSpPr>
        <p:spPr>
          <a:xfrm rot="16200004">
            <a:off x="6611609" y="1864521"/>
            <a:ext cx="6858000" cy="3128957"/>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16" name="Rectangle 24">
            <a:extLst>
              <a:ext uri="{FF2B5EF4-FFF2-40B4-BE49-F238E27FC236}">
                <a16:creationId xmlns:a16="http://schemas.microsoft.com/office/drawing/2014/main" id="{A81E4BEC-E5FE-BE64-6B81-286134F8EA12}"/>
              </a:ext>
            </a:extLst>
          </p:cNvPr>
          <p:cNvSpPr/>
          <p:nvPr/>
        </p:nvSpPr>
        <p:spPr>
          <a:xfrm rot="16200004">
            <a:off x="9692361" y="1446100"/>
            <a:ext cx="8567525" cy="3568235"/>
          </a:xfrm>
          <a:prstGeom prst="rect">
            <a:avLst/>
          </a:prstGeom>
          <a:solidFill>
            <a:srgbClr val="ECECEC"/>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pic>
        <p:nvPicPr>
          <p:cNvPr id="17" name="Picture 25" descr="iPhone6_mockup_front_white.png">
            <a:extLst>
              <a:ext uri="{FF2B5EF4-FFF2-40B4-BE49-F238E27FC236}">
                <a16:creationId xmlns:a16="http://schemas.microsoft.com/office/drawing/2014/main" id="{2FBD9A15-246E-C278-97B0-5233386AAA7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20581" y="354147"/>
            <a:ext cx="4094253" cy="6404164"/>
          </a:xfrm>
          <a:prstGeom prst="rect">
            <a:avLst/>
          </a:prstGeom>
          <a:noFill/>
          <a:ln cap="flat">
            <a:noFill/>
          </a:ln>
        </p:spPr>
      </p:pic>
      <p:sp>
        <p:nvSpPr>
          <p:cNvPr id="18" name="Picture Placeholder 17">
            <a:extLst>
              <a:ext uri="{FF2B5EF4-FFF2-40B4-BE49-F238E27FC236}">
                <a16:creationId xmlns:a16="http://schemas.microsoft.com/office/drawing/2014/main" id="{AF8D6B9C-E55B-97D8-F6B3-1F4231F20BD4}"/>
              </a:ext>
            </a:extLst>
          </p:cNvPr>
          <p:cNvSpPr txBox="1">
            <a:spLocks noGrp="1"/>
          </p:cNvSpPr>
          <p:nvPr>
            <p:ph type="pic" sz="quarter" idx="4294967295"/>
          </p:nvPr>
        </p:nvSpPr>
        <p:spPr>
          <a:xfrm>
            <a:off x="7735037" y="1373922"/>
            <a:ext cx="2444127" cy="4336990"/>
          </a:xfrm>
          <a:prstGeom prst="rect">
            <a:avLst/>
          </a:prstGeom>
          <a:solidFill>
            <a:srgbClr val="D9D9D9"/>
          </a:solidFill>
          <a:ln>
            <a:noFill/>
          </a:ln>
        </p:spPr>
        <p:txBody>
          <a:bodyPr vert="horz" wrap="square" lIns="91440" tIns="45720" rIns="91440" bIns="45720" anchor="t" anchorCtr="1" compatLnSpc="1">
            <a:noAutofit/>
          </a:bodyPr>
          <a:lstStyle>
            <a:lvl1pPr marR="0" lvl="0" algn="ctr" fontAlgn="auto">
              <a:spcAft>
                <a:spcPts val="0"/>
              </a:spcAft>
              <a:buNone/>
              <a:tabLst/>
              <a:defRPr lang="en-US" sz="1600" b="0" i="0" u="none" strike="noStrike" cap="none" spc="0" baseline="0">
                <a:solidFill>
                  <a:srgbClr val="7F7F7F"/>
                </a:solidFill>
                <a:uFillTx/>
                <a:latin typeface="Calibri"/>
              </a:defRPr>
            </a:lvl1pPr>
            <a:lvl2pPr marL="228600" marR="0" lvl="0" algn="ctr" fontAlgn="auto">
              <a:spcBef>
                <a:spcPts val="1000"/>
              </a:spcBef>
              <a:spcAft>
                <a:spcPts val="0"/>
              </a:spcAft>
              <a:buNone/>
              <a:tabLst/>
              <a:defRPr lang="en-US" sz="1600" b="0" i="0" u="none" strike="noStrike" cap="none" spc="0" baseline="0">
                <a:solidFill>
                  <a:srgbClr val="7F7F7F"/>
                </a:solidFill>
                <a:uFillTx/>
                <a:latin typeface="Calibri"/>
              </a:defRPr>
            </a:lvl2pPr>
            <a:lvl3pPr marL="228600" marR="0" lvl="0" algn="ctr" fontAlgn="auto">
              <a:spcBef>
                <a:spcPts val="1000"/>
              </a:spcBef>
              <a:spcAft>
                <a:spcPts val="0"/>
              </a:spcAft>
              <a:buNone/>
              <a:tabLst/>
              <a:defRPr lang="en-US" sz="1600" b="0" i="0" u="none" strike="noStrike" cap="none" spc="0" baseline="0">
                <a:solidFill>
                  <a:srgbClr val="7F7F7F"/>
                </a:solidFill>
                <a:uFillTx/>
                <a:latin typeface="Calibri"/>
              </a:defRPr>
            </a:lvl3pPr>
            <a:lvl4pPr marL="228600" marR="0" lvl="0" algn="ctr" fontAlgn="auto">
              <a:spcBef>
                <a:spcPts val="1000"/>
              </a:spcBef>
              <a:spcAft>
                <a:spcPts val="0"/>
              </a:spcAft>
              <a:buNone/>
              <a:tabLst/>
              <a:defRPr lang="en-US" sz="1600" b="0" i="0" u="none" strike="noStrike" cap="none" spc="0" baseline="0">
                <a:solidFill>
                  <a:srgbClr val="7F7F7F"/>
                </a:solidFill>
                <a:uFillTx/>
                <a:latin typeface="Calibri"/>
              </a:defRPr>
            </a:lvl4pPr>
            <a:lvl5pPr marL="228600" marR="0" lvl="0" algn="ctr" fontAlgn="auto">
              <a:spcBef>
                <a:spcPts val="1000"/>
              </a:spcBef>
              <a:spcAft>
                <a:spcPts val="0"/>
              </a:spcAft>
              <a:buNone/>
              <a:tabLst/>
              <a:defRPr lang="en-US" sz="1600" b="0" i="0" u="none" strike="noStrike" cap="none" spc="0" baseline="0">
                <a:solidFill>
                  <a:srgbClr val="7F7F7F"/>
                </a:solidFill>
                <a:uFillTx/>
                <a:latin typeface="Calibri"/>
              </a:defRPr>
            </a:lvl5pPr>
            <a:lvl6pPr marL="228600" marR="0" lvl="0" algn="ctr" fontAlgn="auto">
              <a:spcBef>
                <a:spcPts val="1000"/>
              </a:spcBef>
              <a:spcAft>
                <a:spcPts val="0"/>
              </a:spcAft>
              <a:buNone/>
              <a:tabLst/>
              <a:defRPr lang="en-US" sz="1600" b="0" i="0" u="none" strike="noStrike" cap="none" spc="0" baseline="0">
                <a:solidFill>
                  <a:srgbClr val="7F7F7F"/>
                </a:solidFill>
                <a:uFillTx/>
                <a:latin typeface="Calibri"/>
              </a:defRPr>
            </a:lvl6pPr>
            <a:lvl7pPr marL="228600" marR="0" lvl="0" algn="ctr" fontAlgn="auto">
              <a:spcBef>
                <a:spcPts val="1000"/>
              </a:spcBef>
              <a:spcAft>
                <a:spcPts val="0"/>
              </a:spcAft>
              <a:buNone/>
              <a:tabLst/>
              <a:defRPr lang="en-US" sz="1600" b="0" i="0" u="none" strike="noStrike" cap="none" spc="0" baseline="0">
                <a:solidFill>
                  <a:srgbClr val="7F7F7F"/>
                </a:solidFill>
                <a:uFillTx/>
                <a:latin typeface="Calibri"/>
              </a:defRPr>
            </a:lvl7pPr>
            <a:lvl8pPr marL="228600" marR="0" lvl="0" algn="ctr" fontAlgn="auto">
              <a:spcBef>
                <a:spcPts val="1000"/>
              </a:spcBef>
              <a:spcAft>
                <a:spcPts val="0"/>
              </a:spcAft>
              <a:buNone/>
              <a:tabLst/>
              <a:defRPr lang="en-US" sz="1600" b="0" i="0" u="none" strike="noStrike" cap="none" spc="0" baseline="0">
                <a:solidFill>
                  <a:srgbClr val="7F7F7F"/>
                </a:solidFill>
                <a:uFillTx/>
                <a:latin typeface="Calibri"/>
              </a:defRPr>
            </a:lvl8pPr>
          </a:lstStyle>
          <a:p>
            <a:pPr lvl="0"/>
            <a:endParaRPr lang="en-US"/>
          </a:p>
          <a:p>
            <a:pPr lvl="0"/>
            <a:endParaRPr lang="en-US"/>
          </a:p>
          <a:p>
            <a:pPr lvl="0"/>
            <a:endParaRPr lang="en-US"/>
          </a:p>
          <a:p>
            <a:pPr lvl="0"/>
            <a:endParaRPr lang="en-US"/>
          </a:p>
          <a:p>
            <a:pPr lvl="0"/>
            <a:endParaRPr lang="en-US"/>
          </a:p>
          <a:p>
            <a:pPr lvl="0"/>
            <a:endParaRPr lang="en-US"/>
          </a:p>
          <a:p>
            <a:pPr lvl="0"/>
            <a:endParaRPr lang="en-US"/>
          </a:p>
          <a:p>
            <a:pPr lvl="0"/>
            <a:r>
              <a:rPr lang="en-US"/>
              <a:t>Click to add photo</a:t>
            </a:r>
          </a:p>
        </p:txBody>
      </p:sp>
    </p:spTree>
    <p:extLst>
      <p:ext uri="{BB962C8B-B14F-4D97-AF65-F5344CB8AC3E}">
        <p14:creationId xmlns:p14="http://schemas.microsoft.com/office/powerpoint/2010/main" val="27276326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Final Slide">
    <p:spTree>
      <p:nvGrpSpPr>
        <p:cNvPr id="1" name=""/>
        <p:cNvGrpSpPr/>
        <p:nvPr/>
      </p:nvGrpSpPr>
      <p:grpSpPr>
        <a:xfrm>
          <a:off x="0" y="0"/>
          <a:ext cx="0" cy="0"/>
          <a:chOff x="0" y="0"/>
          <a:chExt cx="0" cy="0"/>
        </a:xfrm>
      </p:grpSpPr>
      <p:sp>
        <p:nvSpPr>
          <p:cNvPr id="2" name="Rectangle 19">
            <a:extLst>
              <a:ext uri="{FF2B5EF4-FFF2-40B4-BE49-F238E27FC236}">
                <a16:creationId xmlns:a16="http://schemas.microsoft.com/office/drawing/2014/main" id="{7008F3DC-0629-6230-52E9-6C01C0E07C9E}"/>
              </a:ext>
            </a:extLst>
          </p:cNvPr>
          <p:cNvSpPr/>
          <p:nvPr/>
        </p:nvSpPr>
        <p:spPr>
          <a:xfrm rot="16200004">
            <a:off x="4531702" y="-2066855"/>
            <a:ext cx="3128592" cy="12191996"/>
          </a:xfrm>
          <a:prstGeom prst="rect">
            <a:avLst/>
          </a:prstGeom>
          <a:solidFill>
            <a:srgbClr val="292668"/>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Text Placeholder 17">
            <a:extLst>
              <a:ext uri="{FF2B5EF4-FFF2-40B4-BE49-F238E27FC236}">
                <a16:creationId xmlns:a16="http://schemas.microsoft.com/office/drawing/2014/main" id="{11F0FEBF-A95A-CE86-2E66-9C0A771D6CC1}"/>
              </a:ext>
            </a:extLst>
          </p:cNvPr>
          <p:cNvSpPr txBox="1">
            <a:spLocks noGrp="1"/>
          </p:cNvSpPr>
          <p:nvPr>
            <p:ph type="body" sz="quarter" idx="4294967295"/>
          </p:nvPr>
        </p:nvSpPr>
        <p:spPr>
          <a:xfrm>
            <a:off x="617357" y="3591525"/>
            <a:ext cx="5881768" cy="796506"/>
          </a:xfrm>
          <a:prstGeom prst="rect">
            <a:avLst/>
          </a:prstGeom>
          <a:noFill/>
          <a:ln>
            <a:noFill/>
          </a:ln>
        </p:spPr>
        <p:txBody>
          <a:bodyPr vert="horz" wrap="square" lIns="91440" tIns="45720" rIns="91440" bIns="45720" anchor="t" anchorCtr="0" compatLnSpc="1">
            <a:noAutofit/>
          </a:bodyPr>
          <a:lstStyle>
            <a:lvl1pPr marR="0" lvl="0" fontAlgn="auto">
              <a:spcAft>
                <a:spcPts val="0"/>
              </a:spcAft>
              <a:buNone/>
              <a:tabLst/>
              <a:defRPr lang="en-GB" sz="2400" b="0" i="0" u="none" strike="noStrike" cap="none" spc="0" baseline="0">
                <a:solidFill>
                  <a:srgbClr val="FFFFFF"/>
                </a:solidFill>
                <a:uFillTx/>
                <a:latin typeface="Calibri"/>
              </a:defRPr>
            </a:lvl1pPr>
          </a:lstStyle>
          <a:p>
            <a:pPr lvl="0"/>
            <a:r>
              <a:rPr lang="en-GB"/>
              <a:t>Any Questions?</a:t>
            </a:r>
            <a:endParaRPr lang="en-US"/>
          </a:p>
        </p:txBody>
      </p:sp>
      <p:sp>
        <p:nvSpPr>
          <p:cNvPr id="4" name="Text Placeholder 23">
            <a:extLst>
              <a:ext uri="{FF2B5EF4-FFF2-40B4-BE49-F238E27FC236}">
                <a16:creationId xmlns:a16="http://schemas.microsoft.com/office/drawing/2014/main" id="{219955C4-83B7-7CFC-6627-912A6CD5BC0E}"/>
              </a:ext>
            </a:extLst>
          </p:cNvPr>
          <p:cNvSpPr txBox="1">
            <a:spLocks noGrp="1"/>
          </p:cNvSpPr>
          <p:nvPr>
            <p:ph type="body" sz="quarter" idx="4294967295"/>
          </p:nvPr>
        </p:nvSpPr>
        <p:spPr>
          <a:xfrm>
            <a:off x="639019" y="2895621"/>
            <a:ext cx="5881768" cy="634246"/>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en-US" sz="3600" b="1" i="0" u="none" strike="noStrike" cap="none" spc="0" baseline="0">
                <a:solidFill>
                  <a:srgbClr val="FFFFFF"/>
                </a:solidFill>
                <a:uFillTx/>
                <a:latin typeface="Calibri"/>
              </a:defRPr>
            </a:lvl1pPr>
          </a:lstStyle>
          <a:p>
            <a:pPr lvl="0"/>
            <a:r>
              <a:rPr lang="en-US"/>
              <a:t>THANK YOU</a:t>
            </a:r>
          </a:p>
        </p:txBody>
      </p:sp>
      <p:pic>
        <p:nvPicPr>
          <p:cNvPr id="5" name="Picture 147">
            <a:extLst>
              <a:ext uri="{FF2B5EF4-FFF2-40B4-BE49-F238E27FC236}">
                <a16:creationId xmlns:a16="http://schemas.microsoft.com/office/drawing/2014/main" id="{2DE56021-DCC7-D429-C5BD-12470B92479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64875" y="575230"/>
            <a:ext cx="4568196" cy="1438131"/>
          </a:xfrm>
          <a:prstGeom prst="rect">
            <a:avLst/>
          </a:prstGeom>
          <a:noFill/>
          <a:ln cap="flat">
            <a:noFill/>
          </a:ln>
        </p:spPr>
      </p:pic>
      <p:pic>
        <p:nvPicPr>
          <p:cNvPr id="6" name="Picture 159" descr="Co-funded by the European Union logo in png for web usage">
            <a:extLst>
              <a:ext uri="{FF2B5EF4-FFF2-40B4-BE49-F238E27FC236}">
                <a16:creationId xmlns:a16="http://schemas.microsoft.com/office/drawing/2014/main" id="{0C0903C7-5A0F-0072-FD08-2243F0291A67}"/>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551611" y="6077074"/>
            <a:ext cx="2120182" cy="442917"/>
          </a:xfrm>
          <a:prstGeom prst="rect">
            <a:avLst/>
          </a:prstGeom>
          <a:noFill/>
          <a:ln cap="flat">
            <a:noFill/>
          </a:ln>
        </p:spPr>
      </p:pic>
      <p:sp>
        <p:nvSpPr>
          <p:cNvPr id="7" name="Rectangle 160">
            <a:extLst>
              <a:ext uri="{FF2B5EF4-FFF2-40B4-BE49-F238E27FC236}">
                <a16:creationId xmlns:a16="http://schemas.microsoft.com/office/drawing/2014/main" id="{34455361-8B48-A617-B4B8-E6D8125AA1FF}"/>
              </a:ext>
            </a:extLst>
          </p:cNvPr>
          <p:cNvSpPr/>
          <p:nvPr/>
        </p:nvSpPr>
        <p:spPr>
          <a:xfrm>
            <a:off x="2654036" y="6044458"/>
            <a:ext cx="3620329" cy="504108"/>
          </a:xfrm>
          <a:prstGeom prst="rect">
            <a:avLst/>
          </a:prstGeom>
          <a:noFill/>
          <a:ln cap="flat">
            <a:noFill/>
            <a:prstDash val="solid"/>
          </a:ln>
        </p:spPr>
        <p:txBody>
          <a:bodyPr vert="horz" wrap="square" lIns="91440" tIns="45720" rIns="91440" bIns="45720" anchor="t" anchorCtr="0" compatLnSpc="1">
            <a:spAutoFit/>
          </a:bodyPr>
          <a:lstStyle/>
          <a:p>
            <a:pPr marL="0" marR="0" lvl="0" indent="0" algn="just" defTabSz="457200" rtl="0" fontAlgn="auto" hangingPunct="0">
              <a:lnSpc>
                <a:spcPts val="760"/>
              </a:lnSpc>
              <a:spcBef>
                <a:spcPts val="0"/>
              </a:spcBef>
              <a:spcAft>
                <a:spcPts val="0"/>
              </a:spcAft>
              <a:buNone/>
              <a:tabLst/>
              <a:defRPr sz="1800" b="0" i="0" u="none" strike="noStrike" kern="0" cap="none" spc="0" baseline="0">
                <a:solidFill>
                  <a:srgbClr val="000000"/>
                </a:solidFill>
                <a:uFillTx/>
              </a:defRPr>
            </a:pPr>
            <a:r>
              <a:rPr lang="en-US" sz="800" b="0" i="0" u="none" strike="noStrike" kern="1200" cap="none" spc="0" baseline="0" dirty="0">
                <a:solidFill>
                  <a:srgbClr val="292668"/>
                </a:solidFill>
                <a:uFillTx/>
                <a:latin typeface="Calibri" pitchFamily="34"/>
                <a:ea typeface="Open Sans" pitchFamily="34"/>
                <a:cs typeface="Calibri" pitchFamily="34"/>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n-IE" sz="800" b="0" i="0" u="none" strike="noStrike" kern="1200" cap="none" spc="0" baseline="0" dirty="0">
              <a:solidFill>
                <a:srgbClr val="292668"/>
              </a:solidFill>
              <a:uFillTx/>
              <a:latin typeface="Calibri" pitchFamily="34"/>
              <a:ea typeface="Calibri" pitchFamily="34"/>
              <a:cs typeface="Times New Roman" pitchFamily="18"/>
            </a:endParaRPr>
          </a:p>
        </p:txBody>
      </p:sp>
    </p:spTree>
    <p:extLst>
      <p:ext uri="{BB962C8B-B14F-4D97-AF65-F5344CB8AC3E}">
        <p14:creationId xmlns:p14="http://schemas.microsoft.com/office/powerpoint/2010/main" val="3752686380"/>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ext Slide 01 Navy">
    <p:spTree>
      <p:nvGrpSpPr>
        <p:cNvPr id="1" name=""/>
        <p:cNvGrpSpPr/>
        <p:nvPr/>
      </p:nvGrpSpPr>
      <p:grpSpPr>
        <a:xfrm>
          <a:off x="0" y="0"/>
          <a:ext cx="0" cy="0"/>
          <a:chOff x="0" y="0"/>
          <a:chExt cx="0" cy="0"/>
        </a:xfrm>
      </p:grpSpPr>
      <p:sp>
        <p:nvSpPr>
          <p:cNvPr id="2" name="Rectangle 24">
            <a:extLst>
              <a:ext uri="{FF2B5EF4-FFF2-40B4-BE49-F238E27FC236}">
                <a16:creationId xmlns:a16="http://schemas.microsoft.com/office/drawing/2014/main" id="{6BEF7A51-1FA4-0238-EFE6-6293D9C627D2}"/>
              </a:ext>
            </a:extLst>
          </p:cNvPr>
          <p:cNvSpPr/>
          <p:nvPr/>
        </p:nvSpPr>
        <p:spPr>
          <a:xfrm rot="16200004">
            <a:off x="2666998" y="-2666998"/>
            <a:ext cx="6858000" cy="12191996"/>
          </a:xfrm>
          <a:prstGeom prst="rect">
            <a:avLst/>
          </a:prstGeom>
          <a:solidFill>
            <a:srgbClr val="292668"/>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TextBox 1">
            <a:extLst>
              <a:ext uri="{FF2B5EF4-FFF2-40B4-BE49-F238E27FC236}">
                <a16:creationId xmlns:a16="http://schemas.microsoft.com/office/drawing/2014/main" id="{95F48518-07B8-E8D9-6328-7F7B055817E9}"/>
              </a:ext>
            </a:extLst>
          </p:cNvPr>
          <p:cNvSpPr txBox="1"/>
          <p:nvPr/>
        </p:nvSpPr>
        <p:spPr>
          <a:xfrm rot="16200004">
            <a:off x="9609411" y="2181475"/>
            <a:ext cx="4359209" cy="215441"/>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 b="0" i="0" u="none" strike="noStrike" kern="1200" cap="none" spc="100" baseline="0">
                <a:solidFill>
                  <a:srgbClr val="FFFFFF"/>
                </a:solidFill>
                <a:uFillTx/>
                <a:latin typeface="Calibri"/>
              </a:rPr>
              <a:t>Connecting Disciplines in European Higher Academia</a:t>
            </a:r>
          </a:p>
        </p:txBody>
      </p:sp>
      <p:grpSp>
        <p:nvGrpSpPr>
          <p:cNvPr id="4" name="Group 2">
            <a:extLst>
              <a:ext uri="{FF2B5EF4-FFF2-40B4-BE49-F238E27FC236}">
                <a16:creationId xmlns:a16="http://schemas.microsoft.com/office/drawing/2014/main" id="{D9083EC6-3580-40BB-60A5-CA18DF2077FC}"/>
              </a:ext>
            </a:extLst>
          </p:cNvPr>
          <p:cNvGrpSpPr/>
          <p:nvPr/>
        </p:nvGrpSpPr>
        <p:grpSpPr>
          <a:xfrm>
            <a:off x="10392064" y="4627174"/>
            <a:ext cx="1799932" cy="2230825"/>
            <a:chOff x="10392064" y="4627174"/>
            <a:chExt cx="1799932" cy="2230825"/>
          </a:xfrm>
        </p:grpSpPr>
        <p:sp>
          <p:nvSpPr>
            <p:cNvPr id="5" name="Freeform 3">
              <a:extLst>
                <a:ext uri="{FF2B5EF4-FFF2-40B4-BE49-F238E27FC236}">
                  <a16:creationId xmlns:a16="http://schemas.microsoft.com/office/drawing/2014/main" id="{C37C388F-B5B5-90DA-5962-4852296DEB7B}"/>
                </a:ext>
              </a:extLst>
            </p:cNvPr>
            <p:cNvSpPr/>
            <p:nvPr/>
          </p:nvSpPr>
          <p:spPr>
            <a:xfrm>
              <a:off x="10393564" y="5957892"/>
              <a:ext cx="1798432" cy="900107"/>
            </a:xfrm>
            <a:custGeom>
              <a:avLst/>
              <a:gdLst>
                <a:gd name="f0" fmla="val 10800000"/>
                <a:gd name="f1" fmla="val 5400000"/>
                <a:gd name="f2" fmla="val 180"/>
                <a:gd name="f3" fmla="val w"/>
                <a:gd name="f4" fmla="val h"/>
                <a:gd name="f5" fmla="val 0"/>
                <a:gd name="f6" fmla="val 1145036"/>
                <a:gd name="f7" fmla="val 573083"/>
                <a:gd name="f8" fmla="val 1144086"/>
                <a:gd name="f9" fmla="val 317005"/>
                <a:gd name="f10" fmla="val 887522"/>
                <a:gd name="f11" fmla="val 573084"/>
                <a:gd name="f12" fmla="val 572043"/>
                <a:gd name="f13" fmla="val 256564"/>
                <a:gd name="f14" fmla="val 316053"/>
                <a:gd name="f15" fmla="+- 0 0 -90"/>
                <a:gd name="f16" fmla="*/ f3 1 1145036"/>
                <a:gd name="f17" fmla="*/ f4 1 573083"/>
                <a:gd name="f18" fmla="+- f7 0 f5"/>
                <a:gd name="f19" fmla="+- f6 0 f5"/>
                <a:gd name="f20" fmla="*/ f15 f0 1"/>
                <a:gd name="f21" fmla="*/ f19 1 1145036"/>
                <a:gd name="f22" fmla="*/ f18 1 573083"/>
                <a:gd name="f23" fmla="*/ 1144086 f19 1"/>
                <a:gd name="f24" fmla="*/ 0 f18 1"/>
                <a:gd name="f25" fmla="*/ 572043 f19 1"/>
                <a:gd name="f26" fmla="*/ 573084 f18 1"/>
                <a:gd name="f27" fmla="*/ 0 f19 1"/>
                <a:gd name="f28" fmla="*/ 1145036 f19 1"/>
                <a:gd name="f29" fmla="*/ f20 1 f2"/>
                <a:gd name="f30" fmla="*/ f23 1 1145036"/>
                <a:gd name="f31" fmla="*/ f24 1 573083"/>
                <a:gd name="f32" fmla="*/ f25 1 1145036"/>
                <a:gd name="f33" fmla="*/ f26 1 573083"/>
                <a:gd name="f34" fmla="*/ f27 1 1145036"/>
                <a:gd name="f35" fmla="*/ f28 1 1145036"/>
                <a:gd name="f36" fmla="*/ f5 1 f21"/>
                <a:gd name="f37" fmla="*/ f6 1 f21"/>
                <a:gd name="f38" fmla="*/ f5 1 f22"/>
                <a:gd name="f39" fmla="*/ f7 1 f22"/>
                <a:gd name="f40" fmla="+- f29 0 f1"/>
                <a:gd name="f41" fmla="*/ f30 1 f21"/>
                <a:gd name="f42" fmla="*/ f31 1 f22"/>
                <a:gd name="f43" fmla="*/ f32 1 f21"/>
                <a:gd name="f44" fmla="*/ f33 1 f22"/>
                <a:gd name="f45" fmla="*/ f34 1 f21"/>
                <a:gd name="f46" fmla="*/ f35 1 f21"/>
                <a:gd name="f47" fmla="*/ f36 f16 1"/>
                <a:gd name="f48" fmla="*/ f37 f16 1"/>
                <a:gd name="f49" fmla="*/ f39 f17 1"/>
                <a:gd name="f50" fmla="*/ f38 f17 1"/>
                <a:gd name="f51" fmla="*/ f41 f16 1"/>
                <a:gd name="f52" fmla="*/ f42 f17 1"/>
                <a:gd name="f53" fmla="*/ f43 f16 1"/>
                <a:gd name="f54" fmla="*/ f44 f17 1"/>
                <a:gd name="f55" fmla="*/ f45 f16 1"/>
                <a:gd name="f56" fmla="*/ f46 f16 1"/>
              </a:gdLst>
              <a:ahLst/>
              <a:cxnLst>
                <a:cxn ang="3cd4">
                  <a:pos x="hc" y="t"/>
                </a:cxn>
                <a:cxn ang="0">
                  <a:pos x="r" y="vc"/>
                </a:cxn>
                <a:cxn ang="cd4">
                  <a:pos x="hc" y="b"/>
                </a:cxn>
                <a:cxn ang="cd2">
                  <a:pos x="l" y="vc"/>
                </a:cxn>
                <a:cxn ang="f40">
                  <a:pos x="f51" y="f52"/>
                </a:cxn>
                <a:cxn ang="f40">
                  <a:pos x="f53" y="f54"/>
                </a:cxn>
                <a:cxn ang="f40">
                  <a:pos x="f55" y="f52"/>
                </a:cxn>
                <a:cxn ang="f40">
                  <a:pos x="f56" y="f52"/>
                </a:cxn>
              </a:cxnLst>
              <a:rect l="f47" t="f50" r="f48" b="f49"/>
              <a:pathLst>
                <a:path w="1145036" h="573083">
                  <a:moveTo>
                    <a:pt x="f8" y="f5"/>
                  </a:moveTo>
                  <a:cubicBezTo>
                    <a:pt x="f8" y="f9"/>
                    <a:pt x="f10" y="f11"/>
                    <a:pt x="f12" y="f11"/>
                  </a:cubicBezTo>
                  <a:cubicBezTo>
                    <a:pt x="f13" y="f11"/>
                    <a:pt x="f5" y="f14"/>
                    <a:pt x="f5" y="f5"/>
                  </a:cubicBezTo>
                  <a:lnTo>
                    <a:pt x="f6" y="f5"/>
                  </a:lnTo>
                  <a:close/>
                </a:path>
              </a:pathLst>
            </a:custGeom>
            <a:solidFill>
              <a:srgbClr val="F26F4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nvGrpSpPr>
            <p:cNvPr id="6" name="Graphic 10">
              <a:extLst>
                <a:ext uri="{FF2B5EF4-FFF2-40B4-BE49-F238E27FC236}">
                  <a16:creationId xmlns:a16="http://schemas.microsoft.com/office/drawing/2014/main" id="{5A7137EE-8E21-5DCD-515D-EE72628A6E34}"/>
                </a:ext>
              </a:extLst>
            </p:cNvPr>
            <p:cNvGrpSpPr/>
            <p:nvPr/>
          </p:nvGrpSpPr>
          <p:grpSpPr>
            <a:xfrm>
              <a:off x="11346533" y="5042285"/>
              <a:ext cx="843205" cy="784573"/>
              <a:chOff x="11346533" y="5042285"/>
              <a:chExt cx="843205" cy="784573"/>
            </a:xfrm>
          </p:grpSpPr>
          <p:sp>
            <p:nvSpPr>
              <p:cNvPr id="7" name="Freeform 15">
                <a:extLst>
                  <a:ext uri="{FF2B5EF4-FFF2-40B4-BE49-F238E27FC236}">
                    <a16:creationId xmlns:a16="http://schemas.microsoft.com/office/drawing/2014/main" id="{89AD0F91-2C34-1DBB-ED3D-3FFBC5032AEF}"/>
                  </a:ext>
                </a:extLst>
              </p:cNvPr>
              <p:cNvSpPr/>
              <p:nvPr/>
            </p:nvSpPr>
            <p:spPr>
              <a:xfrm>
                <a:off x="11346533" y="5444493"/>
                <a:ext cx="382027" cy="382365"/>
              </a:xfrm>
              <a:custGeom>
                <a:avLst/>
                <a:gdLst>
                  <a:gd name="f0" fmla="val 10800000"/>
                  <a:gd name="f1" fmla="val 5400000"/>
                  <a:gd name="f2" fmla="val 180"/>
                  <a:gd name="f3" fmla="val w"/>
                  <a:gd name="f4" fmla="val h"/>
                  <a:gd name="f5" fmla="val 0"/>
                  <a:gd name="f6" fmla="val 243233"/>
                  <a:gd name="f7" fmla="val 243449"/>
                  <a:gd name="f8" fmla="val 59376"/>
                  <a:gd name="f9" fmla="val 184079"/>
                  <a:gd name="f10" fmla="val 8063"/>
                  <a:gd name="f11" fmla="val 132672"/>
                  <a:gd name="f12" fmla="+- 0 0 9991"/>
                  <a:gd name="f13" fmla="val 63179"/>
                  <a:gd name="f14" fmla="val 5213"/>
                  <a:gd name="f15" fmla="val 5109"/>
                  <a:gd name="f16" fmla="val 64127"/>
                  <a:gd name="f17" fmla="+- 0 0 10123"/>
                  <a:gd name="f18" fmla="val 133495"/>
                  <a:gd name="f19" fmla="val 8917"/>
                  <a:gd name="f20" fmla="val 183857"/>
                  <a:gd name="f21" fmla="val 59371"/>
                  <a:gd name="f22" fmla="val 235170"/>
                  <a:gd name="f23" fmla="val 110777"/>
                  <a:gd name="f24" fmla="val 253225"/>
                  <a:gd name="f25" fmla="val 180271"/>
                  <a:gd name="f26" fmla="val 238021"/>
                  <a:gd name="f27" fmla="val 238341"/>
                  <a:gd name="f28" fmla="val 179106"/>
                  <a:gd name="f29" fmla="val 253572"/>
                  <a:gd name="f30" fmla="val 109739"/>
                  <a:gd name="f31" fmla="val 234533"/>
                  <a:gd name="f32" fmla="+- 0 0 -90"/>
                  <a:gd name="f33" fmla="*/ f3 1 243233"/>
                  <a:gd name="f34" fmla="*/ f4 1 243449"/>
                  <a:gd name="f35" fmla="+- f7 0 f5"/>
                  <a:gd name="f36" fmla="+- f6 0 f5"/>
                  <a:gd name="f37" fmla="*/ f32 f0 1"/>
                  <a:gd name="f38" fmla="*/ f36 1 243233"/>
                  <a:gd name="f39" fmla="*/ f35 1 243449"/>
                  <a:gd name="f40" fmla="*/ 59376 f36 1"/>
                  <a:gd name="f41" fmla="*/ 184079 f35 1"/>
                  <a:gd name="f42" fmla="*/ 5213 f36 1"/>
                  <a:gd name="f43" fmla="*/ 5109 f35 1"/>
                  <a:gd name="f44" fmla="*/ 183857 f36 1"/>
                  <a:gd name="f45" fmla="*/ 59371 f35 1"/>
                  <a:gd name="f46" fmla="*/ 238021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8" name="Freeform 18">
                <a:extLst>
                  <a:ext uri="{FF2B5EF4-FFF2-40B4-BE49-F238E27FC236}">
                    <a16:creationId xmlns:a16="http://schemas.microsoft.com/office/drawing/2014/main" id="{7027745A-AECE-9D43-E268-D0CA443BFBB5}"/>
                  </a:ext>
                </a:extLst>
              </p:cNvPr>
              <p:cNvSpPr/>
              <p:nvPr/>
            </p:nvSpPr>
            <p:spPr>
              <a:xfrm>
                <a:off x="11807711" y="5444493"/>
                <a:ext cx="382027" cy="382365"/>
              </a:xfrm>
              <a:custGeom>
                <a:avLst/>
                <a:gdLst>
                  <a:gd name="f0" fmla="val 10800000"/>
                  <a:gd name="f1" fmla="val 5400000"/>
                  <a:gd name="f2" fmla="val 180"/>
                  <a:gd name="f3" fmla="val w"/>
                  <a:gd name="f4" fmla="val h"/>
                  <a:gd name="f5" fmla="val 0"/>
                  <a:gd name="f6" fmla="val 243233"/>
                  <a:gd name="f7" fmla="val 243449"/>
                  <a:gd name="f8" fmla="val 183857"/>
                  <a:gd name="f9" fmla="val 184079"/>
                  <a:gd name="f10" fmla="val 235170"/>
                  <a:gd name="f11" fmla="val 132672"/>
                  <a:gd name="f12" fmla="val 253225"/>
                  <a:gd name="f13" fmla="val 63179"/>
                  <a:gd name="f14" fmla="val 238021"/>
                  <a:gd name="f15" fmla="val 5109"/>
                  <a:gd name="f16" fmla="val 179106"/>
                  <a:gd name="f17" fmla="+- 0 0 10123"/>
                  <a:gd name="f18" fmla="val 109739"/>
                  <a:gd name="f19" fmla="val 8917"/>
                  <a:gd name="f20" fmla="val 59376"/>
                  <a:gd name="f21" fmla="val 59371"/>
                  <a:gd name="f22" fmla="val 8063"/>
                  <a:gd name="f23" fmla="val 110777"/>
                  <a:gd name="f24" fmla="+- 0 0 9991"/>
                  <a:gd name="f25" fmla="val 180271"/>
                  <a:gd name="f26" fmla="val 5213"/>
                  <a:gd name="f27" fmla="val 238341"/>
                  <a:gd name="f28" fmla="val 64127"/>
                  <a:gd name="f29" fmla="val 253572"/>
                  <a:gd name="f30" fmla="val 133495"/>
                  <a:gd name="f31" fmla="val 234533"/>
                  <a:gd name="f32" fmla="+- 0 0 -90"/>
                  <a:gd name="f33" fmla="*/ f3 1 243233"/>
                  <a:gd name="f34" fmla="*/ f4 1 243449"/>
                  <a:gd name="f35" fmla="+- f7 0 f5"/>
                  <a:gd name="f36" fmla="+- f6 0 f5"/>
                  <a:gd name="f37" fmla="*/ f32 f0 1"/>
                  <a:gd name="f38" fmla="*/ f36 1 243233"/>
                  <a:gd name="f39" fmla="*/ f35 1 243449"/>
                  <a:gd name="f40" fmla="*/ 183857 f36 1"/>
                  <a:gd name="f41" fmla="*/ 184079 f35 1"/>
                  <a:gd name="f42" fmla="*/ 238021 f36 1"/>
                  <a:gd name="f43" fmla="*/ 5109 f35 1"/>
                  <a:gd name="f44" fmla="*/ 59376 f36 1"/>
                  <a:gd name="f45" fmla="*/ 59371 f35 1"/>
                  <a:gd name="f46" fmla="*/ 5213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9" name="Freeform 19">
                <a:extLst>
                  <a:ext uri="{FF2B5EF4-FFF2-40B4-BE49-F238E27FC236}">
                    <a16:creationId xmlns:a16="http://schemas.microsoft.com/office/drawing/2014/main" id="{07B3FA42-A763-EE37-1BD0-4343BAFA050F}"/>
                  </a:ext>
                </a:extLst>
              </p:cNvPr>
              <p:cNvSpPr/>
              <p:nvPr/>
            </p:nvSpPr>
            <p:spPr>
              <a:xfrm>
                <a:off x="11346533" y="5042285"/>
                <a:ext cx="382027" cy="382365"/>
              </a:xfrm>
              <a:custGeom>
                <a:avLst/>
                <a:gdLst>
                  <a:gd name="f0" fmla="val 10800000"/>
                  <a:gd name="f1" fmla="val 5400000"/>
                  <a:gd name="f2" fmla="val 180"/>
                  <a:gd name="f3" fmla="val w"/>
                  <a:gd name="f4" fmla="val h"/>
                  <a:gd name="f5" fmla="val 0"/>
                  <a:gd name="f6" fmla="val 243233"/>
                  <a:gd name="f7" fmla="val 243449"/>
                  <a:gd name="f8" fmla="val 59376"/>
                  <a:gd name="f9" fmla="val 184079"/>
                  <a:gd name="f10" fmla="val 8063"/>
                  <a:gd name="f11" fmla="val 132672"/>
                  <a:gd name="f12" fmla="+- 0 0 9991"/>
                  <a:gd name="f13" fmla="val 63179"/>
                  <a:gd name="f14" fmla="val 5213"/>
                  <a:gd name="f15" fmla="val 5109"/>
                  <a:gd name="f16" fmla="val 64127"/>
                  <a:gd name="f17" fmla="+- 0 0 10123"/>
                  <a:gd name="f18" fmla="val 133495"/>
                  <a:gd name="f19" fmla="val 8917"/>
                  <a:gd name="f20" fmla="val 183857"/>
                  <a:gd name="f21" fmla="val 59371"/>
                  <a:gd name="f22" fmla="val 235170"/>
                  <a:gd name="f23" fmla="val 110777"/>
                  <a:gd name="f24" fmla="val 253225"/>
                  <a:gd name="f25" fmla="val 180271"/>
                  <a:gd name="f26" fmla="val 238021"/>
                  <a:gd name="f27" fmla="val 238341"/>
                  <a:gd name="f28" fmla="val 179106"/>
                  <a:gd name="f29" fmla="val 253572"/>
                  <a:gd name="f30" fmla="val 109739"/>
                  <a:gd name="f31" fmla="val 234533"/>
                  <a:gd name="f32" fmla="+- 0 0 -90"/>
                  <a:gd name="f33" fmla="*/ f3 1 243233"/>
                  <a:gd name="f34" fmla="*/ f4 1 243449"/>
                  <a:gd name="f35" fmla="+- f7 0 f5"/>
                  <a:gd name="f36" fmla="+- f6 0 f5"/>
                  <a:gd name="f37" fmla="*/ f32 f0 1"/>
                  <a:gd name="f38" fmla="*/ f36 1 243233"/>
                  <a:gd name="f39" fmla="*/ f35 1 243449"/>
                  <a:gd name="f40" fmla="*/ 59376 f36 1"/>
                  <a:gd name="f41" fmla="*/ 184079 f35 1"/>
                  <a:gd name="f42" fmla="*/ 5213 f36 1"/>
                  <a:gd name="f43" fmla="*/ 5109 f35 1"/>
                  <a:gd name="f44" fmla="*/ 183857 f36 1"/>
                  <a:gd name="f45" fmla="*/ 59371 f35 1"/>
                  <a:gd name="f46" fmla="*/ 238021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0" name="Freeform 20">
                <a:extLst>
                  <a:ext uri="{FF2B5EF4-FFF2-40B4-BE49-F238E27FC236}">
                    <a16:creationId xmlns:a16="http://schemas.microsoft.com/office/drawing/2014/main" id="{09775CC7-68DF-E0E2-88CE-0517F7A2DD85}"/>
                  </a:ext>
                </a:extLst>
              </p:cNvPr>
              <p:cNvSpPr/>
              <p:nvPr/>
            </p:nvSpPr>
            <p:spPr>
              <a:xfrm>
                <a:off x="11807711" y="5042285"/>
                <a:ext cx="382027" cy="382365"/>
              </a:xfrm>
              <a:custGeom>
                <a:avLst/>
                <a:gdLst>
                  <a:gd name="f0" fmla="val 10800000"/>
                  <a:gd name="f1" fmla="val 5400000"/>
                  <a:gd name="f2" fmla="val 180"/>
                  <a:gd name="f3" fmla="val w"/>
                  <a:gd name="f4" fmla="val h"/>
                  <a:gd name="f5" fmla="val 0"/>
                  <a:gd name="f6" fmla="val 243233"/>
                  <a:gd name="f7" fmla="val 243449"/>
                  <a:gd name="f8" fmla="val 183857"/>
                  <a:gd name="f9" fmla="val 184079"/>
                  <a:gd name="f10" fmla="val 235170"/>
                  <a:gd name="f11" fmla="val 132672"/>
                  <a:gd name="f12" fmla="val 253225"/>
                  <a:gd name="f13" fmla="val 63179"/>
                  <a:gd name="f14" fmla="val 238021"/>
                  <a:gd name="f15" fmla="val 5109"/>
                  <a:gd name="f16" fmla="val 179106"/>
                  <a:gd name="f17" fmla="+- 0 0 10123"/>
                  <a:gd name="f18" fmla="val 109739"/>
                  <a:gd name="f19" fmla="val 8917"/>
                  <a:gd name="f20" fmla="val 59376"/>
                  <a:gd name="f21" fmla="val 59371"/>
                  <a:gd name="f22" fmla="val 8063"/>
                  <a:gd name="f23" fmla="val 110777"/>
                  <a:gd name="f24" fmla="+- 0 0 9991"/>
                  <a:gd name="f25" fmla="val 180271"/>
                  <a:gd name="f26" fmla="val 5213"/>
                  <a:gd name="f27" fmla="val 238341"/>
                  <a:gd name="f28" fmla="val 64127"/>
                  <a:gd name="f29" fmla="val 253572"/>
                  <a:gd name="f30" fmla="val 133495"/>
                  <a:gd name="f31" fmla="val 234533"/>
                  <a:gd name="f32" fmla="+- 0 0 -90"/>
                  <a:gd name="f33" fmla="*/ f3 1 243233"/>
                  <a:gd name="f34" fmla="*/ f4 1 243449"/>
                  <a:gd name="f35" fmla="+- f7 0 f5"/>
                  <a:gd name="f36" fmla="+- f6 0 f5"/>
                  <a:gd name="f37" fmla="*/ f32 f0 1"/>
                  <a:gd name="f38" fmla="*/ f36 1 243233"/>
                  <a:gd name="f39" fmla="*/ f35 1 243449"/>
                  <a:gd name="f40" fmla="*/ 183857 f36 1"/>
                  <a:gd name="f41" fmla="*/ 184079 f35 1"/>
                  <a:gd name="f42" fmla="*/ 238021 f36 1"/>
                  <a:gd name="f43" fmla="*/ 5109 f35 1"/>
                  <a:gd name="f44" fmla="*/ 59376 f36 1"/>
                  <a:gd name="f45" fmla="*/ 59371 f35 1"/>
                  <a:gd name="f46" fmla="*/ 5213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sp>
          <p:nvSpPr>
            <p:cNvPr id="11" name="Freeform 5">
              <a:extLst>
                <a:ext uri="{FF2B5EF4-FFF2-40B4-BE49-F238E27FC236}">
                  <a16:creationId xmlns:a16="http://schemas.microsoft.com/office/drawing/2014/main" id="{B3F3BB21-8418-6FE7-0526-300604DD10EE}"/>
                </a:ext>
              </a:extLst>
            </p:cNvPr>
            <p:cNvSpPr/>
            <p:nvPr/>
          </p:nvSpPr>
          <p:spPr>
            <a:xfrm>
              <a:off x="10392064" y="4631655"/>
              <a:ext cx="176113" cy="1196154"/>
            </a:xfrm>
            <a:custGeom>
              <a:avLst/>
              <a:gdLst>
                <a:gd name="f0" fmla="val 10800000"/>
                <a:gd name="f1" fmla="val 5400000"/>
                <a:gd name="f2" fmla="val 180"/>
                <a:gd name="f3" fmla="val w"/>
                <a:gd name="f4" fmla="val h"/>
                <a:gd name="f5" fmla="val 0"/>
                <a:gd name="f6" fmla="val 112127"/>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112128"/>
                <a:gd name="f44" fmla="val 46646"/>
                <a:gd name="f45" fmla="val 101675"/>
                <a:gd name="f46" fmla="val 71397"/>
                <a:gd name="f47" fmla="val 93123"/>
                <a:gd name="f48" fmla="val 91389"/>
                <a:gd name="f49" fmla="val 85521"/>
                <a:gd name="f50" fmla="val 108524"/>
                <a:gd name="f51" fmla="val 121852"/>
                <a:gd name="f52" fmla="val 182778"/>
                <a:gd name="f53" fmla="val 196105"/>
                <a:gd name="f54" fmla="val 213240"/>
                <a:gd name="f55" fmla="val 233232"/>
                <a:gd name="f56" fmla="val 258935"/>
                <a:gd name="f57" fmla="val 350324"/>
                <a:gd name="f58" fmla="val 376027"/>
                <a:gd name="f59" fmla="val 396018"/>
                <a:gd name="f60" fmla="val 413153"/>
                <a:gd name="f61" fmla="val 426481"/>
                <a:gd name="f62" fmla="val 487407"/>
                <a:gd name="f63" fmla="val 500734"/>
                <a:gd name="f64" fmla="val 517870"/>
                <a:gd name="f65" fmla="val 537861"/>
                <a:gd name="f66" fmla="val 563564"/>
                <a:gd name="f67" fmla="val 654953"/>
                <a:gd name="f68" fmla="val 680656"/>
                <a:gd name="f69" fmla="val 700647"/>
                <a:gd name="f70" fmla="val 717783"/>
                <a:gd name="f71" fmla="val 731110"/>
                <a:gd name="f72" fmla="+- 0 0 -90"/>
                <a:gd name="f73" fmla="*/ f3 1 112127"/>
                <a:gd name="f74" fmla="*/ f4 1 761572"/>
                <a:gd name="f75" fmla="+- f7 0 f5"/>
                <a:gd name="f76" fmla="+- f6 0 f5"/>
                <a:gd name="f77" fmla="*/ f72 f0 1"/>
                <a:gd name="f78" fmla="*/ f76 1 112127"/>
                <a:gd name="f79" fmla="*/ f75 1 761572"/>
                <a:gd name="f80" fmla="*/ 79820 f76 1"/>
                <a:gd name="f81" fmla="*/ 761573 f75 1"/>
                <a:gd name="f82" fmla="*/ 0 f76 1"/>
                <a:gd name="f83" fmla="*/ 19005 f76 1"/>
                <a:gd name="f84" fmla="*/ 670184 f75 1"/>
                <a:gd name="f85" fmla="*/ 32308 f76 1"/>
                <a:gd name="f86" fmla="*/ 609258 f75 1"/>
                <a:gd name="f87" fmla="*/ 548333 f75 1"/>
                <a:gd name="f88" fmla="*/ 456944 f75 1"/>
                <a:gd name="f89" fmla="*/ 365555 f75 1"/>
                <a:gd name="f90" fmla="*/ 304629 f75 1"/>
                <a:gd name="f91" fmla="*/ 243703 f75 1"/>
                <a:gd name="f92" fmla="*/ 152315 f75 1"/>
                <a:gd name="f93" fmla="*/ 60926 f75 1"/>
                <a:gd name="f94" fmla="*/ 0 f75 1"/>
                <a:gd name="f95" fmla="*/ 112128 f76 1"/>
                <a:gd name="f96" fmla="*/ 93123 f76 1"/>
                <a:gd name="f97" fmla="*/ 91389 f75 1"/>
                <a:gd name="f98" fmla="*/ 213240 f75 1"/>
                <a:gd name="f99" fmla="*/ 396018 f75 1"/>
                <a:gd name="f100" fmla="*/ 517870 f75 1"/>
                <a:gd name="f101" fmla="*/ 700647 f75 1"/>
                <a:gd name="f102" fmla="*/ f77 1 f2"/>
                <a:gd name="f103" fmla="*/ f80 1 112127"/>
                <a:gd name="f104" fmla="*/ f81 1 761572"/>
                <a:gd name="f105" fmla="*/ f82 1 112127"/>
                <a:gd name="f106" fmla="*/ f83 1 112127"/>
                <a:gd name="f107" fmla="*/ f84 1 761572"/>
                <a:gd name="f108" fmla="*/ f85 1 112127"/>
                <a:gd name="f109" fmla="*/ f86 1 761572"/>
                <a:gd name="f110" fmla="*/ f87 1 761572"/>
                <a:gd name="f111" fmla="*/ f88 1 761572"/>
                <a:gd name="f112" fmla="*/ f89 1 761572"/>
                <a:gd name="f113" fmla="*/ f90 1 761572"/>
                <a:gd name="f114" fmla="*/ f91 1 761572"/>
                <a:gd name="f115" fmla="*/ f92 1 761572"/>
                <a:gd name="f116" fmla="*/ f93 1 761572"/>
                <a:gd name="f117" fmla="*/ f94 1 761572"/>
                <a:gd name="f118" fmla="*/ f95 1 112127"/>
                <a:gd name="f119" fmla="*/ f96 1 112127"/>
                <a:gd name="f120" fmla="*/ f97 1 761572"/>
                <a:gd name="f121" fmla="*/ f98 1 761572"/>
                <a:gd name="f122" fmla="*/ f99 1 761572"/>
                <a:gd name="f123" fmla="*/ f100 1 761572"/>
                <a:gd name="f124" fmla="*/ f101 1 761572"/>
                <a:gd name="f125" fmla="*/ f5 1 f78"/>
                <a:gd name="f126" fmla="*/ f6 1 f78"/>
                <a:gd name="f127" fmla="*/ f5 1 f79"/>
                <a:gd name="f128" fmla="*/ f7 1 f79"/>
                <a:gd name="f129" fmla="+- f102 0 f1"/>
                <a:gd name="f130" fmla="*/ f103 1 f78"/>
                <a:gd name="f131" fmla="*/ f104 1 f79"/>
                <a:gd name="f132" fmla="*/ f105 1 f78"/>
                <a:gd name="f133" fmla="*/ f106 1 f78"/>
                <a:gd name="f134" fmla="*/ f107 1 f79"/>
                <a:gd name="f135" fmla="*/ f108 1 f78"/>
                <a:gd name="f136" fmla="*/ f109 1 f79"/>
                <a:gd name="f137" fmla="*/ f110 1 f79"/>
                <a:gd name="f138" fmla="*/ f111 1 f79"/>
                <a:gd name="f139" fmla="*/ f112 1 f79"/>
                <a:gd name="f140" fmla="*/ f113 1 f79"/>
                <a:gd name="f141" fmla="*/ f114 1 f79"/>
                <a:gd name="f142" fmla="*/ f115 1 f79"/>
                <a:gd name="f143" fmla="*/ f116 1 f79"/>
                <a:gd name="f144" fmla="*/ f117 1 f79"/>
                <a:gd name="f145" fmla="*/ f118 1 f78"/>
                <a:gd name="f146" fmla="*/ f119 1 f78"/>
                <a:gd name="f147" fmla="*/ f120 1 f79"/>
                <a:gd name="f148" fmla="*/ f121 1 f79"/>
                <a:gd name="f149" fmla="*/ f122 1 f79"/>
                <a:gd name="f150" fmla="*/ f123 1 f79"/>
                <a:gd name="f151" fmla="*/ f124 1 f79"/>
                <a:gd name="f152" fmla="*/ f125 f73 1"/>
                <a:gd name="f153" fmla="*/ f126 f73 1"/>
                <a:gd name="f154" fmla="*/ f128 f74 1"/>
                <a:gd name="f155" fmla="*/ f127 f74 1"/>
                <a:gd name="f156" fmla="*/ f130 f73 1"/>
                <a:gd name="f157" fmla="*/ f131 f74 1"/>
                <a:gd name="f158" fmla="*/ f132 f73 1"/>
                <a:gd name="f159" fmla="*/ f133 f73 1"/>
                <a:gd name="f160" fmla="*/ f134 f74 1"/>
                <a:gd name="f161" fmla="*/ f135 f73 1"/>
                <a:gd name="f162" fmla="*/ f136 f74 1"/>
                <a:gd name="f163" fmla="*/ f137 f74 1"/>
                <a:gd name="f164" fmla="*/ f138 f74 1"/>
                <a:gd name="f165" fmla="*/ f139 f74 1"/>
                <a:gd name="f166" fmla="*/ f140 f74 1"/>
                <a:gd name="f167" fmla="*/ f141 f74 1"/>
                <a:gd name="f168" fmla="*/ f142 f74 1"/>
                <a:gd name="f169" fmla="*/ f143 f74 1"/>
                <a:gd name="f170" fmla="*/ f144 f74 1"/>
                <a:gd name="f171" fmla="*/ f145 f73 1"/>
                <a:gd name="f172" fmla="*/ f146 f73 1"/>
                <a:gd name="f173" fmla="*/ f147 f74 1"/>
                <a:gd name="f174" fmla="*/ f148 f74 1"/>
                <a:gd name="f175" fmla="*/ f149 f74 1"/>
                <a:gd name="f176" fmla="*/ f150 f74 1"/>
                <a:gd name="f177" fmla="*/ f151 f74 1"/>
              </a:gdLst>
              <a:ahLst/>
              <a:cxnLst>
                <a:cxn ang="3cd4">
                  <a:pos x="hc" y="t"/>
                </a:cxn>
                <a:cxn ang="0">
                  <a:pos x="r" y="vc"/>
                </a:cxn>
                <a:cxn ang="cd4">
                  <a:pos x="hc" y="b"/>
                </a:cxn>
                <a:cxn ang="cd2">
                  <a:pos x="l" y="vc"/>
                </a:cxn>
                <a:cxn ang="f129">
                  <a:pos x="f156" y="f157"/>
                </a:cxn>
                <a:cxn ang="f129">
                  <a:pos x="f158" y="f157"/>
                </a:cxn>
                <a:cxn ang="f129">
                  <a:pos x="f159" y="f160"/>
                </a:cxn>
                <a:cxn ang="f129">
                  <a:pos x="f161" y="f162"/>
                </a:cxn>
                <a:cxn ang="f129">
                  <a:pos x="f159" y="f163"/>
                </a:cxn>
                <a:cxn ang="f129">
                  <a:pos x="f158" y="f164"/>
                </a:cxn>
                <a:cxn ang="f129">
                  <a:pos x="f159" y="f165"/>
                </a:cxn>
                <a:cxn ang="f129">
                  <a:pos x="f161" y="f166"/>
                </a:cxn>
                <a:cxn ang="f129">
                  <a:pos x="f159" y="f167"/>
                </a:cxn>
                <a:cxn ang="f129">
                  <a:pos x="f158" y="f168"/>
                </a:cxn>
                <a:cxn ang="f129">
                  <a:pos x="f159" y="f169"/>
                </a:cxn>
                <a:cxn ang="f129">
                  <a:pos x="f161" y="f170"/>
                </a:cxn>
                <a:cxn ang="f129">
                  <a:pos x="f171" y="f170"/>
                </a:cxn>
                <a:cxn ang="f129">
                  <a:pos x="f172" y="f173"/>
                </a:cxn>
                <a:cxn ang="f129">
                  <a:pos x="f156" y="f168"/>
                </a:cxn>
                <a:cxn ang="f129">
                  <a:pos x="f172" y="f174"/>
                </a:cxn>
                <a:cxn ang="f129">
                  <a:pos x="f171" y="f166"/>
                </a:cxn>
                <a:cxn ang="f129">
                  <a:pos x="f172" y="f175"/>
                </a:cxn>
                <a:cxn ang="f129">
                  <a:pos x="f156" y="f164"/>
                </a:cxn>
                <a:cxn ang="f129">
                  <a:pos x="f172" y="f176"/>
                </a:cxn>
                <a:cxn ang="f129">
                  <a:pos x="f171" y="f162"/>
                </a:cxn>
                <a:cxn ang="f129">
                  <a:pos x="f172" y="f177"/>
                </a:cxn>
                <a:cxn ang="f129">
                  <a:pos x="f156" y="f157"/>
                </a:cxn>
              </a:cxnLst>
              <a:rect l="f152" t="f155" r="f153" b="f154"/>
              <a:pathLst>
                <a:path w="112127"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43" y="f5"/>
                  </a:lnTo>
                  <a:cubicBezTo>
                    <a:pt x="f43" y="f44"/>
                    <a:pt x="f45" y="f46"/>
                    <a:pt x="f47" y="f48"/>
                  </a:cubicBezTo>
                  <a:cubicBezTo>
                    <a:pt x="f49" y="f50"/>
                    <a:pt x="f8" y="f51"/>
                    <a:pt x="f8" y="f37"/>
                  </a:cubicBezTo>
                  <a:cubicBezTo>
                    <a:pt x="f8" y="f52"/>
                    <a:pt x="f49" y="f53"/>
                    <a:pt x="f47" y="f54"/>
                  </a:cubicBezTo>
                  <a:cubicBezTo>
                    <a:pt x="f45" y="f55"/>
                    <a:pt x="f43" y="f56"/>
                    <a:pt x="f43" y="f31"/>
                  </a:cubicBezTo>
                  <a:cubicBezTo>
                    <a:pt x="f43" y="f57"/>
                    <a:pt x="f45" y="f58"/>
                    <a:pt x="f47" y="f59"/>
                  </a:cubicBezTo>
                  <a:cubicBezTo>
                    <a:pt x="f49" y="f60"/>
                    <a:pt x="f8" y="f61"/>
                    <a:pt x="f8" y="f25"/>
                  </a:cubicBezTo>
                  <a:cubicBezTo>
                    <a:pt x="f8" y="f62"/>
                    <a:pt x="f49" y="f63"/>
                    <a:pt x="f47" y="f64"/>
                  </a:cubicBezTo>
                  <a:cubicBezTo>
                    <a:pt x="f45" y="f65"/>
                    <a:pt x="f43" y="f66"/>
                    <a:pt x="f43" y="f19"/>
                  </a:cubicBezTo>
                  <a:cubicBezTo>
                    <a:pt x="f43" y="f67"/>
                    <a:pt x="f45" y="f68"/>
                    <a:pt x="f47" y="f69"/>
                  </a:cubicBezTo>
                  <a:cubicBezTo>
                    <a:pt x="f49" y="f70"/>
                    <a:pt x="f8" y="f71"/>
                    <a:pt x="f8" y="f9"/>
                  </a:cubicBezTo>
                  <a:close/>
                </a:path>
              </a:pathLst>
            </a:custGeom>
            <a:solidFill>
              <a:srgbClr val="7473B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2" name="Freeform 6">
              <a:extLst>
                <a:ext uri="{FF2B5EF4-FFF2-40B4-BE49-F238E27FC236}">
                  <a16:creationId xmlns:a16="http://schemas.microsoft.com/office/drawing/2014/main" id="{4F887301-7C64-FD63-91EB-E5F2AE979CC7}"/>
                </a:ext>
              </a:extLst>
            </p:cNvPr>
            <p:cNvSpPr/>
            <p:nvPr/>
          </p:nvSpPr>
          <p:spPr>
            <a:xfrm>
              <a:off x="10683099" y="4631655"/>
              <a:ext cx="176113" cy="1196154"/>
            </a:xfrm>
            <a:custGeom>
              <a:avLst/>
              <a:gdLst>
                <a:gd name="f0" fmla="val 10800000"/>
                <a:gd name="f1" fmla="val 5400000"/>
                <a:gd name="f2" fmla="val 180"/>
                <a:gd name="f3" fmla="val w"/>
                <a:gd name="f4" fmla="val h"/>
                <a:gd name="f5" fmla="val 0"/>
                <a:gd name="f6" fmla="val 112127"/>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112128"/>
                <a:gd name="f44" fmla="val 46646"/>
                <a:gd name="f45" fmla="val 101675"/>
                <a:gd name="f46" fmla="val 71397"/>
                <a:gd name="f47" fmla="val 93123"/>
                <a:gd name="f48" fmla="val 91389"/>
                <a:gd name="f49" fmla="val 85521"/>
                <a:gd name="f50" fmla="val 108524"/>
                <a:gd name="f51" fmla="val 121852"/>
                <a:gd name="f52" fmla="val 182778"/>
                <a:gd name="f53" fmla="val 196105"/>
                <a:gd name="f54" fmla="val 213240"/>
                <a:gd name="f55" fmla="val 233232"/>
                <a:gd name="f56" fmla="val 258935"/>
                <a:gd name="f57" fmla="val 350324"/>
                <a:gd name="f58" fmla="val 376027"/>
                <a:gd name="f59" fmla="val 396018"/>
                <a:gd name="f60" fmla="val 413153"/>
                <a:gd name="f61" fmla="val 426481"/>
                <a:gd name="f62" fmla="val 487407"/>
                <a:gd name="f63" fmla="val 500734"/>
                <a:gd name="f64" fmla="val 517870"/>
                <a:gd name="f65" fmla="val 537861"/>
                <a:gd name="f66" fmla="val 563564"/>
                <a:gd name="f67" fmla="val 654953"/>
                <a:gd name="f68" fmla="val 680656"/>
                <a:gd name="f69" fmla="val 700647"/>
                <a:gd name="f70" fmla="val 717783"/>
                <a:gd name="f71" fmla="val 731110"/>
                <a:gd name="f72" fmla="+- 0 0 -90"/>
                <a:gd name="f73" fmla="*/ f3 1 112127"/>
                <a:gd name="f74" fmla="*/ f4 1 761572"/>
                <a:gd name="f75" fmla="+- f7 0 f5"/>
                <a:gd name="f76" fmla="+- f6 0 f5"/>
                <a:gd name="f77" fmla="*/ f72 f0 1"/>
                <a:gd name="f78" fmla="*/ f76 1 112127"/>
                <a:gd name="f79" fmla="*/ f75 1 761572"/>
                <a:gd name="f80" fmla="*/ 79820 f76 1"/>
                <a:gd name="f81" fmla="*/ 761573 f75 1"/>
                <a:gd name="f82" fmla="*/ 0 f76 1"/>
                <a:gd name="f83" fmla="*/ 19005 f76 1"/>
                <a:gd name="f84" fmla="*/ 670184 f75 1"/>
                <a:gd name="f85" fmla="*/ 32308 f76 1"/>
                <a:gd name="f86" fmla="*/ 609258 f75 1"/>
                <a:gd name="f87" fmla="*/ 548333 f75 1"/>
                <a:gd name="f88" fmla="*/ 456944 f75 1"/>
                <a:gd name="f89" fmla="*/ 365555 f75 1"/>
                <a:gd name="f90" fmla="*/ 304629 f75 1"/>
                <a:gd name="f91" fmla="*/ 243703 f75 1"/>
                <a:gd name="f92" fmla="*/ 152315 f75 1"/>
                <a:gd name="f93" fmla="*/ 60926 f75 1"/>
                <a:gd name="f94" fmla="*/ 0 f75 1"/>
                <a:gd name="f95" fmla="*/ 112128 f76 1"/>
                <a:gd name="f96" fmla="*/ 93123 f76 1"/>
                <a:gd name="f97" fmla="*/ 91389 f75 1"/>
                <a:gd name="f98" fmla="*/ 213240 f75 1"/>
                <a:gd name="f99" fmla="*/ 396018 f75 1"/>
                <a:gd name="f100" fmla="*/ 517870 f75 1"/>
                <a:gd name="f101" fmla="*/ 700647 f75 1"/>
                <a:gd name="f102" fmla="*/ f77 1 f2"/>
                <a:gd name="f103" fmla="*/ f80 1 112127"/>
                <a:gd name="f104" fmla="*/ f81 1 761572"/>
                <a:gd name="f105" fmla="*/ f82 1 112127"/>
                <a:gd name="f106" fmla="*/ f83 1 112127"/>
                <a:gd name="f107" fmla="*/ f84 1 761572"/>
                <a:gd name="f108" fmla="*/ f85 1 112127"/>
                <a:gd name="f109" fmla="*/ f86 1 761572"/>
                <a:gd name="f110" fmla="*/ f87 1 761572"/>
                <a:gd name="f111" fmla="*/ f88 1 761572"/>
                <a:gd name="f112" fmla="*/ f89 1 761572"/>
                <a:gd name="f113" fmla="*/ f90 1 761572"/>
                <a:gd name="f114" fmla="*/ f91 1 761572"/>
                <a:gd name="f115" fmla="*/ f92 1 761572"/>
                <a:gd name="f116" fmla="*/ f93 1 761572"/>
                <a:gd name="f117" fmla="*/ f94 1 761572"/>
                <a:gd name="f118" fmla="*/ f95 1 112127"/>
                <a:gd name="f119" fmla="*/ f96 1 112127"/>
                <a:gd name="f120" fmla="*/ f97 1 761572"/>
                <a:gd name="f121" fmla="*/ f98 1 761572"/>
                <a:gd name="f122" fmla="*/ f99 1 761572"/>
                <a:gd name="f123" fmla="*/ f100 1 761572"/>
                <a:gd name="f124" fmla="*/ f101 1 761572"/>
                <a:gd name="f125" fmla="*/ f5 1 f78"/>
                <a:gd name="f126" fmla="*/ f6 1 f78"/>
                <a:gd name="f127" fmla="*/ f5 1 f79"/>
                <a:gd name="f128" fmla="*/ f7 1 f79"/>
                <a:gd name="f129" fmla="+- f102 0 f1"/>
                <a:gd name="f130" fmla="*/ f103 1 f78"/>
                <a:gd name="f131" fmla="*/ f104 1 f79"/>
                <a:gd name="f132" fmla="*/ f105 1 f78"/>
                <a:gd name="f133" fmla="*/ f106 1 f78"/>
                <a:gd name="f134" fmla="*/ f107 1 f79"/>
                <a:gd name="f135" fmla="*/ f108 1 f78"/>
                <a:gd name="f136" fmla="*/ f109 1 f79"/>
                <a:gd name="f137" fmla="*/ f110 1 f79"/>
                <a:gd name="f138" fmla="*/ f111 1 f79"/>
                <a:gd name="f139" fmla="*/ f112 1 f79"/>
                <a:gd name="f140" fmla="*/ f113 1 f79"/>
                <a:gd name="f141" fmla="*/ f114 1 f79"/>
                <a:gd name="f142" fmla="*/ f115 1 f79"/>
                <a:gd name="f143" fmla="*/ f116 1 f79"/>
                <a:gd name="f144" fmla="*/ f117 1 f79"/>
                <a:gd name="f145" fmla="*/ f118 1 f78"/>
                <a:gd name="f146" fmla="*/ f119 1 f78"/>
                <a:gd name="f147" fmla="*/ f120 1 f79"/>
                <a:gd name="f148" fmla="*/ f121 1 f79"/>
                <a:gd name="f149" fmla="*/ f122 1 f79"/>
                <a:gd name="f150" fmla="*/ f123 1 f79"/>
                <a:gd name="f151" fmla="*/ f124 1 f79"/>
                <a:gd name="f152" fmla="*/ f125 f73 1"/>
                <a:gd name="f153" fmla="*/ f126 f73 1"/>
                <a:gd name="f154" fmla="*/ f128 f74 1"/>
                <a:gd name="f155" fmla="*/ f127 f74 1"/>
                <a:gd name="f156" fmla="*/ f130 f73 1"/>
                <a:gd name="f157" fmla="*/ f131 f74 1"/>
                <a:gd name="f158" fmla="*/ f132 f73 1"/>
                <a:gd name="f159" fmla="*/ f133 f73 1"/>
                <a:gd name="f160" fmla="*/ f134 f74 1"/>
                <a:gd name="f161" fmla="*/ f135 f73 1"/>
                <a:gd name="f162" fmla="*/ f136 f74 1"/>
                <a:gd name="f163" fmla="*/ f137 f74 1"/>
                <a:gd name="f164" fmla="*/ f138 f74 1"/>
                <a:gd name="f165" fmla="*/ f139 f74 1"/>
                <a:gd name="f166" fmla="*/ f140 f74 1"/>
                <a:gd name="f167" fmla="*/ f141 f74 1"/>
                <a:gd name="f168" fmla="*/ f142 f74 1"/>
                <a:gd name="f169" fmla="*/ f143 f74 1"/>
                <a:gd name="f170" fmla="*/ f144 f74 1"/>
                <a:gd name="f171" fmla="*/ f145 f73 1"/>
                <a:gd name="f172" fmla="*/ f146 f73 1"/>
                <a:gd name="f173" fmla="*/ f147 f74 1"/>
                <a:gd name="f174" fmla="*/ f148 f74 1"/>
                <a:gd name="f175" fmla="*/ f149 f74 1"/>
                <a:gd name="f176" fmla="*/ f150 f74 1"/>
                <a:gd name="f177" fmla="*/ f151 f74 1"/>
              </a:gdLst>
              <a:ahLst/>
              <a:cxnLst>
                <a:cxn ang="3cd4">
                  <a:pos x="hc" y="t"/>
                </a:cxn>
                <a:cxn ang="0">
                  <a:pos x="r" y="vc"/>
                </a:cxn>
                <a:cxn ang="cd4">
                  <a:pos x="hc" y="b"/>
                </a:cxn>
                <a:cxn ang="cd2">
                  <a:pos x="l" y="vc"/>
                </a:cxn>
                <a:cxn ang="f129">
                  <a:pos x="f156" y="f157"/>
                </a:cxn>
                <a:cxn ang="f129">
                  <a:pos x="f158" y="f157"/>
                </a:cxn>
                <a:cxn ang="f129">
                  <a:pos x="f159" y="f160"/>
                </a:cxn>
                <a:cxn ang="f129">
                  <a:pos x="f161" y="f162"/>
                </a:cxn>
                <a:cxn ang="f129">
                  <a:pos x="f159" y="f163"/>
                </a:cxn>
                <a:cxn ang="f129">
                  <a:pos x="f158" y="f164"/>
                </a:cxn>
                <a:cxn ang="f129">
                  <a:pos x="f159" y="f165"/>
                </a:cxn>
                <a:cxn ang="f129">
                  <a:pos x="f161" y="f166"/>
                </a:cxn>
                <a:cxn ang="f129">
                  <a:pos x="f159" y="f167"/>
                </a:cxn>
                <a:cxn ang="f129">
                  <a:pos x="f158" y="f168"/>
                </a:cxn>
                <a:cxn ang="f129">
                  <a:pos x="f159" y="f169"/>
                </a:cxn>
                <a:cxn ang="f129">
                  <a:pos x="f161" y="f170"/>
                </a:cxn>
                <a:cxn ang="f129">
                  <a:pos x="f171" y="f170"/>
                </a:cxn>
                <a:cxn ang="f129">
                  <a:pos x="f172" y="f173"/>
                </a:cxn>
                <a:cxn ang="f129">
                  <a:pos x="f156" y="f168"/>
                </a:cxn>
                <a:cxn ang="f129">
                  <a:pos x="f172" y="f174"/>
                </a:cxn>
                <a:cxn ang="f129">
                  <a:pos x="f171" y="f166"/>
                </a:cxn>
                <a:cxn ang="f129">
                  <a:pos x="f172" y="f175"/>
                </a:cxn>
                <a:cxn ang="f129">
                  <a:pos x="f156" y="f164"/>
                </a:cxn>
                <a:cxn ang="f129">
                  <a:pos x="f172" y="f176"/>
                </a:cxn>
                <a:cxn ang="f129">
                  <a:pos x="f171" y="f162"/>
                </a:cxn>
                <a:cxn ang="f129">
                  <a:pos x="f172" y="f177"/>
                </a:cxn>
                <a:cxn ang="f129">
                  <a:pos x="f156" y="f157"/>
                </a:cxn>
              </a:cxnLst>
              <a:rect l="f152" t="f155" r="f153" b="f154"/>
              <a:pathLst>
                <a:path w="112127"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43" y="f5"/>
                  </a:lnTo>
                  <a:cubicBezTo>
                    <a:pt x="f43" y="f44"/>
                    <a:pt x="f45" y="f46"/>
                    <a:pt x="f47" y="f48"/>
                  </a:cubicBezTo>
                  <a:cubicBezTo>
                    <a:pt x="f49" y="f50"/>
                    <a:pt x="f8" y="f51"/>
                    <a:pt x="f8" y="f37"/>
                  </a:cubicBezTo>
                  <a:cubicBezTo>
                    <a:pt x="f8" y="f52"/>
                    <a:pt x="f49" y="f53"/>
                    <a:pt x="f47" y="f54"/>
                  </a:cubicBezTo>
                  <a:cubicBezTo>
                    <a:pt x="f45" y="f55"/>
                    <a:pt x="f43" y="f56"/>
                    <a:pt x="f43" y="f31"/>
                  </a:cubicBezTo>
                  <a:cubicBezTo>
                    <a:pt x="f43" y="f57"/>
                    <a:pt x="f45" y="f58"/>
                    <a:pt x="f47" y="f59"/>
                  </a:cubicBezTo>
                  <a:cubicBezTo>
                    <a:pt x="f49" y="f60"/>
                    <a:pt x="f8" y="f61"/>
                    <a:pt x="f8" y="f25"/>
                  </a:cubicBezTo>
                  <a:cubicBezTo>
                    <a:pt x="f8" y="f62"/>
                    <a:pt x="f49" y="f63"/>
                    <a:pt x="f47" y="f64"/>
                  </a:cubicBezTo>
                  <a:cubicBezTo>
                    <a:pt x="f45" y="f65"/>
                    <a:pt x="f43" y="f66"/>
                    <a:pt x="f43" y="f19"/>
                  </a:cubicBezTo>
                  <a:cubicBezTo>
                    <a:pt x="f43" y="f67"/>
                    <a:pt x="f45" y="f68"/>
                    <a:pt x="f47" y="f69"/>
                  </a:cubicBezTo>
                  <a:cubicBezTo>
                    <a:pt x="f49" y="f70"/>
                    <a:pt x="f8" y="f71"/>
                    <a:pt x="f8" y="f9"/>
                  </a:cubicBezTo>
                  <a:close/>
                </a:path>
              </a:pathLst>
            </a:custGeom>
            <a:solidFill>
              <a:srgbClr val="7473B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3" name="Freeform 7">
              <a:extLst>
                <a:ext uri="{FF2B5EF4-FFF2-40B4-BE49-F238E27FC236}">
                  <a16:creationId xmlns:a16="http://schemas.microsoft.com/office/drawing/2014/main" id="{0F2265AB-F39D-5C2C-B1B9-D30CDE808DB0}"/>
                </a:ext>
              </a:extLst>
            </p:cNvPr>
            <p:cNvSpPr/>
            <p:nvPr/>
          </p:nvSpPr>
          <p:spPr>
            <a:xfrm>
              <a:off x="10975625" y="4631655"/>
              <a:ext cx="176113" cy="1196154"/>
            </a:xfrm>
            <a:custGeom>
              <a:avLst/>
              <a:gdLst>
                <a:gd name="f0" fmla="val 10800000"/>
                <a:gd name="f1" fmla="val 5400000"/>
                <a:gd name="f2" fmla="val 180"/>
                <a:gd name="f3" fmla="val w"/>
                <a:gd name="f4" fmla="val h"/>
                <a:gd name="f5" fmla="val 0"/>
                <a:gd name="f6" fmla="val 112128"/>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46646"/>
                <a:gd name="f44" fmla="val 101675"/>
                <a:gd name="f45" fmla="val 71397"/>
                <a:gd name="f46" fmla="val 93123"/>
                <a:gd name="f47" fmla="val 91389"/>
                <a:gd name="f48" fmla="val 85521"/>
                <a:gd name="f49" fmla="val 108524"/>
                <a:gd name="f50" fmla="val 121852"/>
                <a:gd name="f51" fmla="val 182778"/>
                <a:gd name="f52" fmla="val 196105"/>
                <a:gd name="f53" fmla="val 213240"/>
                <a:gd name="f54" fmla="val 233232"/>
                <a:gd name="f55" fmla="val 258935"/>
                <a:gd name="f56" fmla="val 350324"/>
                <a:gd name="f57" fmla="val 376027"/>
                <a:gd name="f58" fmla="val 396018"/>
                <a:gd name="f59" fmla="val 413153"/>
                <a:gd name="f60" fmla="val 426481"/>
                <a:gd name="f61" fmla="val 487407"/>
                <a:gd name="f62" fmla="val 500734"/>
                <a:gd name="f63" fmla="val 517870"/>
                <a:gd name="f64" fmla="val 537861"/>
                <a:gd name="f65" fmla="val 563564"/>
                <a:gd name="f66" fmla="val 654953"/>
                <a:gd name="f67" fmla="val 680656"/>
                <a:gd name="f68" fmla="val 700647"/>
                <a:gd name="f69" fmla="val 717783"/>
                <a:gd name="f70" fmla="val 731110"/>
                <a:gd name="f71" fmla="+- 0 0 -90"/>
                <a:gd name="f72" fmla="*/ f3 1 112128"/>
                <a:gd name="f73" fmla="*/ f4 1 761572"/>
                <a:gd name="f74" fmla="+- f7 0 f5"/>
                <a:gd name="f75" fmla="+- f6 0 f5"/>
                <a:gd name="f76" fmla="*/ f71 f0 1"/>
                <a:gd name="f77" fmla="*/ f75 1 112128"/>
                <a:gd name="f78" fmla="*/ f74 1 761572"/>
                <a:gd name="f79" fmla="*/ 79820 f75 1"/>
                <a:gd name="f80" fmla="*/ 761573 f74 1"/>
                <a:gd name="f81" fmla="*/ 0 f75 1"/>
                <a:gd name="f82" fmla="*/ 19005 f75 1"/>
                <a:gd name="f83" fmla="*/ 670184 f74 1"/>
                <a:gd name="f84" fmla="*/ 32308 f75 1"/>
                <a:gd name="f85" fmla="*/ 609258 f74 1"/>
                <a:gd name="f86" fmla="*/ 548333 f74 1"/>
                <a:gd name="f87" fmla="*/ 456944 f74 1"/>
                <a:gd name="f88" fmla="*/ 365555 f74 1"/>
                <a:gd name="f89" fmla="*/ 304629 f74 1"/>
                <a:gd name="f90" fmla="*/ 243703 f74 1"/>
                <a:gd name="f91" fmla="*/ 152315 f74 1"/>
                <a:gd name="f92" fmla="*/ 60926 f74 1"/>
                <a:gd name="f93" fmla="*/ 0 f74 1"/>
                <a:gd name="f94" fmla="*/ 112128 f75 1"/>
                <a:gd name="f95" fmla="*/ 93123 f75 1"/>
                <a:gd name="f96" fmla="*/ 91389 f74 1"/>
                <a:gd name="f97" fmla="*/ 213240 f74 1"/>
                <a:gd name="f98" fmla="*/ 396018 f74 1"/>
                <a:gd name="f99" fmla="*/ 517870 f74 1"/>
                <a:gd name="f100" fmla="*/ 700647 f74 1"/>
                <a:gd name="f101" fmla="*/ f76 1 f2"/>
                <a:gd name="f102" fmla="*/ f79 1 112128"/>
                <a:gd name="f103" fmla="*/ f80 1 761572"/>
                <a:gd name="f104" fmla="*/ f81 1 112128"/>
                <a:gd name="f105" fmla="*/ f82 1 112128"/>
                <a:gd name="f106" fmla="*/ f83 1 761572"/>
                <a:gd name="f107" fmla="*/ f84 1 112128"/>
                <a:gd name="f108" fmla="*/ f85 1 761572"/>
                <a:gd name="f109" fmla="*/ f86 1 761572"/>
                <a:gd name="f110" fmla="*/ f87 1 761572"/>
                <a:gd name="f111" fmla="*/ f88 1 761572"/>
                <a:gd name="f112" fmla="*/ f89 1 761572"/>
                <a:gd name="f113" fmla="*/ f90 1 761572"/>
                <a:gd name="f114" fmla="*/ f91 1 761572"/>
                <a:gd name="f115" fmla="*/ f92 1 761572"/>
                <a:gd name="f116" fmla="*/ f93 1 761572"/>
                <a:gd name="f117" fmla="*/ f94 1 112128"/>
                <a:gd name="f118" fmla="*/ f95 1 112128"/>
                <a:gd name="f119" fmla="*/ f96 1 761572"/>
                <a:gd name="f120" fmla="*/ f97 1 761572"/>
                <a:gd name="f121" fmla="*/ f98 1 761572"/>
                <a:gd name="f122" fmla="*/ f99 1 761572"/>
                <a:gd name="f123" fmla="*/ f100 1 761572"/>
                <a:gd name="f124" fmla="*/ f5 1 f77"/>
                <a:gd name="f125" fmla="*/ f6 1 f77"/>
                <a:gd name="f126" fmla="*/ f5 1 f78"/>
                <a:gd name="f127" fmla="*/ f7 1 f78"/>
                <a:gd name="f128" fmla="+- f101 0 f1"/>
                <a:gd name="f129" fmla="*/ f102 1 f77"/>
                <a:gd name="f130" fmla="*/ f103 1 f78"/>
                <a:gd name="f131" fmla="*/ f104 1 f77"/>
                <a:gd name="f132" fmla="*/ f105 1 f77"/>
                <a:gd name="f133" fmla="*/ f106 1 f78"/>
                <a:gd name="f134" fmla="*/ f107 1 f77"/>
                <a:gd name="f135" fmla="*/ f108 1 f78"/>
                <a:gd name="f136" fmla="*/ f109 1 f78"/>
                <a:gd name="f137" fmla="*/ f110 1 f78"/>
                <a:gd name="f138" fmla="*/ f111 1 f78"/>
                <a:gd name="f139" fmla="*/ f112 1 f78"/>
                <a:gd name="f140" fmla="*/ f113 1 f78"/>
                <a:gd name="f141" fmla="*/ f114 1 f78"/>
                <a:gd name="f142" fmla="*/ f115 1 f78"/>
                <a:gd name="f143" fmla="*/ f116 1 f78"/>
                <a:gd name="f144" fmla="*/ f117 1 f77"/>
                <a:gd name="f145" fmla="*/ f118 1 f77"/>
                <a:gd name="f146" fmla="*/ f119 1 f78"/>
                <a:gd name="f147" fmla="*/ f120 1 f78"/>
                <a:gd name="f148" fmla="*/ f121 1 f78"/>
                <a:gd name="f149" fmla="*/ f122 1 f78"/>
                <a:gd name="f150" fmla="*/ f123 1 f78"/>
                <a:gd name="f151" fmla="*/ f124 f72 1"/>
                <a:gd name="f152" fmla="*/ f125 f72 1"/>
                <a:gd name="f153" fmla="*/ f127 f73 1"/>
                <a:gd name="f154" fmla="*/ f126 f73 1"/>
                <a:gd name="f155" fmla="*/ f129 f72 1"/>
                <a:gd name="f156" fmla="*/ f130 f73 1"/>
                <a:gd name="f157" fmla="*/ f131 f72 1"/>
                <a:gd name="f158" fmla="*/ f132 f72 1"/>
                <a:gd name="f159" fmla="*/ f133 f73 1"/>
                <a:gd name="f160" fmla="*/ f134 f72 1"/>
                <a:gd name="f161" fmla="*/ f135 f73 1"/>
                <a:gd name="f162" fmla="*/ f136 f73 1"/>
                <a:gd name="f163" fmla="*/ f137 f73 1"/>
                <a:gd name="f164" fmla="*/ f138 f73 1"/>
                <a:gd name="f165" fmla="*/ f139 f73 1"/>
                <a:gd name="f166" fmla="*/ f140 f73 1"/>
                <a:gd name="f167" fmla="*/ f141 f73 1"/>
                <a:gd name="f168" fmla="*/ f142 f73 1"/>
                <a:gd name="f169" fmla="*/ f143 f73 1"/>
                <a:gd name="f170" fmla="*/ f144 f72 1"/>
                <a:gd name="f171" fmla="*/ f145 f72 1"/>
                <a:gd name="f172" fmla="*/ f146 f73 1"/>
                <a:gd name="f173" fmla="*/ f147 f73 1"/>
                <a:gd name="f174" fmla="*/ f148 f73 1"/>
                <a:gd name="f175" fmla="*/ f149 f73 1"/>
                <a:gd name="f176" fmla="*/ f150 f73 1"/>
              </a:gdLst>
              <a:ahLst/>
              <a:cxnLst>
                <a:cxn ang="3cd4">
                  <a:pos x="hc" y="t"/>
                </a:cxn>
                <a:cxn ang="0">
                  <a:pos x="r" y="vc"/>
                </a:cxn>
                <a:cxn ang="cd4">
                  <a:pos x="hc" y="b"/>
                </a:cxn>
                <a:cxn ang="cd2">
                  <a:pos x="l" y="vc"/>
                </a:cxn>
                <a:cxn ang="f128">
                  <a:pos x="f155" y="f156"/>
                </a:cxn>
                <a:cxn ang="f128">
                  <a:pos x="f157" y="f156"/>
                </a:cxn>
                <a:cxn ang="f128">
                  <a:pos x="f158" y="f159"/>
                </a:cxn>
                <a:cxn ang="f128">
                  <a:pos x="f160" y="f161"/>
                </a:cxn>
                <a:cxn ang="f128">
                  <a:pos x="f158" y="f162"/>
                </a:cxn>
                <a:cxn ang="f128">
                  <a:pos x="f157" y="f163"/>
                </a:cxn>
                <a:cxn ang="f128">
                  <a:pos x="f158" y="f164"/>
                </a:cxn>
                <a:cxn ang="f128">
                  <a:pos x="f160" y="f165"/>
                </a:cxn>
                <a:cxn ang="f128">
                  <a:pos x="f158" y="f166"/>
                </a:cxn>
                <a:cxn ang="f128">
                  <a:pos x="f157" y="f167"/>
                </a:cxn>
                <a:cxn ang="f128">
                  <a:pos x="f158" y="f168"/>
                </a:cxn>
                <a:cxn ang="f128">
                  <a:pos x="f160" y="f169"/>
                </a:cxn>
                <a:cxn ang="f128">
                  <a:pos x="f170" y="f169"/>
                </a:cxn>
                <a:cxn ang="f128">
                  <a:pos x="f171" y="f172"/>
                </a:cxn>
                <a:cxn ang="f128">
                  <a:pos x="f155" y="f167"/>
                </a:cxn>
                <a:cxn ang="f128">
                  <a:pos x="f171" y="f173"/>
                </a:cxn>
                <a:cxn ang="f128">
                  <a:pos x="f170" y="f165"/>
                </a:cxn>
                <a:cxn ang="f128">
                  <a:pos x="f171" y="f174"/>
                </a:cxn>
                <a:cxn ang="f128">
                  <a:pos x="f155" y="f163"/>
                </a:cxn>
                <a:cxn ang="f128">
                  <a:pos x="f171" y="f175"/>
                </a:cxn>
                <a:cxn ang="f128">
                  <a:pos x="f170" y="f161"/>
                </a:cxn>
                <a:cxn ang="f128">
                  <a:pos x="f171" y="f176"/>
                </a:cxn>
                <a:cxn ang="f128">
                  <a:pos x="f155" y="f156"/>
                </a:cxn>
              </a:cxnLst>
              <a:rect l="f151" t="f154" r="f152" b="f153"/>
              <a:pathLst>
                <a:path w="112128"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6" y="f5"/>
                  </a:lnTo>
                  <a:cubicBezTo>
                    <a:pt x="f6" y="f43"/>
                    <a:pt x="f44" y="f45"/>
                    <a:pt x="f46" y="f47"/>
                  </a:cubicBezTo>
                  <a:cubicBezTo>
                    <a:pt x="f48" y="f49"/>
                    <a:pt x="f8" y="f50"/>
                    <a:pt x="f8" y="f37"/>
                  </a:cubicBezTo>
                  <a:cubicBezTo>
                    <a:pt x="f8" y="f51"/>
                    <a:pt x="f48" y="f52"/>
                    <a:pt x="f46" y="f53"/>
                  </a:cubicBezTo>
                  <a:cubicBezTo>
                    <a:pt x="f44" y="f54"/>
                    <a:pt x="f6" y="f55"/>
                    <a:pt x="f6" y="f31"/>
                  </a:cubicBezTo>
                  <a:cubicBezTo>
                    <a:pt x="f6" y="f56"/>
                    <a:pt x="f44" y="f57"/>
                    <a:pt x="f46" y="f58"/>
                  </a:cubicBezTo>
                  <a:cubicBezTo>
                    <a:pt x="f48" y="f59"/>
                    <a:pt x="f8" y="f60"/>
                    <a:pt x="f8" y="f25"/>
                  </a:cubicBezTo>
                  <a:cubicBezTo>
                    <a:pt x="f8" y="f61"/>
                    <a:pt x="f48" y="f62"/>
                    <a:pt x="f46" y="f63"/>
                  </a:cubicBezTo>
                  <a:cubicBezTo>
                    <a:pt x="f44" y="f64"/>
                    <a:pt x="f6" y="f65"/>
                    <a:pt x="f6" y="f19"/>
                  </a:cubicBezTo>
                  <a:cubicBezTo>
                    <a:pt x="f6" y="f66"/>
                    <a:pt x="f44" y="f67"/>
                    <a:pt x="f46" y="f68"/>
                  </a:cubicBezTo>
                  <a:cubicBezTo>
                    <a:pt x="f48" y="f69"/>
                    <a:pt x="f8" y="f70"/>
                    <a:pt x="f8" y="f9"/>
                  </a:cubicBezTo>
                  <a:close/>
                </a:path>
              </a:pathLst>
            </a:custGeom>
            <a:solidFill>
              <a:srgbClr val="7473B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4" name="Freeform 8">
              <a:extLst>
                <a:ext uri="{FF2B5EF4-FFF2-40B4-BE49-F238E27FC236}">
                  <a16:creationId xmlns:a16="http://schemas.microsoft.com/office/drawing/2014/main" id="{6E497D96-8B06-5BE9-0675-B5C14305FAD9}"/>
                </a:ext>
              </a:extLst>
            </p:cNvPr>
            <p:cNvSpPr/>
            <p:nvPr/>
          </p:nvSpPr>
          <p:spPr>
            <a:xfrm>
              <a:off x="11571128" y="4627174"/>
              <a:ext cx="394014" cy="394728"/>
            </a:xfrm>
            <a:custGeom>
              <a:avLst/>
              <a:gdLst>
                <a:gd name="f0" fmla="val 10800000"/>
                <a:gd name="f1" fmla="val 5400000"/>
                <a:gd name="f2" fmla="val 180"/>
                <a:gd name="f3" fmla="val w"/>
                <a:gd name="f4" fmla="val h"/>
                <a:gd name="f5" fmla="val 0"/>
                <a:gd name="f6" fmla="val 250862"/>
                <a:gd name="f7" fmla="val 251319"/>
                <a:gd name="f8" fmla="val 250863"/>
                <a:gd name="f9" fmla="val 125660"/>
                <a:gd name="f10" fmla="val 195059"/>
                <a:gd name="f11" fmla="val 194705"/>
                <a:gd name="f12" fmla="val 125431"/>
                <a:gd name="f13" fmla="val 56158"/>
                <a:gd name="f14" fmla="val 56260"/>
                <a:gd name="f15" fmla="+- 0 0 -90"/>
                <a:gd name="f16" fmla="*/ f3 1 250862"/>
                <a:gd name="f17" fmla="*/ f4 1 251319"/>
                <a:gd name="f18" fmla="+- f7 0 f5"/>
                <a:gd name="f19" fmla="+- f6 0 f5"/>
                <a:gd name="f20" fmla="*/ f15 f0 1"/>
                <a:gd name="f21" fmla="*/ f19 1 250862"/>
                <a:gd name="f22" fmla="*/ f18 1 251319"/>
                <a:gd name="f23" fmla="*/ 250863 f19 1"/>
                <a:gd name="f24" fmla="*/ 125660 f18 1"/>
                <a:gd name="f25" fmla="*/ 125431 f19 1"/>
                <a:gd name="f26" fmla="*/ 251319 f18 1"/>
                <a:gd name="f27" fmla="*/ 0 f19 1"/>
                <a:gd name="f28" fmla="*/ 0 f18 1"/>
                <a:gd name="f29" fmla="*/ f20 1 f2"/>
                <a:gd name="f30" fmla="*/ f23 1 250862"/>
                <a:gd name="f31" fmla="*/ f24 1 251319"/>
                <a:gd name="f32" fmla="*/ f25 1 250862"/>
                <a:gd name="f33" fmla="*/ f26 1 251319"/>
                <a:gd name="f34" fmla="*/ f27 1 250862"/>
                <a:gd name="f35" fmla="*/ f28 1 251319"/>
                <a:gd name="f36" fmla="*/ f5 1 f21"/>
                <a:gd name="f37" fmla="*/ f6 1 f21"/>
                <a:gd name="f38" fmla="*/ f5 1 f22"/>
                <a:gd name="f39" fmla="*/ f7 1 f22"/>
                <a:gd name="f40" fmla="+- f29 0 f1"/>
                <a:gd name="f41" fmla="*/ f30 1 f21"/>
                <a:gd name="f42" fmla="*/ f31 1 f22"/>
                <a:gd name="f43" fmla="*/ f32 1 f21"/>
                <a:gd name="f44" fmla="*/ f33 1 f22"/>
                <a:gd name="f45" fmla="*/ f34 1 f21"/>
                <a:gd name="f46" fmla="*/ f35 1 f22"/>
                <a:gd name="f47" fmla="*/ f36 f16 1"/>
                <a:gd name="f48" fmla="*/ f37 f16 1"/>
                <a:gd name="f49" fmla="*/ f39 f17 1"/>
                <a:gd name="f50" fmla="*/ f38 f17 1"/>
                <a:gd name="f51" fmla="*/ f41 f16 1"/>
                <a:gd name="f52" fmla="*/ f42 f17 1"/>
                <a:gd name="f53" fmla="*/ f43 f16 1"/>
                <a:gd name="f54" fmla="*/ f44 f17 1"/>
                <a:gd name="f55" fmla="*/ f45 f16 1"/>
                <a:gd name="f56" fmla="*/ f46 f17 1"/>
              </a:gdLst>
              <a:ahLst/>
              <a:cxnLst>
                <a:cxn ang="3cd4">
                  <a:pos x="hc" y="t"/>
                </a:cxn>
                <a:cxn ang="0">
                  <a:pos x="r" y="vc"/>
                </a:cxn>
                <a:cxn ang="cd4">
                  <a:pos x="hc" y="b"/>
                </a:cxn>
                <a:cxn ang="cd2">
                  <a:pos x="l" y="vc"/>
                </a:cxn>
                <a:cxn ang="f40">
                  <a:pos x="f51" y="f52"/>
                </a:cxn>
                <a:cxn ang="f40">
                  <a:pos x="f53" y="f54"/>
                </a:cxn>
                <a:cxn ang="f40">
                  <a:pos x="f55" y="f52"/>
                </a:cxn>
                <a:cxn ang="f40">
                  <a:pos x="f53" y="f56"/>
                </a:cxn>
                <a:cxn ang="f40">
                  <a:pos x="f51" y="f52"/>
                </a:cxn>
              </a:cxnLst>
              <a:rect l="f47" t="f50" r="f48" b="f49"/>
              <a:pathLst>
                <a:path w="250862" h="251319">
                  <a:moveTo>
                    <a:pt x="f8" y="f9"/>
                  </a:moveTo>
                  <a:cubicBezTo>
                    <a:pt x="f8" y="f10"/>
                    <a:pt x="f11" y="f7"/>
                    <a:pt x="f12" y="f7"/>
                  </a:cubicBezTo>
                  <a:cubicBezTo>
                    <a:pt x="f13" y="f7"/>
                    <a:pt x="f5" y="f10"/>
                    <a:pt x="f5" y="f9"/>
                  </a:cubicBezTo>
                  <a:cubicBezTo>
                    <a:pt x="f5" y="f14"/>
                    <a:pt x="f13" y="f5"/>
                    <a:pt x="f12" y="f5"/>
                  </a:cubicBezTo>
                  <a:cubicBezTo>
                    <a:pt x="f11" y="f5"/>
                    <a:pt x="f8" y="f14"/>
                    <a:pt x="f8" y="f9"/>
                  </a:cubicBezTo>
                  <a:close/>
                </a:path>
              </a:pathLst>
            </a:custGeom>
            <a:solidFill>
              <a:srgbClr val="ECC0DA"/>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sp>
        <p:nvSpPr>
          <p:cNvPr id="15" name="Rectangle 21">
            <a:extLst>
              <a:ext uri="{FF2B5EF4-FFF2-40B4-BE49-F238E27FC236}">
                <a16:creationId xmlns:a16="http://schemas.microsoft.com/office/drawing/2014/main" id="{BF231CB1-71E2-AE42-A198-76697A4A13B5}"/>
              </a:ext>
            </a:extLst>
          </p:cNvPr>
          <p:cNvSpPr/>
          <p:nvPr/>
        </p:nvSpPr>
        <p:spPr>
          <a:xfrm rot="16200004">
            <a:off x="9965529" y="1926425"/>
            <a:ext cx="7562856" cy="3128957"/>
          </a:xfrm>
          <a:prstGeom prst="rect">
            <a:avLst/>
          </a:prstGeom>
          <a:solidFill>
            <a:srgbClr val="ECECEC"/>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16" name="Rectangle 33">
            <a:extLst>
              <a:ext uri="{FF2B5EF4-FFF2-40B4-BE49-F238E27FC236}">
                <a16:creationId xmlns:a16="http://schemas.microsoft.com/office/drawing/2014/main" id="{BC3E3F47-3F36-8D8E-BB31-F81B37A44639}"/>
              </a:ext>
            </a:extLst>
          </p:cNvPr>
          <p:cNvSpPr/>
          <p:nvPr/>
        </p:nvSpPr>
        <p:spPr>
          <a:xfrm rot="16200004">
            <a:off x="2858263" y="-2026296"/>
            <a:ext cx="6141018" cy="10910593"/>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FFFFFF"/>
                </a:solidFill>
                <a:uFillTx/>
                <a:latin typeface="Calibri"/>
              </a:rPr>
              <a:t>a</a:t>
            </a:r>
          </a:p>
        </p:txBody>
      </p:sp>
      <p:sp>
        <p:nvSpPr>
          <p:cNvPr id="17" name="Text Placeholder 23">
            <a:extLst>
              <a:ext uri="{FF2B5EF4-FFF2-40B4-BE49-F238E27FC236}">
                <a16:creationId xmlns:a16="http://schemas.microsoft.com/office/drawing/2014/main" id="{E3CCDA5B-C1FB-DB61-0932-BAC25CE9139D}"/>
              </a:ext>
            </a:extLst>
          </p:cNvPr>
          <p:cNvSpPr txBox="1">
            <a:spLocks noGrp="1"/>
          </p:cNvSpPr>
          <p:nvPr>
            <p:ph type="body" sz="quarter" idx="4294967295"/>
          </p:nvPr>
        </p:nvSpPr>
        <p:spPr>
          <a:xfrm>
            <a:off x="904853" y="826891"/>
            <a:ext cx="10052950" cy="803657"/>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en-US" sz="3600" b="1" i="0" u="none" strike="noStrike" cap="none" spc="0" baseline="0">
                <a:solidFill>
                  <a:srgbClr val="F26650"/>
                </a:solidFill>
                <a:uFillTx/>
                <a:latin typeface="Calibri"/>
              </a:defRPr>
            </a:lvl1pPr>
          </a:lstStyle>
          <a:p>
            <a:pPr lvl="0"/>
            <a:r>
              <a:rPr lang="en-US"/>
              <a:t>HEADING</a:t>
            </a:r>
          </a:p>
        </p:txBody>
      </p:sp>
      <p:sp>
        <p:nvSpPr>
          <p:cNvPr id="18" name="Text Placeholder 17">
            <a:extLst>
              <a:ext uri="{FF2B5EF4-FFF2-40B4-BE49-F238E27FC236}">
                <a16:creationId xmlns:a16="http://schemas.microsoft.com/office/drawing/2014/main" id="{1BC5C7D6-0DBA-BE19-2955-35742725303D}"/>
              </a:ext>
            </a:extLst>
          </p:cNvPr>
          <p:cNvSpPr txBox="1">
            <a:spLocks noGrp="1"/>
          </p:cNvSpPr>
          <p:nvPr>
            <p:ph type="body" sz="quarter" idx="4294967295"/>
          </p:nvPr>
        </p:nvSpPr>
        <p:spPr>
          <a:xfrm>
            <a:off x="904853" y="1989039"/>
            <a:ext cx="10052950" cy="4250332"/>
          </a:xfrm>
          <a:prstGeom prst="rect">
            <a:avLst/>
          </a:prstGeom>
          <a:noFill/>
          <a:ln>
            <a:noFill/>
          </a:ln>
        </p:spPr>
        <p:txBody>
          <a:bodyPr vert="horz" wrap="square" lIns="91440" tIns="45720" rIns="91440" bIns="45720" anchor="t" anchorCtr="0" compatLnSpc="1">
            <a:noAutofit/>
          </a:bodyPr>
          <a:lstStyle>
            <a:lvl1pPr marR="0" lvl="0" fontAlgn="auto">
              <a:lnSpc>
                <a:spcPts val="2480"/>
              </a:lnSpc>
              <a:spcBef>
                <a:spcPts val="0"/>
              </a:spcBef>
              <a:spcAft>
                <a:spcPts val="0"/>
              </a:spcAft>
              <a:buNone/>
              <a:tabLst/>
              <a:defRPr lang="en-GB" sz="2400" b="0" i="0" u="none" strike="noStrike" cap="none" spc="0" baseline="0">
                <a:solidFill>
                  <a:srgbClr val="292668"/>
                </a:solidFill>
                <a:uFillTx/>
                <a:latin typeface="Calibri"/>
              </a:defRPr>
            </a:lvl1pPr>
          </a:lstStyle>
          <a:p>
            <a:pPr lvl="0"/>
            <a:r>
              <a:rPr lang="en-GB"/>
              <a:t>Click to type…</a:t>
            </a:r>
            <a:endParaRPr lang="en-US"/>
          </a:p>
        </p:txBody>
      </p:sp>
    </p:spTree>
    <p:extLst>
      <p:ext uri="{BB962C8B-B14F-4D97-AF65-F5344CB8AC3E}">
        <p14:creationId xmlns:p14="http://schemas.microsoft.com/office/powerpoint/2010/main" val="3660941290"/>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Phone Slide Navy">
    <p:spTree>
      <p:nvGrpSpPr>
        <p:cNvPr id="1" name=""/>
        <p:cNvGrpSpPr/>
        <p:nvPr/>
      </p:nvGrpSpPr>
      <p:grpSpPr>
        <a:xfrm>
          <a:off x="0" y="0"/>
          <a:ext cx="0" cy="0"/>
          <a:chOff x="0" y="0"/>
          <a:chExt cx="0" cy="0"/>
        </a:xfrm>
      </p:grpSpPr>
      <p:sp>
        <p:nvSpPr>
          <p:cNvPr id="2" name="Text Placeholder 23">
            <a:extLst>
              <a:ext uri="{FF2B5EF4-FFF2-40B4-BE49-F238E27FC236}">
                <a16:creationId xmlns:a16="http://schemas.microsoft.com/office/drawing/2014/main" id="{54EA3124-50A7-1129-416D-7E26038485CF}"/>
              </a:ext>
            </a:extLst>
          </p:cNvPr>
          <p:cNvSpPr txBox="1">
            <a:spLocks noGrp="1"/>
          </p:cNvSpPr>
          <p:nvPr>
            <p:ph type="body" sz="quarter" idx="4294967295"/>
          </p:nvPr>
        </p:nvSpPr>
        <p:spPr>
          <a:xfrm>
            <a:off x="607554" y="587575"/>
            <a:ext cx="5881768" cy="992654"/>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en-US" sz="3600" b="1" i="0" u="none" strike="noStrike" cap="none" spc="0" baseline="0">
                <a:solidFill>
                  <a:srgbClr val="F26F46"/>
                </a:solidFill>
                <a:uFillTx/>
                <a:latin typeface="Calibri"/>
              </a:defRPr>
            </a:lvl1pPr>
          </a:lstStyle>
          <a:p>
            <a:pPr lvl="0"/>
            <a:r>
              <a:rPr lang="en-US"/>
              <a:t>HEADING</a:t>
            </a:r>
          </a:p>
        </p:txBody>
      </p:sp>
      <p:sp>
        <p:nvSpPr>
          <p:cNvPr id="3" name="Text Placeholder 17">
            <a:extLst>
              <a:ext uri="{FF2B5EF4-FFF2-40B4-BE49-F238E27FC236}">
                <a16:creationId xmlns:a16="http://schemas.microsoft.com/office/drawing/2014/main" id="{C7346A8F-0FA0-DC32-994A-18EED7EE25CC}"/>
              </a:ext>
            </a:extLst>
          </p:cNvPr>
          <p:cNvSpPr txBox="1">
            <a:spLocks noGrp="1"/>
          </p:cNvSpPr>
          <p:nvPr>
            <p:ph type="body" sz="quarter" idx="4294967295"/>
          </p:nvPr>
        </p:nvSpPr>
        <p:spPr>
          <a:xfrm>
            <a:off x="607554" y="2016636"/>
            <a:ext cx="5881759" cy="4102940"/>
          </a:xfrm>
          <a:prstGeom prst="rect">
            <a:avLst/>
          </a:prstGeom>
          <a:noFill/>
          <a:ln>
            <a:noFill/>
          </a:ln>
        </p:spPr>
        <p:txBody>
          <a:bodyPr vert="horz" wrap="square" lIns="91440" tIns="45720" rIns="91440" bIns="45720" anchor="t" anchorCtr="0" compatLnSpc="1">
            <a:noAutofit/>
          </a:bodyPr>
          <a:lstStyle>
            <a:lvl1pPr marR="0" lvl="0" fontAlgn="auto">
              <a:lnSpc>
                <a:spcPts val="2480"/>
              </a:lnSpc>
              <a:spcBef>
                <a:spcPts val="0"/>
              </a:spcBef>
              <a:spcAft>
                <a:spcPts val="0"/>
              </a:spcAft>
              <a:buNone/>
              <a:tabLst/>
              <a:defRPr lang="en-GB" sz="2400" b="0" i="0" u="none" strike="noStrike" cap="none" spc="0" baseline="0">
                <a:solidFill>
                  <a:srgbClr val="292668"/>
                </a:solidFill>
                <a:uFillTx/>
                <a:latin typeface="Calibri"/>
              </a:defRPr>
            </a:lvl1pPr>
          </a:lstStyle>
          <a:p>
            <a:pPr lvl="0"/>
            <a:r>
              <a:rPr lang="en-GB"/>
              <a:t>Click to type…</a:t>
            </a:r>
            <a:endParaRPr lang="en-US"/>
          </a:p>
        </p:txBody>
      </p:sp>
      <p:sp>
        <p:nvSpPr>
          <p:cNvPr id="4" name="Rectangle 1">
            <a:extLst>
              <a:ext uri="{FF2B5EF4-FFF2-40B4-BE49-F238E27FC236}">
                <a16:creationId xmlns:a16="http://schemas.microsoft.com/office/drawing/2014/main" id="{54AE670E-3997-644F-A278-C9D378379673}"/>
              </a:ext>
            </a:extLst>
          </p:cNvPr>
          <p:cNvSpPr/>
          <p:nvPr/>
        </p:nvSpPr>
        <p:spPr>
          <a:xfrm flipV="1">
            <a:off x="11591647" y="15508"/>
            <a:ext cx="601400" cy="6858000"/>
          </a:xfrm>
          <a:prstGeom prst="rect">
            <a:avLst/>
          </a:prstGeom>
          <a:solidFill>
            <a:srgbClr val="292668"/>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5" name="TextBox 9">
            <a:extLst>
              <a:ext uri="{FF2B5EF4-FFF2-40B4-BE49-F238E27FC236}">
                <a16:creationId xmlns:a16="http://schemas.microsoft.com/office/drawing/2014/main" id="{5958CECD-D1B7-0DA9-3A07-1181920515F8}"/>
              </a:ext>
            </a:extLst>
          </p:cNvPr>
          <p:cNvSpPr txBox="1"/>
          <p:nvPr/>
        </p:nvSpPr>
        <p:spPr>
          <a:xfrm rot="16200004">
            <a:off x="9740390" y="2087347"/>
            <a:ext cx="4359209" cy="215441"/>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 b="0" i="0" u="none" strike="noStrike" kern="1200" cap="none" spc="100" baseline="0">
                <a:solidFill>
                  <a:srgbClr val="FFFFFF"/>
                </a:solidFill>
                <a:uFillTx/>
                <a:latin typeface="Calibri"/>
              </a:rPr>
              <a:t>Connecting Disciplines in European Higher Academia</a:t>
            </a:r>
          </a:p>
        </p:txBody>
      </p:sp>
      <p:grpSp>
        <p:nvGrpSpPr>
          <p:cNvPr id="6" name="Group 10">
            <a:extLst>
              <a:ext uri="{FF2B5EF4-FFF2-40B4-BE49-F238E27FC236}">
                <a16:creationId xmlns:a16="http://schemas.microsoft.com/office/drawing/2014/main" id="{2A61999B-D147-EACF-21C9-768E9E521BA7}"/>
              </a:ext>
            </a:extLst>
          </p:cNvPr>
          <p:cNvGrpSpPr/>
          <p:nvPr/>
        </p:nvGrpSpPr>
        <p:grpSpPr>
          <a:xfrm>
            <a:off x="10523043" y="4533046"/>
            <a:ext cx="1799922" cy="2230824"/>
            <a:chOff x="10523043" y="4533046"/>
            <a:chExt cx="1799922" cy="2230824"/>
          </a:xfrm>
        </p:grpSpPr>
        <p:sp>
          <p:nvSpPr>
            <p:cNvPr id="7" name="Freeform 11">
              <a:extLst>
                <a:ext uri="{FF2B5EF4-FFF2-40B4-BE49-F238E27FC236}">
                  <a16:creationId xmlns:a16="http://schemas.microsoft.com/office/drawing/2014/main" id="{E60CAE65-7CF8-8FC1-DF0F-8BDF13072A59}"/>
                </a:ext>
              </a:extLst>
            </p:cNvPr>
            <p:cNvSpPr/>
            <p:nvPr/>
          </p:nvSpPr>
          <p:spPr>
            <a:xfrm>
              <a:off x="10524533" y="5863763"/>
              <a:ext cx="1798432" cy="900107"/>
            </a:xfrm>
            <a:custGeom>
              <a:avLst/>
              <a:gdLst>
                <a:gd name="f0" fmla="val 10800000"/>
                <a:gd name="f1" fmla="val 5400000"/>
                <a:gd name="f2" fmla="val 180"/>
                <a:gd name="f3" fmla="val w"/>
                <a:gd name="f4" fmla="val h"/>
                <a:gd name="f5" fmla="val 0"/>
                <a:gd name="f6" fmla="val 1145036"/>
                <a:gd name="f7" fmla="val 573083"/>
                <a:gd name="f8" fmla="val 1144086"/>
                <a:gd name="f9" fmla="val 317005"/>
                <a:gd name="f10" fmla="val 887522"/>
                <a:gd name="f11" fmla="val 573084"/>
                <a:gd name="f12" fmla="val 572043"/>
                <a:gd name="f13" fmla="val 256564"/>
                <a:gd name="f14" fmla="val 316053"/>
                <a:gd name="f15" fmla="+- 0 0 -90"/>
                <a:gd name="f16" fmla="*/ f3 1 1145036"/>
                <a:gd name="f17" fmla="*/ f4 1 573083"/>
                <a:gd name="f18" fmla="+- f7 0 f5"/>
                <a:gd name="f19" fmla="+- f6 0 f5"/>
                <a:gd name="f20" fmla="*/ f15 f0 1"/>
                <a:gd name="f21" fmla="*/ f19 1 1145036"/>
                <a:gd name="f22" fmla="*/ f18 1 573083"/>
                <a:gd name="f23" fmla="*/ 1144086 f19 1"/>
                <a:gd name="f24" fmla="*/ 0 f18 1"/>
                <a:gd name="f25" fmla="*/ 572043 f19 1"/>
                <a:gd name="f26" fmla="*/ 573084 f18 1"/>
                <a:gd name="f27" fmla="*/ 0 f19 1"/>
                <a:gd name="f28" fmla="*/ 1145036 f19 1"/>
                <a:gd name="f29" fmla="*/ f20 1 f2"/>
                <a:gd name="f30" fmla="*/ f23 1 1145036"/>
                <a:gd name="f31" fmla="*/ f24 1 573083"/>
                <a:gd name="f32" fmla="*/ f25 1 1145036"/>
                <a:gd name="f33" fmla="*/ f26 1 573083"/>
                <a:gd name="f34" fmla="*/ f27 1 1145036"/>
                <a:gd name="f35" fmla="*/ f28 1 1145036"/>
                <a:gd name="f36" fmla="*/ f5 1 f21"/>
                <a:gd name="f37" fmla="*/ f6 1 f21"/>
                <a:gd name="f38" fmla="*/ f5 1 f22"/>
                <a:gd name="f39" fmla="*/ f7 1 f22"/>
                <a:gd name="f40" fmla="+- f29 0 f1"/>
                <a:gd name="f41" fmla="*/ f30 1 f21"/>
                <a:gd name="f42" fmla="*/ f31 1 f22"/>
                <a:gd name="f43" fmla="*/ f32 1 f21"/>
                <a:gd name="f44" fmla="*/ f33 1 f22"/>
                <a:gd name="f45" fmla="*/ f34 1 f21"/>
                <a:gd name="f46" fmla="*/ f35 1 f21"/>
                <a:gd name="f47" fmla="*/ f36 f16 1"/>
                <a:gd name="f48" fmla="*/ f37 f16 1"/>
                <a:gd name="f49" fmla="*/ f39 f17 1"/>
                <a:gd name="f50" fmla="*/ f38 f17 1"/>
                <a:gd name="f51" fmla="*/ f41 f16 1"/>
                <a:gd name="f52" fmla="*/ f42 f17 1"/>
                <a:gd name="f53" fmla="*/ f43 f16 1"/>
                <a:gd name="f54" fmla="*/ f44 f17 1"/>
                <a:gd name="f55" fmla="*/ f45 f16 1"/>
                <a:gd name="f56" fmla="*/ f46 f16 1"/>
              </a:gdLst>
              <a:ahLst/>
              <a:cxnLst>
                <a:cxn ang="3cd4">
                  <a:pos x="hc" y="t"/>
                </a:cxn>
                <a:cxn ang="0">
                  <a:pos x="r" y="vc"/>
                </a:cxn>
                <a:cxn ang="cd4">
                  <a:pos x="hc" y="b"/>
                </a:cxn>
                <a:cxn ang="cd2">
                  <a:pos x="l" y="vc"/>
                </a:cxn>
                <a:cxn ang="f40">
                  <a:pos x="f51" y="f52"/>
                </a:cxn>
                <a:cxn ang="f40">
                  <a:pos x="f53" y="f54"/>
                </a:cxn>
                <a:cxn ang="f40">
                  <a:pos x="f55" y="f52"/>
                </a:cxn>
                <a:cxn ang="f40">
                  <a:pos x="f56" y="f52"/>
                </a:cxn>
              </a:cxnLst>
              <a:rect l="f47" t="f50" r="f48" b="f49"/>
              <a:pathLst>
                <a:path w="1145036" h="573083">
                  <a:moveTo>
                    <a:pt x="f8" y="f5"/>
                  </a:moveTo>
                  <a:cubicBezTo>
                    <a:pt x="f8" y="f9"/>
                    <a:pt x="f10" y="f11"/>
                    <a:pt x="f12" y="f11"/>
                  </a:cubicBezTo>
                  <a:cubicBezTo>
                    <a:pt x="f13" y="f11"/>
                    <a:pt x="f5" y="f14"/>
                    <a:pt x="f5" y="f5"/>
                  </a:cubicBezTo>
                  <a:lnTo>
                    <a:pt x="f6" y="f5"/>
                  </a:lnTo>
                  <a:close/>
                </a:path>
              </a:pathLst>
            </a:custGeom>
            <a:solidFill>
              <a:srgbClr val="F26F4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nvGrpSpPr>
            <p:cNvPr id="8" name="Graphic 10">
              <a:extLst>
                <a:ext uri="{FF2B5EF4-FFF2-40B4-BE49-F238E27FC236}">
                  <a16:creationId xmlns:a16="http://schemas.microsoft.com/office/drawing/2014/main" id="{58B82CE6-4C67-746C-C88C-E3433D742A66}"/>
                </a:ext>
              </a:extLst>
            </p:cNvPr>
            <p:cNvGrpSpPr/>
            <p:nvPr/>
          </p:nvGrpSpPr>
          <p:grpSpPr>
            <a:xfrm>
              <a:off x="11477503" y="4948156"/>
              <a:ext cx="843204" cy="784573"/>
              <a:chOff x="11477503" y="4948156"/>
              <a:chExt cx="843204" cy="784573"/>
            </a:xfrm>
          </p:grpSpPr>
          <p:sp>
            <p:nvSpPr>
              <p:cNvPr id="9" name="Freeform 19">
                <a:extLst>
                  <a:ext uri="{FF2B5EF4-FFF2-40B4-BE49-F238E27FC236}">
                    <a16:creationId xmlns:a16="http://schemas.microsoft.com/office/drawing/2014/main" id="{9E056D54-70FC-D8C9-A1B9-2479DFC9B1E1}"/>
                  </a:ext>
                </a:extLst>
              </p:cNvPr>
              <p:cNvSpPr/>
              <p:nvPr/>
            </p:nvSpPr>
            <p:spPr>
              <a:xfrm>
                <a:off x="11477503" y="5350364"/>
                <a:ext cx="382027" cy="382365"/>
              </a:xfrm>
              <a:custGeom>
                <a:avLst/>
                <a:gdLst>
                  <a:gd name="f0" fmla="val 10800000"/>
                  <a:gd name="f1" fmla="val 5400000"/>
                  <a:gd name="f2" fmla="val 180"/>
                  <a:gd name="f3" fmla="val w"/>
                  <a:gd name="f4" fmla="val h"/>
                  <a:gd name="f5" fmla="val 0"/>
                  <a:gd name="f6" fmla="val 243233"/>
                  <a:gd name="f7" fmla="val 243449"/>
                  <a:gd name="f8" fmla="val 59376"/>
                  <a:gd name="f9" fmla="val 184079"/>
                  <a:gd name="f10" fmla="val 8063"/>
                  <a:gd name="f11" fmla="val 132672"/>
                  <a:gd name="f12" fmla="+- 0 0 9991"/>
                  <a:gd name="f13" fmla="val 63179"/>
                  <a:gd name="f14" fmla="val 5213"/>
                  <a:gd name="f15" fmla="val 5109"/>
                  <a:gd name="f16" fmla="val 64127"/>
                  <a:gd name="f17" fmla="+- 0 0 10123"/>
                  <a:gd name="f18" fmla="val 133495"/>
                  <a:gd name="f19" fmla="val 8917"/>
                  <a:gd name="f20" fmla="val 183857"/>
                  <a:gd name="f21" fmla="val 59371"/>
                  <a:gd name="f22" fmla="val 235170"/>
                  <a:gd name="f23" fmla="val 110777"/>
                  <a:gd name="f24" fmla="val 253225"/>
                  <a:gd name="f25" fmla="val 180271"/>
                  <a:gd name="f26" fmla="val 238021"/>
                  <a:gd name="f27" fmla="val 238341"/>
                  <a:gd name="f28" fmla="val 179106"/>
                  <a:gd name="f29" fmla="val 253572"/>
                  <a:gd name="f30" fmla="val 109739"/>
                  <a:gd name="f31" fmla="val 234533"/>
                  <a:gd name="f32" fmla="+- 0 0 -90"/>
                  <a:gd name="f33" fmla="*/ f3 1 243233"/>
                  <a:gd name="f34" fmla="*/ f4 1 243449"/>
                  <a:gd name="f35" fmla="+- f7 0 f5"/>
                  <a:gd name="f36" fmla="+- f6 0 f5"/>
                  <a:gd name="f37" fmla="*/ f32 f0 1"/>
                  <a:gd name="f38" fmla="*/ f36 1 243233"/>
                  <a:gd name="f39" fmla="*/ f35 1 243449"/>
                  <a:gd name="f40" fmla="*/ 59376 f36 1"/>
                  <a:gd name="f41" fmla="*/ 184079 f35 1"/>
                  <a:gd name="f42" fmla="*/ 5213 f36 1"/>
                  <a:gd name="f43" fmla="*/ 5109 f35 1"/>
                  <a:gd name="f44" fmla="*/ 183857 f36 1"/>
                  <a:gd name="f45" fmla="*/ 59371 f35 1"/>
                  <a:gd name="f46" fmla="*/ 238021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0" name="Freeform 20">
                <a:extLst>
                  <a:ext uri="{FF2B5EF4-FFF2-40B4-BE49-F238E27FC236}">
                    <a16:creationId xmlns:a16="http://schemas.microsoft.com/office/drawing/2014/main" id="{C1F7D3A7-E777-1386-13DD-4B7C87676C1A}"/>
                  </a:ext>
                </a:extLst>
              </p:cNvPr>
              <p:cNvSpPr/>
              <p:nvPr/>
            </p:nvSpPr>
            <p:spPr>
              <a:xfrm>
                <a:off x="11938680" y="5350364"/>
                <a:ext cx="382027" cy="382365"/>
              </a:xfrm>
              <a:custGeom>
                <a:avLst/>
                <a:gdLst>
                  <a:gd name="f0" fmla="val 10800000"/>
                  <a:gd name="f1" fmla="val 5400000"/>
                  <a:gd name="f2" fmla="val 180"/>
                  <a:gd name="f3" fmla="val w"/>
                  <a:gd name="f4" fmla="val h"/>
                  <a:gd name="f5" fmla="val 0"/>
                  <a:gd name="f6" fmla="val 243233"/>
                  <a:gd name="f7" fmla="val 243449"/>
                  <a:gd name="f8" fmla="val 183857"/>
                  <a:gd name="f9" fmla="val 184079"/>
                  <a:gd name="f10" fmla="val 235170"/>
                  <a:gd name="f11" fmla="val 132672"/>
                  <a:gd name="f12" fmla="val 253225"/>
                  <a:gd name="f13" fmla="val 63179"/>
                  <a:gd name="f14" fmla="val 238021"/>
                  <a:gd name="f15" fmla="val 5109"/>
                  <a:gd name="f16" fmla="val 179106"/>
                  <a:gd name="f17" fmla="+- 0 0 10123"/>
                  <a:gd name="f18" fmla="val 109739"/>
                  <a:gd name="f19" fmla="val 8917"/>
                  <a:gd name="f20" fmla="val 59376"/>
                  <a:gd name="f21" fmla="val 59371"/>
                  <a:gd name="f22" fmla="val 8063"/>
                  <a:gd name="f23" fmla="val 110777"/>
                  <a:gd name="f24" fmla="+- 0 0 9991"/>
                  <a:gd name="f25" fmla="val 180271"/>
                  <a:gd name="f26" fmla="val 5213"/>
                  <a:gd name="f27" fmla="val 238341"/>
                  <a:gd name="f28" fmla="val 64127"/>
                  <a:gd name="f29" fmla="val 253572"/>
                  <a:gd name="f30" fmla="val 133495"/>
                  <a:gd name="f31" fmla="val 234533"/>
                  <a:gd name="f32" fmla="+- 0 0 -90"/>
                  <a:gd name="f33" fmla="*/ f3 1 243233"/>
                  <a:gd name="f34" fmla="*/ f4 1 243449"/>
                  <a:gd name="f35" fmla="+- f7 0 f5"/>
                  <a:gd name="f36" fmla="+- f6 0 f5"/>
                  <a:gd name="f37" fmla="*/ f32 f0 1"/>
                  <a:gd name="f38" fmla="*/ f36 1 243233"/>
                  <a:gd name="f39" fmla="*/ f35 1 243449"/>
                  <a:gd name="f40" fmla="*/ 183857 f36 1"/>
                  <a:gd name="f41" fmla="*/ 184079 f35 1"/>
                  <a:gd name="f42" fmla="*/ 238021 f36 1"/>
                  <a:gd name="f43" fmla="*/ 5109 f35 1"/>
                  <a:gd name="f44" fmla="*/ 59376 f36 1"/>
                  <a:gd name="f45" fmla="*/ 59371 f35 1"/>
                  <a:gd name="f46" fmla="*/ 5213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1" name="Freeform 21">
                <a:extLst>
                  <a:ext uri="{FF2B5EF4-FFF2-40B4-BE49-F238E27FC236}">
                    <a16:creationId xmlns:a16="http://schemas.microsoft.com/office/drawing/2014/main" id="{75B7EF15-CE56-C5D9-C7AA-2DF9519DE2E2}"/>
                  </a:ext>
                </a:extLst>
              </p:cNvPr>
              <p:cNvSpPr/>
              <p:nvPr/>
            </p:nvSpPr>
            <p:spPr>
              <a:xfrm>
                <a:off x="11477503" y="4948156"/>
                <a:ext cx="382027" cy="382365"/>
              </a:xfrm>
              <a:custGeom>
                <a:avLst/>
                <a:gdLst>
                  <a:gd name="f0" fmla="val 10800000"/>
                  <a:gd name="f1" fmla="val 5400000"/>
                  <a:gd name="f2" fmla="val 180"/>
                  <a:gd name="f3" fmla="val w"/>
                  <a:gd name="f4" fmla="val h"/>
                  <a:gd name="f5" fmla="val 0"/>
                  <a:gd name="f6" fmla="val 243233"/>
                  <a:gd name="f7" fmla="val 243449"/>
                  <a:gd name="f8" fmla="val 59376"/>
                  <a:gd name="f9" fmla="val 184079"/>
                  <a:gd name="f10" fmla="val 8063"/>
                  <a:gd name="f11" fmla="val 132672"/>
                  <a:gd name="f12" fmla="+- 0 0 9991"/>
                  <a:gd name="f13" fmla="val 63179"/>
                  <a:gd name="f14" fmla="val 5213"/>
                  <a:gd name="f15" fmla="val 5109"/>
                  <a:gd name="f16" fmla="val 64127"/>
                  <a:gd name="f17" fmla="+- 0 0 10123"/>
                  <a:gd name="f18" fmla="val 133495"/>
                  <a:gd name="f19" fmla="val 8917"/>
                  <a:gd name="f20" fmla="val 183857"/>
                  <a:gd name="f21" fmla="val 59371"/>
                  <a:gd name="f22" fmla="val 235170"/>
                  <a:gd name="f23" fmla="val 110777"/>
                  <a:gd name="f24" fmla="val 253225"/>
                  <a:gd name="f25" fmla="val 180271"/>
                  <a:gd name="f26" fmla="val 238021"/>
                  <a:gd name="f27" fmla="val 238341"/>
                  <a:gd name="f28" fmla="val 179106"/>
                  <a:gd name="f29" fmla="val 253572"/>
                  <a:gd name="f30" fmla="val 109739"/>
                  <a:gd name="f31" fmla="val 234533"/>
                  <a:gd name="f32" fmla="+- 0 0 -90"/>
                  <a:gd name="f33" fmla="*/ f3 1 243233"/>
                  <a:gd name="f34" fmla="*/ f4 1 243449"/>
                  <a:gd name="f35" fmla="+- f7 0 f5"/>
                  <a:gd name="f36" fmla="+- f6 0 f5"/>
                  <a:gd name="f37" fmla="*/ f32 f0 1"/>
                  <a:gd name="f38" fmla="*/ f36 1 243233"/>
                  <a:gd name="f39" fmla="*/ f35 1 243449"/>
                  <a:gd name="f40" fmla="*/ 59376 f36 1"/>
                  <a:gd name="f41" fmla="*/ 184079 f35 1"/>
                  <a:gd name="f42" fmla="*/ 5213 f36 1"/>
                  <a:gd name="f43" fmla="*/ 5109 f35 1"/>
                  <a:gd name="f44" fmla="*/ 183857 f36 1"/>
                  <a:gd name="f45" fmla="*/ 59371 f35 1"/>
                  <a:gd name="f46" fmla="*/ 238021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2" name="Freeform 22">
                <a:extLst>
                  <a:ext uri="{FF2B5EF4-FFF2-40B4-BE49-F238E27FC236}">
                    <a16:creationId xmlns:a16="http://schemas.microsoft.com/office/drawing/2014/main" id="{E82755D2-BC9E-3554-3454-820C234093C5}"/>
                  </a:ext>
                </a:extLst>
              </p:cNvPr>
              <p:cNvSpPr/>
              <p:nvPr/>
            </p:nvSpPr>
            <p:spPr>
              <a:xfrm>
                <a:off x="11938680" y="4948156"/>
                <a:ext cx="382027" cy="382365"/>
              </a:xfrm>
              <a:custGeom>
                <a:avLst/>
                <a:gdLst>
                  <a:gd name="f0" fmla="val 10800000"/>
                  <a:gd name="f1" fmla="val 5400000"/>
                  <a:gd name="f2" fmla="val 180"/>
                  <a:gd name="f3" fmla="val w"/>
                  <a:gd name="f4" fmla="val h"/>
                  <a:gd name="f5" fmla="val 0"/>
                  <a:gd name="f6" fmla="val 243233"/>
                  <a:gd name="f7" fmla="val 243449"/>
                  <a:gd name="f8" fmla="val 183857"/>
                  <a:gd name="f9" fmla="val 184079"/>
                  <a:gd name="f10" fmla="val 235170"/>
                  <a:gd name="f11" fmla="val 132672"/>
                  <a:gd name="f12" fmla="val 253225"/>
                  <a:gd name="f13" fmla="val 63179"/>
                  <a:gd name="f14" fmla="val 238021"/>
                  <a:gd name="f15" fmla="val 5109"/>
                  <a:gd name="f16" fmla="val 179106"/>
                  <a:gd name="f17" fmla="+- 0 0 10123"/>
                  <a:gd name="f18" fmla="val 109739"/>
                  <a:gd name="f19" fmla="val 8917"/>
                  <a:gd name="f20" fmla="val 59376"/>
                  <a:gd name="f21" fmla="val 59371"/>
                  <a:gd name="f22" fmla="val 8063"/>
                  <a:gd name="f23" fmla="val 110777"/>
                  <a:gd name="f24" fmla="+- 0 0 9991"/>
                  <a:gd name="f25" fmla="val 180271"/>
                  <a:gd name="f26" fmla="val 5213"/>
                  <a:gd name="f27" fmla="val 238341"/>
                  <a:gd name="f28" fmla="val 64127"/>
                  <a:gd name="f29" fmla="val 253572"/>
                  <a:gd name="f30" fmla="val 133495"/>
                  <a:gd name="f31" fmla="val 234533"/>
                  <a:gd name="f32" fmla="+- 0 0 -90"/>
                  <a:gd name="f33" fmla="*/ f3 1 243233"/>
                  <a:gd name="f34" fmla="*/ f4 1 243449"/>
                  <a:gd name="f35" fmla="+- f7 0 f5"/>
                  <a:gd name="f36" fmla="+- f6 0 f5"/>
                  <a:gd name="f37" fmla="*/ f32 f0 1"/>
                  <a:gd name="f38" fmla="*/ f36 1 243233"/>
                  <a:gd name="f39" fmla="*/ f35 1 243449"/>
                  <a:gd name="f40" fmla="*/ 183857 f36 1"/>
                  <a:gd name="f41" fmla="*/ 184079 f35 1"/>
                  <a:gd name="f42" fmla="*/ 238021 f36 1"/>
                  <a:gd name="f43" fmla="*/ 5109 f35 1"/>
                  <a:gd name="f44" fmla="*/ 59376 f36 1"/>
                  <a:gd name="f45" fmla="*/ 59371 f35 1"/>
                  <a:gd name="f46" fmla="*/ 5213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sp>
          <p:nvSpPr>
            <p:cNvPr id="13" name="Freeform 13">
              <a:extLst>
                <a:ext uri="{FF2B5EF4-FFF2-40B4-BE49-F238E27FC236}">
                  <a16:creationId xmlns:a16="http://schemas.microsoft.com/office/drawing/2014/main" id="{B3924C7E-3C13-93E3-08E0-90E9A97C7C48}"/>
                </a:ext>
              </a:extLst>
            </p:cNvPr>
            <p:cNvSpPr/>
            <p:nvPr/>
          </p:nvSpPr>
          <p:spPr>
            <a:xfrm>
              <a:off x="10523043" y="4537527"/>
              <a:ext cx="176113" cy="1196154"/>
            </a:xfrm>
            <a:custGeom>
              <a:avLst/>
              <a:gdLst>
                <a:gd name="f0" fmla="val 10800000"/>
                <a:gd name="f1" fmla="val 5400000"/>
                <a:gd name="f2" fmla="val 180"/>
                <a:gd name="f3" fmla="val w"/>
                <a:gd name="f4" fmla="val h"/>
                <a:gd name="f5" fmla="val 0"/>
                <a:gd name="f6" fmla="val 112127"/>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112128"/>
                <a:gd name="f44" fmla="val 46646"/>
                <a:gd name="f45" fmla="val 101675"/>
                <a:gd name="f46" fmla="val 71397"/>
                <a:gd name="f47" fmla="val 93123"/>
                <a:gd name="f48" fmla="val 91389"/>
                <a:gd name="f49" fmla="val 85521"/>
                <a:gd name="f50" fmla="val 108524"/>
                <a:gd name="f51" fmla="val 121852"/>
                <a:gd name="f52" fmla="val 182778"/>
                <a:gd name="f53" fmla="val 196105"/>
                <a:gd name="f54" fmla="val 213240"/>
                <a:gd name="f55" fmla="val 233232"/>
                <a:gd name="f56" fmla="val 258935"/>
                <a:gd name="f57" fmla="val 350324"/>
                <a:gd name="f58" fmla="val 376027"/>
                <a:gd name="f59" fmla="val 396018"/>
                <a:gd name="f60" fmla="val 413153"/>
                <a:gd name="f61" fmla="val 426481"/>
                <a:gd name="f62" fmla="val 487407"/>
                <a:gd name="f63" fmla="val 500734"/>
                <a:gd name="f64" fmla="val 517870"/>
                <a:gd name="f65" fmla="val 537861"/>
                <a:gd name="f66" fmla="val 563564"/>
                <a:gd name="f67" fmla="val 654953"/>
                <a:gd name="f68" fmla="val 680656"/>
                <a:gd name="f69" fmla="val 700647"/>
                <a:gd name="f70" fmla="val 717783"/>
                <a:gd name="f71" fmla="val 731110"/>
                <a:gd name="f72" fmla="+- 0 0 -90"/>
                <a:gd name="f73" fmla="*/ f3 1 112127"/>
                <a:gd name="f74" fmla="*/ f4 1 761572"/>
                <a:gd name="f75" fmla="+- f7 0 f5"/>
                <a:gd name="f76" fmla="+- f6 0 f5"/>
                <a:gd name="f77" fmla="*/ f72 f0 1"/>
                <a:gd name="f78" fmla="*/ f76 1 112127"/>
                <a:gd name="f79" fmla="*/ f75 1 761572"/>
                <a:gd name="f80" fmla="*/ 79820 f76 1"/>
                <a:gd name="f81" fmla="*/ 761573 f75 1"/>
                <a:gd name="f82" fmla="*/ 0 f76 1"/>
                <a:gd name="f83" fmla="*/ 19005 f76 1"/>
                <a:gd name="f84" fmla="*/ 670184 f75 1"/>
                <a:gd name="f85" fmla="*/ 32308 f76 1"/>
                <a:gd name="f86" fmla="*/ 609258 f75 1"/>
                <a:gd name="f87" fmla="*/ 548333 f75 1"/>
                <a:gd name="f88" fmla="*/ 456944 f75 1"/>
                <a:gd name="f89" fmla="*/ 365555 f75 1"/>
                <a:gd name="f90" fmla="*/ 304629 f75 1"/>
                <a:gd name="f91" fmla="*/ 243703 f75 1"/>
                <a:gd name="f92" fmla="*/ 152315 f75 1"/>
                <a:gd name="f93" fmla="*/ 60926 f75 1"/>
                <a:gd name="f94" fmla="*/ 0 f75 1"/>
                <a:gd name="f95" fmla="*/ 112128 f76 1"/>
                <a:gd name="f96" fmla="*/ 93123 f76 1"/>
                <a:gd name="f97" fmla="*/ 91389 f75 1"/>
                <a:gd name="f98" fmla="*/ 213240 f75 1"/>
                <a:gd name="f99" fmla="*/ 396018 f75 1"/>
                <a:gd name="f100" fmla="*/ 517870 f75 1"/>
                <a:gd name="f101" fmla="*/ 700647 f75 1"/>
                <a:gd name="f102" fmla="*/ f77 1 f2"/>
                <a:gd name="f103" fmla="*/ f80 1 112127"/>
                <a:gd name="f104" fmla="*/ f81 1 761572"/>
                <a:gd name="f105" fmla="*/ f82 1 112127"/>
                <a:gd name="f106" fmla="*/ f83 1 112127"/>
                <a:gd name="f107" fmla="*/ f84 1 761572"/>
                <a:gd name="f108" fmla="*/ f85 1 112127"/>
                <a:gd name="f109" fmla="*/ f86 1 761572"/>
                <a:gd name="f110" fmla="*/ f87 1 761572"/>
                <a:gd name="f111" fmla="*/ f88 1 761572"/>
                <a:gd name="f112" fmla="*/ f89 1 761572"/>
                <a:gd name="f113" fmla="*/ f90 1 761572"/>
                <a:gd name="f114" fmla="*/ f91 1 761572"/>
                <a:gd name="f115" fmla="*/ f92 1 761572"/>
                <a:gd name="f116" fmla="*/ f93 1 761572"/>
                <a:gd name="f117" fmla="*/ f94 1 761572"/>
                <a:gd name="f118" fmla="*/ f95 1 112127"/>
                <a:gd name="f119" fmla="*/ f96 1 112127"/>
                <a:gd name="f120" fmla="*/ f97 1 761572"/>
                <a:gd name="f121" fmla="*/ f98 1 761572"/>
                <a:gd name="f122" fmla="*/ f99 1 761572"/>
                <a:gd name="f123" fmla="*/ f100 1 761572"/>
                <a:gd name="f124" fmla="*/ f101 1 761572"/>
                <a:gd name="f125" fmla="*/ f5 1 f78"/>
                <a:gd name="f126" fmla="*/ f6 1 f78"/>
                <a:gd name="f127" fmla="*/ f5 1 f79"/>
                <a:gd name="f128" fmla="*/ f7 1 f79"/>
                <a:gd name="f129" fmla="+- f102 0 f1"/>
                <a:gd name="f130" fmla="*/ f103 1 f78"/>
                <a:gd name="f131" fmla="*/ f104 1 f79"/>
                <a:gd name="f132" fmla="*/ f105 1 f78"/>
                <a:gd name="f133" fmla="*/ f106 1 f78"/>
                <a:gd name="f134" fmla="*/ f107 1 f79"/>
                <a:gd name="f135" fmla="*/ f108 1 f78"/>
                <a:gd name="f136" fmla="*/ f109 1 f79"/>
                <a:gd name="f137" fmla="*/ f110 1 f79"/>
                <a:gd name="f138" fmla="*/ f111 1 f79"/>
                <a:gd name="f139" fmla="*/ f112 1 f79"/>
                <a:gd name="f140" fmla="*/ f113 1 f79"/>
                <a:gd name="f141" fmla="*/ f114 1 f79"/>
                <a:gd name="f142" fmla="*/ f115 1 f79"/>
                <a:gd name="f143" fmla="*/ f116 1 f79"/>
                <a:gd name="f144" fmla="*/ f117 1 f79"/>
                <a:gd name="f145" fmla="*/ f118 1 f78"/>
                <a:gd name="f146" fmla="*/ f119 1 f78"/>
                <a:gd name="f147" fmla="*/ f120 1 f79"/>
                <a:gd name="f148" fmla="*/ f121 1 f79"/>
                <a:gd name="f149" fmla="*/ f122 1 f79"/>
                <a:gd name="f150" fmla="*/ f123 1 f79"/>
                <a:gd name="f151" fmla="*/ f124 1 f79"/>
                <a:gd name="f152" fmla="*/ f125 f73 1"/>
                <a:gd name="f153" fmla="*/ f126 f73 1"/>
                <a:gd name="f154" fmla="*/ f128 f74 1"/>
                <a:gd name="f155" fmla="*/ f127 f74 1"/>
                <a:gd name="f156" fmla="*/ f130 f73 1"/>
                <a:gd name="f157" fmla="*/ f131 f74 1"/>
                <a:gd name="f158" fmla="*/ f132 f73 1"/>
                <a:gd name="f159" fmla="*/ f133 f73 1"/>
                <a:gd name="f160" fmla="*/ f134 f74 1"/>
                <a:gd name="f161" fmla="*/ f135 f73 1"/>
                <a:gd name="f162" fmla="*/ f136 f74 1"/>
                <a:gd name="f163" fmla="*/ f137 f74 1"/>
                <a:gd name="f164" fmla="*/ f138 f74 1"/>
                <a:gd name="f165" fmla="*/ f139 f74 1"/>
                <a:gd name="f166" fmla="*/ f140 f74 1"/>
                <a:gd name="f167" fmla="*/ f141 f74 1"/>
                <a:gd name="f168" fmla="*/ f142 f74 1"/>
                <a:gd name="f169" fmla="*/ f143 f74 1"/>
                <a:gd name="f170" fmla="*/ f144 f74 1"/>
                <a:gd name="f171" fmla="*/ f145 f73 1"/>
                <a:gd name="f172" fmla="*/ f146 f73 1"/>
                <a:gd name="f173" fmla="*/ f147 f74 1"/>
                <a:gd name="f174" fmla="*/ f148 f74 1"/>
                <a:gd name="f175" fmla="*/ f149 f74 1"/>
                <a:gd name="f176" fmla="*/ f150 f74 1"/>
                <a:gd name="f177" fmla="*/ f151 f74 1"/>
              </a:gdLst>
              <a:ahLst/>
              <a:cxnLst>
                <a:cxn ang="3cd4">
                  <a:pos x="hc" y="t"/>
                </a:cxn>
                <a:cxn ang="0">
                  <a:pos x="r" y="vc"/>
                </a:cxn>
                <a:cxn ang="cd4">
                  <a:pos x="hc" y="b"/>
                </a:cxn>
                <a:cxn ang="cd2">
                  <a:pos x="l" y="vc"/>
                </a:cxn>
                <a:cxn ang="f129">
                  <a:pos x="f156" y="f157"/>
                </a:cxn>
                <a:cxn ang="f129">
                  <a:pos x="f158" y="f157"/>
                </a:cxn>
                <a:cxn ang="f129">
                  <a:pos x="f159" y="f160"/>
                </a:cxn>
                <a:cxn ang="f129">
                  <a:pos x="f161" y="f162"/>
                </a:cxn>
                <a:cxn ang="f129">
                  <a:pos x="f159" y="f163"/>
                </a:cxn>
                <a:cxn ang="f129">
                  <a:pos x="f158" y="f164"/>
                </a:cxn>
                <a:cxn ang="f129">
                  <a:pos x="f159" y="f165"/>
                </a:cxn>
                <a:cxn ang="f129">
                  <a:pos x="f161" y="f166"/>
                </a:cxn>
                <a:cxn ang="f129">
                  <a:pos x="f159" y="f167"/>
                </a:cxn>
                <a:cxn ang="f129">
                  <a:pos x="f158" y="f168"/>
                </a:cxn>
                <a:cxn ang="f129">
                  <a:pos x="f159" y="f169"/>
                </a:cxn>
                <a:cxn ang="f129">
                  <a:pos x="f161" y="f170"/>
                </a:cxn>
                <a:cxn ang="f129">
                  <a:pos x="f171" y="f170"/>
                </a:cxn>
                <a:cxn ang="f129">
                  <a:pos x="f172" y="f173"/>
                </a:cxn>
                <a:cxn ang="f129">
                  <a:pos x="f156" y="f168"/>
                </a:cxn>
                <a:cxn ang="f129">
                  <a:pos x="f172" y="f174"/>
                </a:cxn>
                <a:cxn ang="f129">
                  <a:pos x="f171" y="f166"/>
                </a:cxn>
                <a:cxn ang="f129">
                  <a:pos x="f172" y="f175"/>
                </a:cxn>
                <a:cxn ang="f129">
                  <a:pos x="f156" y="f164"/>
                </a:cxn>
                <a:cxn ang="f129">
                  <a:pos x="f172" y="f176"/>
                </a:cxn>
                <a:cxn ang="f129">
                  <a:pos x="f171" y="f162"/>
                </a:cxn>
                <a:cxn ang="f129">
                  <a:pos x="f172" y="f177"/>
                </a:cxn>
                <a:cxn ang="f129">
                  <a:pos x="f156" y="f157"/>
                </a:cxn>
              </a:cxnLst>
              <a:rect l="f152" t="f155" r="f153" b="f154"/>
              <a:pathLst>
                <a:path w="112127"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43" y="f5"/>
                  </a:lnTo>
                  <a:cubicBezTo>
                    <a:pt x="f43" y="f44"/>
                    <a:pt x="f45" y="f46"/>
                    <a:pt x="f47" y="f48"/>
                  </a:cubicBezTo>
                  <a:cubicBezTo>
                    <a:pt x="f49" y="f50"/>
                    <a:pt x="f8" y="f51"/>
                    <a:pt x="f8" y="f37"/>
                  </a:cubicBezTo>
                  <a:cubicBezTo>
                    <a:pt x="f8" y="f52"/>
                    <a:pt x="f49" y="f53"/>
                    <a:pt x="f47" y="f54"/>
                  </a:cubicBezTo>
                  <a:cubicBezTo>
                    <a:pt x="f45" y="f55"/>
                    <a:pt x="f43" y="f56"/>
                    <a:pt x="f43" y="f31"/>
                  </a:cubicBezTo>
                  <a:cubicBezTo>
                    <a:pt x="f43" y="f57"/>
                    <a:pt x="f45" y="f58"/>
                    <a:pt x="f47" y="f59"/>
                  </a:cubicBezTo>
                  <a:cubicBezTo>
                    <a:pt x="f49" y="f60"/>
                    <a:pt x="f8" y="f61"/>
                    <a:pt x="f8" y="f25"/>
                  </a:cubicBezTo>
                  <a:cubicBezTo>
                    <a:pt x="f8" y="f62"/>
                    <a:pt x="f49" y="f63"/>
                    <a:pt x="f47" y="f64"/>
                  </a:cubicBezTo>
                  <a:cubicBezTo>
                    <a:pt x="f45" y="f65"/>
                    <a:pt x="f43" y="f66"/>
                    <a:pt x="f43" y="f19"/>
                  </a:cubicBezTo>
                  <a:cubicBezTo>
                    <a:pt x="f43" y="f67"/>
                    <a:pt x="f45" y="f68"/>
                    <a:pt x="f47" y="f69"/>
                  </a:cubicBezTo>
                  <a:cubicBezTo>
                    <a:pt x="f49" y="f70"/>
                    <a:pt x="f8" y="f71"/>
                    <a:pt x="f8" y="f9"/>
                  </a:cubicBezTo>
                  <a:close/>
                </a:path>
              </a:pathLst>
            </a:custGeom>
            <a:solidFill>
              <a:srgbClr val="7473B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4" name="Freeform 14">
              <a:extLst>
                <a:ext uri="{FF2B5EF4-FFF2-40B4-BE49-F238E27FC236}">
                  <a16:creationId xmlns:a16="http://schemas.microsoft.com/office/drawing/2014/main" id="{6EB99D54-6AC2-0D3F-C51E-18168847CD1A}"/>
                </a:ext>
              </a:extLst>
            </p:cNvPr>
            <p:cNvSpPr/>
            <p:nvPr/>
          </p:nvSpPr>
          <p:spPr>
            <a:xfrm>
              <a:off x="10814078" y="4537527"/>
              <a:ext cx="176113" cy="1196154"/>
            </a:xfrm>
            <a:custGeom>
              <a:avLst/>
              <a:gdLst>
                <a:gd name="f0" fmla="val 10800000"/>
                <a:gd name="f1" fmla="val 5400000"/>
                <a:gd name="f2" fmla="val 180"/>
                <a:gd name="f3" fmla="val w"/>
                <a:gd name="f4" fmla="val h"/>
                <a:gd name="f5" fmla="val 0"/>
                <a:gd name="f6" fmla="val 112127"/>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112128"/>
                <a:gd name="f44" fmla="val 46646"/>
                <a:gd name="f45" fmla="val 101675"/>
                <a:gd name="f46" fmla="val 71397"/>
                <a:gd name="f47" fmla="val 93123"/>
                <a:gd name="f48" fmla="val 91389"/>
                <a:gd name="f49" fmla="val 85521"/>
                <a:gd name="f50" fmla="val 108524"/>
                <a:gd name="f51" fmla="val 121852"/>
                <a:gd name="f52" fmla="val 182778"/>
                <a:gd name="f53" fmla="val 196105"/>
                <a:gd name="f54" fmla="val 213240"/>
                <a:gd name="f55" fmla="val 233232"/>
                <a:gd name="f56" fmla="val 258935"/>
                <a:gd name="f57" fmla="val 350324"/>
                <a:gd name="f58" fmla="val 376027"/>
                <a:gd name="f59" fmla="val 396018"/>
                <a:gd name="f60" fmla="val 413153"/>
                <a:gd name="f61" fmla="val 426481"/>
                <a:gd name="f62" fmla="val 487407"/>
                <a:gd name="f63" fmla="val 500734"/>
                <a:gd name="f64" fmla="val 517870"/>
                <a:gd name="f65" fmla="val 537861"/>
                <a:gd name="f66" fmla="val 563564"/>
                <a:gd name="f67" fmla="val 654953"/>
                <a:gd name="f68" fmla="val 680656"/>
                <a:gd name="f69" fmla="val 700647"/>
                <a:gd name="f70" fmla="val 717783"/>
                <a:gd name="f71" fmla="val 731110"/>
                <a:gd name="f72" fmla="+- 0 0 -90"/>
                <a:gd name="f73" fmla="*/ f3 1 112127"/>
                <a:gd name="f74" fmla="*/ f4 1 761572"/>
                <a:gd name="f75" fmla="+- f7 0 f5"/>
                <a:gd name="f76" fmla="+- f6 0 f5"/>
                <a:gd name="f77" fmla="*/ f72 f0 1"/>
                <a:gd name="f78" fmla="*/ f76 1 112127"/>
                <a:gd name="f79" fmla="*/ f75 1 761572"/>
                <a:gd name="f80" fmla="*/ 79820 f76 1"/>
                <a:gd name="f81" fmla="*/ 761573 f75 1"/>
                <a:gd name="f82" fmla="*/ 0 f76 1"/>
                <a:gd name="f83" fmla="*/ 19005 f76 1"/>
                <a:gd name="f84" fmla="*/ 670184 f75 1"/>
                <a:gd name="f85" fmla="*/ 32308 f76 1"/>
                <a:gd name="f86" fmla="*/ 609258 f75 1"/>
                <a:gd name="f87" fmla="*/ 548333 f75 1"/>
                <a:gd name="f88" fmla="*/ 456944 f75 1"/>
                <a:gd name="f89" fmla="*/ 365555 f75 1"/>
                <a:gd name="f90" fmla="*/ 304629 f75 1"/>
                <a:gd name="f91" fmla="*/ 243703 f75 1"/>
                <a:gd name="f92" fmla="*/ 152315 f75 1"/>
                <a:gd name="f93" fmla="*/ 60926 f75 1"/>
                <a:gd name="f94" fmla="*/ 0 f75 1"/>
                <a:gd name="f95" fmla="*/ 112128 f76 1"/>
                <a:gd name="f96" fmla="*/ 93123 f76 1"/>
                <a:gd name="f97" fmla="*/ 91389 f75 1"/>
                <a:gd name="f98" fmla="*/ 213240 f75 1"/>
                <a:gd name="f99" fmla="*/ 396018 f75 1"/>
                <a:gd name="f100" fmla="*/ 517870 f75 1"/>
                <a:gd name="f101" fmla="*/ 700647 f75 1"/>
                <a:gd name="f102" fmla="*/ f77 1 f2"/>
                <a:gd name="f103" fmla="*/ f80 1 112127"/>
                <a:gd name="f104" fmla="*/ f81 1 761572"/>
                <a:gd name="f105" fmla="*/ f82 1 112127"/>
                <a:gd name="f106" fmla="*/ f83 1 112127"/>
                <a:gd name="f107" fmla="*/ f84 1 761572"/>
                <a:gd name="f108" fmla="*/ f85 1 112127"/>
                <a:gd name="f109" fmla="*/ f86 1 761572"/>
                <a:gd name="f110" fmla="*/ f87 1 761572"/>
                <a:gd name="f111" fmla="*/ f88 1 761572"/>
                <a:gd name="f112" fmla="*/ f89 1 761572"/>
                <a:gd name="f113" fmla="*/ f90 1 761572"/>
                <a:gd name="f114" fmla="*/ f91 1 761572"/>
                <a:gd name="f115" fmla="*/ f92 1 761572"/>
                <a:gd name="f116" fmla="*/ f93 1 761572"/>
                <a:gd name="f117" fmla="*/ f94 1 761572"/>
                <a:gd name="f118" fmla="*/ f95 1 112127"/>
                <a:gd name="f119" fmla="*/ f96 1 112127"/>
                <a:gd name="f120" fmla="*/ f97 1 761572"/>
                <a:gd name="f121" fmla="*/ f98 1 761572"/>
                <a:gd name="f122" fmla="*/ f99 1 761572"/>
                <a:gd name="f123" fmla="*/ f100 1 761572"/>
                <a:gd name="f124" fmla="*/ f101 1 761572"/>
                <a:gd name="f125" fmla="*/ f5 1 f78"/>
                <a:gd name="f126" fmla="*/ f6 1 f78"/>
                <a:gd name="f127" fmla="*/ f5 1 f79"/>
                <a:gd name="f128" fmla="*/ f7 1 f79"/>
                <a:gd name="f129" fmla="+- f102 0 f1"/>
                <a:gd name="f130" fmla="*/ f103 1 f78"/>
                <a:gd name="f131" fmla="*/ f104 1 f79"/>
                <a:gd name="f132" fmla="*/ f105 1 f78"/>
                <a:gd name="f133" fmla="*/ f106 1 f78"/>
                <a:gd name="f134" fmla="*/ f107 1 f79"/>
                <a:gd name="f135" fmla="*/ f108 1 f78"/>
                <a:gd name="f136" fmla="*/ f109 1 f79"/>
                <a:gd name="f137" fmla="*/ f110 1 f79"/>
                <a:gd name="f138" fmla="*/ f111 1 f79"/>
                <a:gd name="f139" fmla="*/ f112 1 f79"/>
                <a:gd name="f140" fmla="*/ f113 1 f79"/>
                <a:gd name="f141" fmla="*/ f114 1 f79"/>
                <a:gd name="f142" fmla="*/ f115 1 f79"/>
                <a:gd name="f143" fmla="*/ f116 1 f79"/>
                <a:gd name="f144" fmla="*/ f117 1 f79"/>
                <a:gd name="f145" fmla="*/ f118 1 f78"/>
                <a:gd name="f146" fmla="*/ f119 1 f78"/>
                <a:gd name="f147" fmla="*/ f120 1 f79"/>
                <a:gd name="f148" fmla="*/ f121 1 f79"/>
                <a:gd name="f149" fmla="*/ f122 1 f79"/>
                <a:gd name="f150" fmla="*/ f123 1 f79"/>
                <a:gd name="f151" fmla="*/ f124 1 f79"/>
                <a:gd name="f152" fmla="*/ f125 f73 1"/>
                <a:gd name="f153" fmla="*/ f126 f73 1"/>
                <a:gd name="f154" fmla="*/ f128 f74 1"/>
                <a:gd name="f155" fmla="*/ f127 f74 1"/>
                <a:gd name="f156" fmla="*/ f130 f73 1"/>
                <a:gd name="f157" fmla="*/ f131 f74 1"/>
                <a:gd name="f158" fmla="*/ f132 f73 1"/>
                <a:gd name="f159" fmla="*/ f133 f73 1"/>
                <a:gd name="f160" fmla="*/ f134 f74 1"/>
                <a:gd name="f161" fmla="*/ f135 f73 1"/>
                <a:gd name="f162" fmla="*/ f136 f74 1"/>
                <a:gd name="f163" fmla="*/ f137 f74 1"/>
                <a:gd name="f164" fmla="*/ f138 f74 1"/>
                <a:gd name="f165" fmla="*/ f139 f74 1"/>
                <a:gd name="f166" fmla="*/ f140 f74 1"/>
                <a:gd name="f167" fmla="*/ f141 f74 1"/>
                <a:gd name="f168" fmla="*/ f142 f74 1"/>
                <a:gd name="f169" fmla="*/ f143 f74 1"/>
                <a:gd name="f170" fmla="*/ f144 f74 1"/>
                <a:gd name="f171" fmla="*/ f145 f73 1"/>
                <a:gd name="f172" fmla="*/ f146 f73 1"/>
                <a:gd name="f173" fmla="*/ f147 f74 1"/>
                <a:gd name="f174" fmla="*/ f148 f74 1"/>
                <a:gd name="f175" fmla="*/ f149 f74 1"/>
                <a:gd name="f176" fmla="*/ f150 f74 1"/>
                <a:gd name="f177" fmla="*/ f151 f74 1"/>
              </a:gdLst>
              <a:ahLst/>
              <a:cxnLst>
                <a:cxn ang="3cd4">
                  <a:pos x="hc" y="t"/>
                </a:cxn>
                <a:cxn ang="0">
                  <a:pos x="r" y="vc"/>
                </a:cxn>
                <a:cxn ang="cd4">
                  <a:pos x="hc" y="b"/>
                </a:cxn>
                <a:cxn ang="cd2">
                  <a:pos x="l" y="vc"/>
                </a:cxn>
                <a:cxn ang="f129">
                  <a:pos x="f156" y="f157"/>
                </a:cxn>
                <a:cxn ang="f129">
                  <a:pos x="f158" y="f157"/>
                </a:cxn>
                <a:cxn ang="f129">
                  <a:pos x="f159" y="f160"/>
                </a:cxn>
                <a:cxn ang="f129">
                  <a:pos x="f161" y="f162"/>
                </a:cxn>
                <a:cxn ang="f129">
                  <a:pos x="f159" y="f163"/>
                </a:cxn>
                <a:cxn ang="f129">
                  <a:pos x="f158" y="f164"/>
                </a:cxn>
                <a:cxn ang="f129">
                  <a:pos x="f159" y="f165"/>
                </a:cxn>
                <a:cxn ang="f129">
                  <a:pos x="f161" y="f166"/>
                </a:cxn>
                <a:cxn ang="f129">
                  <a:pos x="f159" y="f167"/>
                </a:cxn>
                <a:cxn ang="f129">
                  <a:pos x="f158" y="f168"/>
                </a:cxn>
                <a:cxn ang="f129">
                  <a:pos x="f159" y="f169"/>
                </a:cxn>
                <a:cxn ang="f129">
                  <a:pos x="f161" y="f170"/>
                </a:cxn>
                <a:cxn ang="f129">
                  <a:pos x="f171" y="f170"/>
                </a:cxn>
                <a:cxn ang="f129">
                  <a:pos x="f172" y="f173"/>
                </a:cxn>
                <a:cxn ang="f129">
                  <a:pos x="f156" y="f168"/>
                </a:cxn>
                <a:cxn ang="f129">
                  <a:pos x="f172" y="f174"/>
                </a:cxn>
                <a:cxn ang="f129">
                  <a:pos x="f171" y="f166"/>
                </a:cxn>
                <a:cxn ang="f129">
                  <a:pos x="f172" y="f175"/>
                </a:cxn>
                <a:cxn ang="f129">
                  <a:pos x="f156" y="f164"/>
                </a:cxn>
                <a:cxn ang="f129">
                  <a:pos x="f172" y="f176"/>
                </a:cxn>
                <a:cxn ang="f129">
                  <a:pos x="f171" y="f162"/>
                </a:cxn>
                <a:cxn ang="f129">
                  <a:pos x="f172" y="f177"/>
                </a:cxn>
                <a:cxn ang="f129">
                  <a:pos x="f156" y="f157"/>
                </a:cxn>
              </a:cxnLst>
              <a:rect l="f152" t="f155" r="f153" b="f154"/>
              <a:pathLst>
                <a:path w="112127"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43" y="f5"/>
                  </a:lnTo>
                  <a:cubicBezTo>
                    <a:pt x="f43" y="f44"/>
                    <a:pt x="f45" y="f46"/>
                    <a:pt x="f47" y="f48"/>
                  </a:cubicBezTo>
                  <a:cubicBezTo>
                    <a:pt x="f49" y="f50"/>
                    <a:pt x="f8" y="f51"/>
                    <a:pt x="f8" y="f37"/>
                  </a:cubicBezTo>
                  <a:cubicBezTo>
                    <a:pt x="f8" y="f52"/>
                    <a:pt x="f49" y="f53"/>
                    <a:pt x="f47" y="f54"/>
                  </a:cubicBezTo>
                  <a:cubicBezTo>
                    <a:pt x="f45" y="f55"/>
                    <a:pt x="f43" y="f56"/>
                    <a:pt x="f43" y="f31"/>
                  </a:cubicBezTo>
                  <a:cubicBezTo>
                    <a:pt x="f43" y="f57"/>
                    <a:pt x="f45" y="f58"/>
                    <a:pt x="f47" y="f59"/>
                  </a:cubicBezTo>
                  <a:cubicBezTo>
                    <a:pt x="f49" y="f60"/>
                    <a:pt x="f8" y="f61"/>
                    <a:pt x="f8" y="f25"/>
                  </a:cubicBezTo>
                  <a:cubicBezTo>
                    <a:pt x="f8" y="f62"/>
                    <a:pt x="f49" y="f63"/>
                    <a:pt x="f47" y="f64"/>
                  </a:cubicBezTo>
                  <a:cubicBezTo>
                    <a:pt x="f45" y="f65"/>
                    <a:pt x="f43" y="f66"/>
                    <a:pt x="f43" y="f19"/>
                  </a:cubicBezTo>
                  <a:cubicBezTo>
                    <a:pt x="f43" y="f67"/>
                    <a:pt x="f45" y="f68"/>
                    <a:pt x="f47" y="f69"/>
                  </a:cubicBezTo>
                  <a:cubicBezTo>
                    <a:pt x="f49" y="f70"/>
                    <a:pt x="f8" y="f71"/>
                    <a:pt x="f8" y="f9"/>
                  </a:cubicBezTo>
                  <a:close/>
                </a:path>
              </a:pathLst>
            </a:custGeom>
            <a:solidFill>
              <a:srgbClr val="7473B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5" name="Freeform 15">
              <a:extLst>
                <a:ext uri="{FF2B5EF4-FFF2-40B4-BE49-F238E27FC236}">
                  <a16:creationId xmlns:a16="http://schemas.microsoft.com/office/drawing/2014/main" id="{E41EF199-5122-87B2-EC89-8FEEA1959465}"/>
                </a:ext>
              </a:extLst>
            </p:cNvPr>
            <p:cNvSpPr/>
            <p:nvPr/>
          </p:nvSpPr>
          <p:spPr>
            <a:xfrm>
              <a:off x="11106604" y="4537527"/>
              <a:ext cx="176113" cy="1196154"/>
            </a:xfrm>
            <a:custGeom>
              <a:avLst/>
              <a:gdLst>
                <a:gd name="f0" fmla="val 10800000"/>
                <a:gd name="f1" fmla="val 5400000"/>
                <a:gd name="f2" fmla="val 180"/>
                <a:gd name="f3" fmla="val w"/>
                <a:gd name="f4" fmla="val h"/>
                <a:gd name="f5" fmla="val 0"/>
                <a:gd name="f6" fmla="val 112128"/>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46646"/>
                <a:gd name="f44" fmla="val 101675"/>
                <a:gd name="f45" fmla="val 71397"/>
                <a:gd name="f46" fmla="val 93123"/>
                <a:gd name="f47" fmla="val 91389"/>
                <a:gd name="f48" fmla="val 85521"/>
                <a:gd name="f49" fmla="val 108524"/>
                <a:gd name="f50" fmla="val 121852"/>
                <a:gd name="f51" fmla="val 182778"/>
                <a:gd name="f52" fmla="val 196105"/>
                <a:gd name="f53" fmla="val 213240"/>
                <a:gd name="f54" fmla="val 233232"/>
                <a:gd name="f55" fmla="val 258935"/>
                <a:gd name="f56" fmla="val 350324"/>
                <a:gd name="f57" fmla="val 376027"/>
                <a:gd name="f58" fmla="val 396018"/>
                <a:gd name="f59" fmla="val 413153"/>
                <a:gd name="f60" fmla="val 426481"/>
                <a:gd name="f61" fmla="val 487407"/>
                <a:gd name="f62" fmla="val 500734"/>
                <a:gd name="f63" fmla="val 517870"/>
                <a:gd name="f64" fmla="val 537861"/>
                <a:gd name="f65" fmla="val 563564"/>
                <a:gd name="f66" fmla="val 654953"/>
                <a:gd name="f67" fmla="val 680656"/>
                <a:gd name="f68" fmla="val 700647"/>
                <a:gd name="f69" fmla="val 717783"/>
                <a:gd name="f70" fmla="val 731110"/>
                <a:gd name="f71" fmla="+- 0 0 -90"/>
                <a:gd name="f72" fmla="*/ f3 1 112128"/>
                <a:gd name="f73" fmla="*/ f4 1 761572"/>
                <a:gd name="f74" fmla="+- f7 0 f5"/>
                <a:gd name="f75" fmla="+- f6 0 f5"/>
                <a:gd name="f76" fmla="*/ f71 f0 1"/>
                <a:gd name="f77" fmla="*/ f75 1 112128"/>
                <a:gd name="f78" fmla="*/ f74 1 761572"/>
                <a:gd name="f79" fmla="*/ 79820 f75 1"/>
                <a:gd name="f80" fmla="*/ 761573 f74 1"/>
                <a:gd name="f81" fmla="*/ 0 f75 1"/>
                <a:gd name="f82" fmla="*/ 19005 f75 1"/>
                <a:gd name="f83" fmla="*/ 670184 f74 1"/>
                <a:gd name="f84" fmla="*/ 32308 f75 1"/>
                <a:gd name="f85" fmla="*/ 609258 f74 1"/>
                <a:gd name="f86" fmla="*/ 548333 f74 1"/>
                <a:gd name="f87" fmla="*/ 456944 f74 1"/>
                <a:gd name="f88" fmla="*/ 365555 f74 1"/>
                <a:gd name="f89" fmla="*/ 304629 f74 1"/>
                <a:gd name="f90" fmla="*/ 243703 f74 1"/>
                <a:gd name="f91" fmla="*/ 152315 f74 1"/>
                <a:gd name="f92" fmla="*/ 60926 f74 1"/>
                <a:gd name="f93" fmla="*/ 0 f74 1"/>
                <a:gd name="f94" fmla="*/ 112128 f75 1"/>
                <a:gd name="f95" fmla="*/ 93123 f75 1"/>
                <a:gd name="f96" fmla="*/ 91389 f74 1"/>
                <a:gd name="f97" fmla="*/ 213240 f74 1"/>
                <a:gd name="f98" fmla="*/ 396018 f74 1"/>
                <a:gd name="f99" fmla="*/ 517870 f74 1"/>
                <a:gd name="f100" fmla="*/ 700647 f74 1"/>
                <a:gd name="f101" fmla="*/ f76 1 f2"/>
                <a:gd name="f102" fmla="*/ f79 1 112128"/>
                <a:gd name="f103" fmla="*/ f80 1 761572"/>
                <a:gd name="f104" fmla="*/ f81 1 112128"/>
                <a:gd name="f105" fmla="*/ f82 1 112128"/>
                <a:gd name="f106" fmla="*/ f83 1 761572"/>
                <a:gd name="f107" fmla="*/ f84 1 112128"/>
                <a:gd name="f108" fmla="*/ f85 1 761572"/>
                <a:gd name="f109" fmla="*/ f86 1 761572"/>
                <a:gd name="f110" fmla="*/ f87 1 761572"/>
                <a:gd name="f111" fmla="*/ f88 1 761572"/>
                <a:gd name="f112" fmla="*/ f89 1 761572"/>
                <a:gd name="f113" fmla="*/ f90 1 761572"/>
                <a:gd name="f114" fmla="*/ f91 1 761572"/>
                <a:gd name="f115" fmla="*/ f92 1 761572"/>
                <a:gd name="f116" fmla="*/ f93 1 761572"/>
                <a:gd name="f117" fmla="*/ f94 1 112128"/>
                <a:gd name="f118" fmla="*/ f95 1 112128"/>
                <a:gd name="f119" fmla="*/ f96 1 761572"/>
                <a:gd name="f120" fmla="*/ f97 1 761572"/>
                <a:gd name="f121" fmla="*/ f98 1 761572"/>
                <a:gd name="f122" fmla="*/ f99 1 761572"/>
                <a:gd name="f123" fmla="*/ f100 1 761572"/>
                <a:gd name="f124" fmla="*/ f5 1 f77"/>
                <a:gd name="f125" fmla="*/ f6 1 f77"/>
                <a:gd name="f126" fmla="*/ f5 1 f78"/>
                <a:gd name="f127" fmla="*/ f7 1 f78"/>
                <a:gd name="f128" fmla="+- f101 0 f1"/>
                <a:gd name="f129" fmla="*/ f102 1 f77"/>
                <a:gd name="f130" fmla="*/ f103 1 f78"/>
                <a:gd name="f131" fmla="*/ f104 1 f77"/>
                <a:gd name="f132" fmla="*/ f105 1 f77"/>
                <a:gd name="f133" fmla="*/ f106 1 f78"/>
                <a:gd name="f134" fmla="*/ f107 1 f77"/>
                <a:gd name="f135" fmla="*/ f108 1 f78"/>
                <a:gd name="f136" fmla="*/ f109 1 f78"/>
                <a:gd name="f137" fmla="*/ f110 1 f78"/>
                <a:gd name="f138" fmla="*/ f111 1 f78"/>
                <a:gd name="f139" fmla="*/ f112 1 f78"/>
                <a:gd name="f140" fmla="*/ f113 1 f78"/>
                <a:gd name="f141" fmla="*/ f114 1 f78"/>
                <a:gd name="f142" fmla="*/ f115 1 f78"/>
                <a:gd name="f143" fmla="*/ f116 1 f78"/>
                <a:gd name="f144" fmla="*/ f117 1 f77"/>
                <a:gd name="f145" fmla="*/ f118 1 f77"/>
                <a:gd name="f146" fmla="*/ f119 1 f78"/>
                <a:gd name="f147" fmla="*/ f120 1 f78"/>
                <a:gd name="f148" fmla="*/ f121 1 f78"/>
                <a:gd name="f149" fmla="*/ f122 1 f78"/>
                <a:gd name="f150" fmla="*/ f123 1 f78"/>
                <a:gd name="f151" fmla="*/ f124 f72 1"/>
                <a:gd name="f152" fmla="*/ f125 f72 1"/>
                <a:gd name="f153" fmla="*/ f127 f73 1"/>
                <a:gd name="f154" fmla="*/ f126 f73 1"/>
                <a:gd name="f155" fmla="*/ f129 f72 1"/>
                <a:gd name="f156" fmla="*/ f130 f73 1"/>
                <a:gd name="f157" fmla="*/ f131 f72 1"/>
                <a:gd name="f158" fmla="*/ f132 f72 1"/>
                <a:gd name="f159" fmla="*/ f133 f73 1"/>
                <a:gd name="f160" fmla="*/ f134 f72 1"/>
                <a:gd name="f161" fmla="*/ f135 f73 1"/>
                <a:gd name="f162" fmla="*/ f136 f73 1"/>
                <a:gd name="f163" fmla="*/ f137 f73 1"/>
                <a:gd name="f164" fmla="*/ f138 f73 1"/>
                <a:gd name="f165" fmla="*/ f139 f73 1"/>
                <a:gd name="f166" fmla="*/ f140 f73 1"/>
                <a:gd name="f167" fmla="*/ f141 f73 1"/>
                <a:gd name="f168" fmla="*/ f142 f73 1"/>
                <a:gd name="f169" fmla="*/ f143 f73 1"/>
                <a:gd name="f170" fmla="*/ f144 f72 1"/>
                <a:gd name="f171" fmla="*/ f145 f72 1"/>
                <a:gd name="f172" fmla="*/ f146 f73 1"/>
                <a:gd name="f173" fmla="*/ f147 f73 1"/>
                <a:gd name="f174" fmla="*/ f148 f73 1"/>
                <a:gd name="f175" fmla="*/ f149 f73 1"/>
                <a:gd name="f176" fmla="*/ f150 f73 1"/>
              </a:gdLst>
              <a:ahLst/>
              <a:cxnLst>
                <a:cxn ang="3cd4">
                  <a:pos x="hc" y="t"/>
                </a:cxn>
                <a:cxn ang="0">
                  <a:pos x="r" y="vc"/>
                </a:cxn>
                <a:cxn ang="cd4">
                  <a:pos x="hc" y="b"/>
                </a:cxn>
                <a:cxn ang="cd2">
                  <a:pos x="l" y="vc"/>
                </a:cxn>
                <a:cxn ang="f128">
                  <a:pos x="f155" y="f156"/>
                </a:cxn>
                <a:cxn ang="f128">
                  <a:pos x="f157" y="f156"/>
                </a:cxn>
                <a:cxn ang="f128">
                  <a:pos x="f158" y="f159"/>
                </a:cxn>
                <a:cxn ang="f128">
                  <a:pos x="f160" y="f161"/>
                </a:cxn>
                <a:cxn ang="f128">
                  <a:pos x="f158" y="f162"/>
                </a:cxn>
                <a:cxn ang="f128">
                  <a:pos x="f157" y="f163"/>
                </a:cxn>
                <a:cxn ang="f128">
                  <a:pos x="f158" y="f164"/>
                </a:cxn>
                <a:cxn ang="f128">
                  <a:pos x="f160" y="f165"/>
                </a:cxn>
                <a:cxn ang="f128">
                  <a:pos x="f158" y="f166"/>
                </a:cxn>
                <a:cxn ang="f128">
                  <a:pos x="f157" y="f167"/>
                </a:cxn>
                <a:cxn ang="f128">
                  <a:pos x="f158" y="f168"/>
                </a:cxn>
                <a:cxn ang="f128">
                  <a:pos x="f160" y="f169"/>
                </a:cxn>
                <a:cxn ang="f128">
                  <a:pos x="f170" y="f169"/>
                </a:cxn>
                <a:cxn ang="f128">
                  <a:pos x="f171" y="f172"/>
                </a:cxn>
                <a:cxn ang="f128">
                  <a:pos x="f155" y="f167"/>
                </a:cxn>
                <a:cxn ang="f128">
                  <a:pos x="f171" y="f173"/>
                </a:cxn>
                <a:cxn ang="f128">
                  <a:pos x="f170" y="f165"/>
                </a:cxn>
                <a:cxn ang="f128">
                  <a:pos x="f171" y="f174"/>
                </a:cxn>
                <a:cxn ang="f128">
                  <a:pos x="f155" y="f163"/>
                </a:cxn>
                <a:cxn ang="f128">
                  <a:pos x="f171" y="f175"/>
                </a:cxn>
                <a:cxn ang="f128">
                  <a:pos x="f170" y="f161"/>
                </a:cxn>
                <a:cxn ang="f128">
                  <a:pos x="f171" y="f176"/>
                </a:cxn>
                <a:cxn ang="f128">
                  <a:pos x="f155" y="f156"/>
                </a:cxn>
              </a:cxnLst>
              <a:rect l="f151" t="f154" r="f152" b="f153"/>
              <a:pathLst>
                <a:path w="112128"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6" y="f5"/>
                  </a:lnTo>
                  <a:cubicBezTo>
                    <a:pt x="f6" y="f43"/>
                    <a:pt x="f44" y="f45"/>
                    <a:pt x="f46" y="f47"/>
                  </a:cubicBezTo>
                  <a:cubicBezTo>
                    <a:pt x="f48" y="f49"/>
                    <a:pt x="f8" y="f50"/>
                    <a:pt x="f8" y="f37"/>
                  </a:cubicBezTo>
                  <a:cubicBezTo>
                    <a:pt x="f8" y="f51"/>
                    <a:pt x="f48" y="f52"/>
                    <a:pt x="f46" y="f53"/>
                  </a:cubicBezTo>
                  <a:cubicBezTo>
                    <a:pt x="f44" y="f54"/>
                    <a:pt x="f6" y="f55"/>
                    <a:pt x="f6" y="f31"/>
                  </a:cubicBezTo>
                  <a:cubicBezTo>
                    <a:pt x="f6" y="f56"/>
                    <a:pt x="f44" y="f57"/>
                    <a:pt x="f46" y="f58"/>
                  </a:cubicBezTo>
                  <a:cubicBezTo>
                    <a:pt x="f48" y="f59"/>
                    <a:pt x="f8" y="f60"/>
                    <a:pt x="f8" y="f25"/>
                  </a:cubicBezTo>
                  <a:cubicBezTo>
                    <a:pt x="f8" y="f61"/>
                    <a:pt x="f48" y="f62"/>
                    <a:pt x="f46" y="f63"/>
                  </a:cubicBezTo>
                  <a:cubicBezTo>
                    <a:pt x="f44" y="f64"/>
                    <a:pt x="f6" y="f65"/>
                    <a:pt x="f6" y="f19"/>
                  </a:cubicBezTo>
                  <a:cubicBezTo>
                    <a:pt x="f6" y="f66"/>
                    <a:pt x="f44" y="f67"/>
                    <a:pt x="f46" y="f68"/>
                  </a:cubicBezTo>
                  <a:cubicBezTo>
                    <a:pt x="f48" y="f69"/>
                    <a:pt x="f8" y="f70"/>
                    <a:pt x="f8" y="f9"/>
                  </a:cubicBezTo>
                  <a:close/>
                </a:path>
              </a:pathLst>
            </a:custGeom>
            <a:solidFill>
              <a:srgbClr val="7473B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6" name="Freeform 17">
              <a:extLst>
                <a:ext uri="{FF2B5EF4-FFF2-40B4-BE49-F238E27FC236}">
                  <a16:creationId xmlns:a16="http://schemas.microsoft.com/office/drawing/2014/main" id="{E88356BD-7858-FA11-A27F-2A63AF78CA25}"/>
                </a:ext>
              </a:extLst>
            </p:cNvPr>
            <p:cNvSpPr/>
            <p:nvPr/>
          </p:nvSpPr>
          <p:spPr>
            <a:xfrm>
              <a:off x="11702098" y="4533046"/>
              <a:ext cx="394014" cy="394728"/>
            </a:xfrm>
            <a:custGeom>
              <a:avLst/>
              <a:gdLst>
                <a:gd name="f0" fmla="val 10800000"/>
                <a:gd name="f1" fmla="val 5400000"/>
                <a:gd name="f2" fmla="val 180"/>
                <a:gd name="f3" fmla="val w"/>
                <a:gd name="f4" fmla="val h"/>
                <a:gd name="f5" fmla="val 0"/>
                <a:gd name="f6" fmla="val 250862"/>
                <a:gd name="f7" fmla="val 251319"/>
                <a:gd name="f8" fmla="val 250863"/>
                <a:gd name="f9" fmla="val 125660"/>
                <a:gd name="f10" fmla="val 195059"/>
                <a:gd name="f11" fmla="val 194705"/>
                <a:gd name="f12" fmla="val 125431"/>
                <a:gd name="f13" fmla="val 56158"/>
                <a:gd name="f14" fmla="val 56260"/>
                <a:gd name="f15" fmla="+- 0 0 -90"/>
                <a:gd name="f16" fmla="*/ f3 1 250862"/>
                <a:gd name="f17" fmla="*/ f4 1 251319"/>
                <a:gd name="f18" fmla="+- f7 0 f5"/>
                <a:gd name="f19" fmla="+- f6 0 f5"/>
                <a:gd name="f20" fmla="*/ f15 f0 1"/>
                <a:gd name="f21" fmla="*/ f19 1 250862"/>
                <a:gd name="f22" fmla="*/ f18 1 251319"/>
                <a:gd name="f23" fmla="*/ 250863 f19 1"/>
                <a:gd name="f24" fmla="*/ 125660 f18 1"/>
                <a:gd name="f25" fmla="*/ 125431 f19 1"/>
                <a:gd name="f26" fmla="*/ 251319 f18 1"/>
                <a:gd name="f27" fmla="*/ 0 f19 1"/>
                <a:gd name="f28" fmla="*/ 0 f18 1"/>
                <a:gd name="f29" fmla="*/ f20 1 f2"/>
                <a:gd name="f30" fmla="*/ f23 1 250862"/>
                <a:gd name="f31" fmla="*/ f24 1 251319"/>
                <a:gd name="f32" fmla="*/ f25 1 250862"/>
                <a:gd name="f33" fmla="*/ f26 1 251319"/>
                <a:gd name="f34" fmla="*/ f27 1 250862"/>
                <a:gd name="f35" fmla="*/ f28 1 251319"/>
                <a:gd name="f36" fmla="*/ f5 1 f21"/>
                <a:gd name="f37" fmla="*/ f6 1 f21"/>
                <a:gd name="f38" fmla="*/ f5 1 f22"/>
                <a:gd name="f39" fmla="*/ f7 1 f22"/>
                <a:gd name="f40" fmla="+- f29 0 f1"/>
                <a:gd name="f41" fmla="*/ f30 1 f21"/>
                <a:gd name="f42" fmla="*/ f31 1 f22"/>
                <a:gd name="f43" fmla="*/ f32 1 f21"/>
                <a:gd name="f44" fmla="*/ f33 1 f22"/>
                <a:gd name="f45" fmla="*/ f34 1 f21"/>
                <a:gd name="f46" fmla="*/ f35 1 f22"/>
                <a:gd name="f47" fmla="*/ f36 f16 1"/>
                <a:gd name="f48" fmla="*/ f37 f16 1"/>
                <a:gd name="f49" fmla="*/ f39 f17 1"/>
                <a:gd name="f50" fmla="*/ f38 f17 1"/>
                <a:gd name="f51" fmla="*/ f41 f16 1"/>
                <a:gd name="f52" fmla="*/ f42 f17 1"/>
                <a:gd name="f53" fmla="*/ f43 f16 1"/>
                <a:gd name="f54" fmla="*/ f44 f17 1"/>
                <a:gd name="f55" fmla="*/ f45 f16 1"/>
                <a:gd name="f56" fmla="*/ f46 f17 1"/>
              </a:gdLst>
              <a:ahLst/>
              <a:cxnLst>
                <a:cxn ang="3cd4">
                  <a:pos x="hc" y="t"/>
                </a:cxn>
                <a:cxn ang="0">
                  <a:pos x="r" y="vc"/>
                </a:cxn>
                <a:cxn ang="cd4">
                  <a:pos x="hc" y="b"/>
                </a:cxn>
                <a:cxn ang="cd2">
                  <a:pos x="l" y="vc"/>
                </a:cxn>
                <a:cxn ang="f40">
                  <a:pos x="f51" y="f52"/>
                </a:cxn>
                <a:cxn ang="f40">
                  <a:pos x="f53" y="f54"/>
                </a:cxn>
                <a:cxn ang="f40">
                  <a:pos x="f55" y="f52"/>
                </a:cxn>
                <a:cxn ang="f40">
                  <a:pos x="f53" y="f56"/>
                </a:cxn>
                <a:cxn ang="f40">
                  <a:pos x="f51" y="f52"/>
                </a:cxn>
              </a:cxnLst>
              <a:rect l="f47" t="f50" r="f48" b="f49"/>
              <a:pathLst>
                <a:path w="250862" h="251319">
                  <a:moveTo>
                    <a:pt x="f8" y="f9"/>
                  </a:moveTo>
                  <a:cubicBezTo>
                    <a:pt x="f8" y="f10"/>
                    <a:pt x="f11" y="f7"/>
                    <a:pt x="f12" y="f7"/>
                  </a:cubicBezTo>
                  <a:cubicBezTo>
                    <a:pt x="f13" y="f7"/>
                    <a:pt x="f5" y="f10"/>
                    <a:pt x="f5" y="f9"/>
                  </a:cubicBezTo>
                  <a:cubicBezTo>
                    <a:pt x="f5" y="f14"/>
                    <a:pt x="f13" y="f5"/>
                    <a:pt x="f12" y="f5"/>
                  </a:cubicBezTo>
                  <a:cubicBezTo>
                    <a:pt x="f11" y="f5"/>
                    <a:pt x="f8" y="f14"/>
                    <a:pt x="f8" y="f9"/>
                  </a:cubicBezTo>
                  <a:close/>
                </a:path>
              </a:pathLst>
            </a:custGeom>
            <a:solidFill>
              <a:srgbClr val="ECC0DA"/>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sp>
        <p:nvSpPr>
          <p:cNvPr id="17" name="Rectangle 23">
            <a:extLst>
              <a:ext uri="{FF2B5EF4-FFF2-40B4-BE49-F238E27FC236}">
                <a16:creationId xmlns:a16="http://schemas.microsoft.com/office/drawing/2014/main" id="{CCD9D58A-5505-C501-26C6-89C3168673A7}"/>
              </a:ext>
            </a:extLst>
          </p:cNvPr>
          <p:cNvSpPr/>
          <p:nvPr/>
        </p:nvSpPr>
        <p:spPr>
          <a:xfrm rot="16200004">
            <a:off x="6611609" y="1864521"/>
            <a:ext cx="6858000" cy="3128957"/>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18" name="Rectangle 24">
            <a:extLst>
              <a:ext uri="{FF2B5EF4-FFF2-40B4-BE49-F238E27FC236}">
                <a16:creationId xmlns:a16="http://schemas.microsoft.com/office/drawing/2014/main" id="{8558DB42-D3F4-2D01-9206-95AD491490CC}"/>
              </a:ext>
            </a:extLst>
          </p:cNvPr>
          <p:cNvSpPr/>
          <p:nvPr/>
        </p:nvSpPr>
        <p:spPr>
          <a:xfrm rot="16200004">
            <a:off x="9692361" y="1446100"/>
            <a:ext cx="8567525" cy="3568235"/>
          </a:xfrm>
          <a:prstGeom prst="rect">
            <a:avLst/>
          </a:prstGeom>
          <a:solidFill>
            <a:srgbClr val="ECECEC"/>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pic>
        <p:nvPicPr>
          <p:cNvPr id="19" name="Picture 25" descr="iPhone6_mockup_front_white.png">
            <a:extLst>
              <a:ext uri="{FF2B5EF4-FFF2-40B4-BE49-F238E27FC236}">
                <a16:creationId xmlns:a16="http://schemas.microsoft.com/office/drawing/2014/main" id="{AABE7C85-CC09-20D9-A84B-1E9060EF95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20581" y="354147"/>
            <a:ext cx="4094253" cy="6404164"/>
          </a:xfrm>
          <a:prstGeom prst="rect">
            <a:avLst/>
          </a:prstGeom>
          <a:noFill/>
          <a:ln cap="flat">
            <a:noFill/>
          </a:ln>
        </p:spPr>
      </p:pic>
      <p:sp>
        <p:nvSpPr>
          <p:cNvPr id="20" name="Picture Placeholder 17">
            <a:extLst>
              <a:ext uri="{FF2B5EF4-FFF2-40B4-BE49-F238E27FC236}">
                <a16:creationId xmlns:a16="http://schemas.microsoft.com/office/drawing/2014/main" id="{5CD76411-2229-A006-531B-E52092B7251F}"/>
              </a:ext>
            </a:extLst>
          </p:cNvPr>
          <p:cNvSpPr txBox="1">
            <a:spLocks noGrp="1"/>
          </p:cNvSpPr>
          <p:nvPr>
            <p:ph type="pic" sz="quarter" idx="4294967295"/>
          </p:nvPr>
        </p:nvSpPr>
        <p:spPr>
          <a:xfrm>
            <a:off x="7735037" y="1373922"/>
            <a:ext cx="2444127" cy="4336990"/>
          </a:xfrm>
          <a:prstGeom prst="rect">
            <a:avLst/>
          </a:prstGeom>
          <a:solidFill>
            <a:srgbClr val="D9D9D9"/>
          </a:solidFill>
          <a:ln>
            <a:noFill/>
          </a:ln>
        </p:spPr>
        <p:txBody>
          <a:bodyPr vert="horz" wrap="square" lIns="91440" tIns="45720" rIns="91440" bIns="45720" anchor="t" anchorCtr="1" compatLnSpc="1">
            <a:noAutofit/>
          </a:bodyPr>
          <a:lstStyle>
            <a:lvl1pPr marR="0" lvl="0" algn="ctr" fontAlgn="auto">
              <a:spcAft>
                <a:spcPts val="0"/>
              </a:spcAft>
              <a:buNone/>
              <a:tabLst/>
              <a:defRPr lang="en-US" sz="1600" b="0" i="0" u="none" strike="noStrike" cap="none" spc="0" baseline="0">
                <a:solidFill>
                  <a:srgbClr val="7F7F7F"/>
                </a:solidFill>
                <a:uFillTx/>
                <a:latin typeface="Calibri"/>
              </a:defRPr>
            </a:lvl1pPr>
            <a:lvl2pPr marL="228600" marR="0" lvl="0" algn="ctr" fontAlgn="auto">
              <a:spcBef>
                <a:spcPts val="1000"/>
              </a:spcBef>
              <a:spcAft>
                <a:spcPts val="0"/>
              </a:spcAft>
              <a:buNone/>
              <a:tabLst/>
              <a:defRPr lang="en-US" sz="1600" b="0" i="0" u="none" strike="noStrike" cap="none" spc="0" baseline="0">
                <a:solidFill>
                  <a:srgbClr val="7F7F7F"/>
                </a:solidFill>
                <a:uFillTx/>
                <a:latin typeface="Calibri"/>
              </a:defRPr>
            </a:lvl2pPr>
            <a:lvl3pPr marL="228600" marR="0" lvl="0" algn="ctr" fontAlgn="auto">
              <a:spcBef>
                <a:spcPts val="1000"/>
              </a:spcBef>
              <a:spcAft>
                <a:spcPts val="0"/>
              </a:spcAft>
              <a:buNone/>
              <a:tabLst/>
              <a:defRPr lang="en-US" sz="1600" b="0" i="0" u="none" strike="noStrike" cap="none" spc="0" baseline="0">
                <a:solidFill>
                  <a:srgbClr val="7F7F7F"/>
                </a:solidFill>
                <a:uFillTx/>
                <a:latin typeface="Calibri"/>
              </a:defRPr>
            </a:lvl3pPr>
            <a:lvl4pPr marL="228600" marR="0" lvl="0" algn="ctr" fontAlgn="auto">
              <a:spcBef>
                <a:spcPts val="1000"/>
              </a:spcBef>
              <a:spcAft>
                <a:spcPts val="0"/>
              </a:spcAft>
              <a:buNone/>
              <a:tabLst/>
              <a:defRPr lang="en-US" sz="1600" b="0" i="0" u="none" strike="noStrike" cap="none" spc="0" baseline="0">
                <a:solidFill>
                  <a:srgbClr val="7F7F7F"/>
                </a:solidFill>
                <a:uFillTx/>
                <a:latin typeface="Calibri"/>
              </a:defRPr>
            </a:lvl4pPr>
            <a:lvl5pPr marL="228600" marR="0" lvl="0" algn="ctr" fontAlgn="auto">
              <a:spcBef>
                <a:spcPts val="1000"/>
              </a:spcBef>
              <a:spcAft>
                <a:spcPts val="0"/>
              </a:spcAft>
              <a:buNone/>
              <a:tabLst/>
              <a:defRPr lang="en-US" sz="1600" b="0" i="0" u="none" strike="noStrike" cap="none" spc="0" baseline="0">
                <a:solidFill>
                  <a:srgbClr val="7F7F7F"/>
                </a:solidFill>
                <a:uFillTx/>
                <a:latin typeface="Calibri"/>
              </a:defRPr>
            </a:lvl5pPr>
            <a:lvl6pPr marL="228600" marR="0" lvl="0" algn="ctr" fontAlgn="auto">
              <a:spcBef>
                <a:spcPts val="1000"/>
              </a:spcBef>
              <a:spcAft>
                <a:spcPts val="0"/>
              </a:spcAft>
              <a:buNone/>
              <a:tabLst/>
              <a:defRPr lang="en-US" sz="1600" b="0" i="0" u="none" strike="noStrike" cap="none" spc="0" baseline="0">
                <a:solidFill>
                  <a:srgbClr val="7F7F7F"/>
                </a:solidFill>
                <a:uFillTx/>
                <a:latin typeface="Calibri"/>
              </a:defRPr>
            </a:lvl6pPr>
            <a:lvl7pPr marL="228600" marR="0" lvl="0" algn="ctr" fontAlgn="auto">
              <a:spcBef>
                <a:spcPts val="1000"/>
              </a:spcBef>
              <a:spcAft>
                <a:spcPts val="0"/>
              </a:spcAft>
              <a:buNone/>
              <a:tabLst/>
              <a:defRPr lang="en-US" sz="1600" b="0" i="0" u="none" strike="noStrike" cap="none" spc="0" baseline="0">
                <a:solidFill>
                  <a:srgbClr val="7F7F7F"/>
                </a:solidFill>
                <a:uFillTx/>
                <a:latin typeface="Calibri"/>
              </a:defRPr>
            </a:lvl7pPr>
            <a:lvl8pPr marL="228600" marR="0" lvl="0" algn="ctr" fontAlgn="auto">
              <a:spcBef>
                <a:spcPts val="1000"/>
              </a:spcBef>
              <a:spcAft>
                <a:spcPts val="0"/>
              </a:spcAft>
              <a:buNone/>
              <a:tabLst/>
              <a:defRPr lang="en-US" sz="1600" b="0" i="0" u="none" strike="noStrike" cap="none" spc="0" baseline="0">
                <a:solidFill>
                  <a:srgbClr val="7F7F7F"/>
                </a:solidFill>
                <a:uFillTx/>
                <a:latin typeface="Calibri"/>
              </a:defRPr>
            </a:lvl8pPr>
          </a:lstStyle>
          <a:p>
            <a:pPr lvl="0"/>
            <a:endParaRPr lang="en-US"/>
          </a:p>
          <a:p>
            <a:pPr lvl="0"/>
            <a:endParaRPr lang="en-US"/>
          </a:p>
          <a:p>
            <a:pPr lvl="0"/>
            <a:endParaRPr lang="en-US"/>
          </a:p>
          <a:p>
            <a:pPr lvl="0"/>
            <a:endParaRPr lang="en-US"/>
          </a:p>
          <a:p>
            <a:pPr lvl="0"/>
            <a:endParaRPr lang="en-US"/>
          </a:p>
          <a:p>
            <a:pPr lvl="0"/>
            <a:endParaRPr lang="en-US"/>
          </a:p>
          <a:p>
            <a:pPr lvl="0"/>
            <a:endParaRPr lang="en-US"/>
          </a:p>
          <a:p>
            <a:pPr lvl="0"/>
            <a:r>
              <a:rPr lang="en-US"/>
              <a:t>Click to add photo</a:t>
            </a:r>
          </a:p>
        </p:txBody>
      </p:sp>
    </p:spTree>
    <p:extLst>
      <p:ext uri="{BB962C8B-B14F-4D97-AF65-F5344CB8AC3E}">
        <p14:creationId xmlns:p14="http://schemas.microsoft.com/office/powerpoint/2010/main" val="1504564125"/>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Cover Slide 01">
    <p:spTree>
      <p:nvGrpSpPr>
        <p:cNvPr id="1" name=""/>
        <p:cNvGrpSpPr/>
        <p:nvPr/>
      </p:nvGrpSpPr>
      <p:grpSpPr>
        <a:xfrm>
          <a:off x="0" y="0"/>
          <a:ext cx="0" cy="0"/>
          <a:chOff x="0" y="0"/>
          <a:chExt cx="0" cy="0"/>
        </a:xfrm>
      </p:grpSpPr>
      <p:sp>
        <p:nvSpPr>
          <p:cNvPr id="2" name="Rectangle 125">
            <a:extLst>
              <a:ext uri="{FF2B5EF4-FFF2-40B4-BE49-F238E27FC236}">
                <a16:creationId xmlns:a16="http://schemas.microsoft.com/office/drawing/2014/main" id="{ECEA7339-EE3E-B5BD-FBB9-9C34C1D4B288}"/>
              </a:ext>
            </a:extLst>
          </p:cNvPr>
          <p:cNvSpPr/>
          <p:nvPr/>
        </p:nvSpPr>
        <p:spPr>
          <a:xfrm>
            <a:off x="-1218511" y="-6377382"/>
            <a:ext cx="16024759" cy="5895584"/>
          </a:xfrm>
          <a:prstGeom prst="rect">
            <a:avLst/>
          </a:prstGeom>
          <a:solidFill>
            <a:srgbClr val="ECECEC"/>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Rectangle 33">
            <a:extLst>
              <a:ext uri="{FF2B5EF4-FFF2-40B4-BE49-F238E27FC236}">
                <a16:creationId xmlns:a16="http://schemas.microsoft.com/office/drawing/2014/main" id="{01EC0DF8-2B0B-0F64-BB39-C4108934F900}"/>
              </a:ext>
            </a:extLst>
          </p:cNvPr>
          <p:cNvSpPr/>
          <p:nvPr/>
        </p:nvSpPr>
        <p:spPr>
          <a:xfrm>
            <a:off x="0" y="3517331"/>
            <a:ext cx="4883408" cy="2883468"/>
          </a:xfrm>
          <a:prstGeom prst="rect">
            <a:avLst/>
          </a:prstGeom>
          <a:solidFill>
            <a:srgbClr val="292668"/>
          </a:solidFill>
          <a:ln cap="flat">
            <a:noFill/>
            <a:prstDash val="solid"/>
          </a:ln>
        </p:spPr>
        <p:txBody>
          <a:bodyPr vert="horz" wrap="square" lIns="49350" tIns="24670" rIns="49350" bIns="246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529" b="0" i="0" u="none" strike="noStrike" kern="1200" cap="none" spc="0" baseline="0">
              <a:solidFill>
                <a:srgbClr val="FFFFFF"/>
              </a:solidFill>
              <a:uFillTx/>
              <a:latin typeface="Calibri"/>
            </a:endParaRPr>
          </a:p>
        </p:txBody>
      </p:sp>
      <p:sp>
        <p:nvSpPr>
          <p:cNvPr id="4" name="Picture Placeholder 36">
            <a:extLst>
              <a:ext uri="{FF2B5EF4-FFF2-40B4-BE49-F238E27FC236}">
                <a16:creationId xmlns:a16="http://schemas.microsoft.com/office/drawing/2014/main" id="{C67198AA-5E95-C894-8625-97EA2F5DC011}"/>
              </a:ext>
            </a:extLst>
          </p:cNvPr>
          <p:cNvSpPr txBox="1">
            <a:spLocks noGrp="1"/>
          </p:cNvSpPr>
          <p:nvPr>
            <p:ph type="pic" sz="quarter" idx="4294967295"/>
          </p:nvPr>
        </p:nvSpPr>
        <p:spPr>
          <a:xfrm>
            <a:off x="0" y="1994498"/>
            <a:ext cx="12191996" cy="3440622"/>
          </a:xfrm>
          <a:prstGeom prst="rect">
            <a:avLst/>
          </a:prstGeom>
          <a:solidFill>
            <a:srgbClr val="D9D9D9"/>
          </a:solidFill>
          <a:ln>
            <a:noFill/>
          </a:ln>
        </p:spPr>
        <p:txBody>
          <a:bodyPr vert="horz" wrap="square" lIns="91440" tIns="45720" rIns="91440" bIns="45720" anchor="t" anchorCtr="1" compatLnSpc="1">
            <a:noAutofit/>
          </a:bodyPr>
          <a:lstStyle>
            <a:lvl1pPr marL="0" marR="0" lvl="0" indent="0" algn="ctr" fontAlgn="auto">
              <a:spcAft>
                <a:spcPts val="0"/>
              </a:spcAft>
              <a:buNone/>
              <a:tabLst/>
              <a:defRPr lang="en-US" sz="1000" b="0" i="0" u="none" strike="noStrike" cap="none" spc="0" baseline="0">
                <a:solidFill>
                  <a:srgbClr val="000000"/>
                </a:solidFill>
                <a:uFillTx/>
                <a:latin typeface="Calibri"/>
              </a:defRPr>
            </a:lvl1pPr>
          </a:lstStyle>
          <a:p>
            <a:pPr lvl="0"/>
            <a:endParaRPr lang="en-US"/>
          </a:p>
        </p:txBody>
      </p:sp>
      <p:pic>
        <p:nvPicPr>
          <p:cNvPr id="5" name="Picture 2">
            <a:extLst>
              <a:ext uri="{FF2B5EF4-FFF2-40B4-BE49-F238E27FC236}">
                <a16:creationId xmlns:a16="http://schemas.microsoft.com/office/drawing/2014/main" id="{2F97070A-2695-5642-A358-127E3DB988A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84140" y="356570"/>
            <a:ext cx="4568196" cy="1438131"/>
          </a:xfrm>
          <a:prstGeom prst="rect">
            <a:avLst/>
          </a:prstGeom>
          <a:noFill/>
          <a:ln cap="flat">
            <a:noFill/>
          </a:ln>
        </p:spPr>
      </p:pic>
      <p:grpSp>
        <p:nvGrpSpPr>
          <p:cNvPr id="6" name="Group 3">
            <a:extLst>
              <a:ext uri="{FF2B5EF4-FFF2-40B4-BE49-F238E27FC236}">
                <a16:creationId xmlns:a16="http://schemas.microsoft.com/office/drawing/2014/main" id="{D190D0A1-CAA5-97D6-B5DB-0105032E6ECD}"/>
              </a:ext>
            </a:extLst>
          </p:cNvPr>
          <p:cNvGrpSpPr/>
          <p:nvPr/>
        </p:nvGrpSpPr>
        <p:grpSpPr>
          <a:xfrm>
            <a:off x="128848" y="4566102"/>
            <a:ext cx="1471059" cy="1823221"/>
            <a:chOff x="128848" y="4566102"/>
            <a:chExt cx="1471059" cy="1823221"/>
          </a:xfrm>
        </p:grpSpPr>
        <p:sp>
          <p:nvSpPr>
            <p:cNvPr id="7" name="Freeform 37">
              <a:extLst>
                <a:ext uri="{FF2B5EF4-FFF2-40B4-BE49-F238E27FC236}">
                  <a16:creationId xmlns:a16="http://schemas.microsoft.com/office/drawing/2014/main" id="{B01AE743-1E22-253A-8115-2AC676B0D1DB}"/>
                </a:ext>
              </a:extLst>
            </p:cNvPr>
            <p:cNvSpPr/>
            <p:nvPr/>
          </p:nvSpPr>
          <p:spPr>
            <a:xfrm>
              <a:off x="130064" y="5653680"/>
              <a:ext cx="1469843" cy="735643"/>
            </a:xfrm>
            <a:custGeom>
              <a:avLst/>
              <a:gdLst>
                <a:gd name="f0" fmla="val 10800000"/>
                <a:gd name="f1" fmla="val 5400000"/>
                <a:gd name="f2" fmla="val 180"/>
                <a:gd name="f3" fmla="val w"/>
                <a:gd name="f4" fmla="val h"/>
                <a:gd name="f5" fmla="val 0"/>
                <a:gd name="f6" fmla="val 1145036"/>
                <a:gd name="f7" fmla="val 573083"/>
                <a:gd name="f8" fmla="val 1144086"/>
                <a:gd name="f9" fmla="val 317005"/>
                <a:gd name="f10" fmla="val 887522"/>
                <a:gd name="f11" fmla="val 573084"/>
                <a:gd name="f12" fmla="val 572043"/>
                <a:gd name="f13" fmla="val 256564"/>
                <a:gd name="f14" fmla="val 316053"/>
                <a:gd name="f15" fmla="+- 0 0 -90"/>
                <a:gd name="f16" fmla="*/ f3 1 1145036"/>
                <a:gd name="f17" fmla="*/ f4 1 573083"/>
                <a:gd name="f18" fmla="+- f7 0 f5"/>
                <a:gd name="f19" fmla="+- f6 0 f5"/>
                <a:gd name="f20" fmla="*/ f15 f0 1"/>
                <a:gd name="f21" fmla="*/ f19 1 1145036"/>
                <a:gd name="f22" fmla="*/ f18 1 573083"/>
                <a:gd name="f23" fmla="*/ 1144086 f19 1"/>
                <a:gd name="f24" fmla="*/ 0 f18 1"/>
                <a:gd name="f25" fmla="*/ 572043 f19 1"/>
                <a:gd name="f26" fmla="*/ 573084 f18 1"/>
                <a:gd name="f27" fmla="*/ 0 f19 1"/>
                <a:gd name="f28" fmla="*/ 1145036 f19 1"/>
                <a:gd name="f29" fmla="*/ f20 1 f2"/>
                <a:gd name="f30" fmla="*/ f23 1 1145036"/>
                <a:gd name="f31" fmla="*/ f24 1 573083"/>
                <a:gd name="f32" fmla="*/ f25 1 1145036"/>
                <a:gd name="f33" fmla="*/ f26 1 573083"/>
                <a:gd name="f34" fmla="*/ f27 1 1145036"/>
                <a:gd name="f35" fmla="*/ f28 1 1145036"/>
                <a:gd name="f36" fmla="*/ f5 1 f21"/>
                <a:gd name="f37" fmla="*/ f6 1 f21"/>
                <a:gd name="f38" fmla="*/ f5 1 f22"/>
                <a:gd name="f39" fmla="*/ f7 1 f22"/>
                <a:gd name="f40" fmla="+- f29 0 f1"/>
                <a:gd name="f41" fmla="*/ f30 1 f21"/>
                <a:gd name="f42" fmla="*/ f31 1 f22"/>
                <a:gd name="f43" fmla="*/ f32 1 f21"/>
                <a:gd name="f44" fmla="*/ f33 1 f22"/>
                <a:gd name="f45" fmla="*/ f34 1 f21"/>
                <a:gd name="f46" fmla="*/ f35 1 f21"/>
                <a:gd name="f47" fmla="*/ f36 f16 1"/>
                <a:gd name="f48" fmla="*/ f37 f16 1"/>
                <a:gd name="f49" fmla="*/ f39 f17 1"/>
                <a:gd name="f50" fmla="*/ f38 f17 1"/>
                <a:gd name="f51" fmla="*/ f41 f16 1"/>
                <a:gd name="f52" fmla="*/ f42 f17 1"/>
                <a:gd name="f53" fmla="*/ f43 f16 1"/>
                <a:gd name="f54" fmla="*/ f44 f17 1"/>
                <a:gd name="f55" fmla="*/ f45 f16 1"/>
                <a:gd name="f56" fmla="*/ f46 f16 1"/>
              </a:gdLst>
              <a:ahLst/>
              <a:cxnLst>
                <a:cxn ang="3cd4">
                  <a:pos x="hc" y="t"/>
                </a:cxn>
                <a:cxn ang="0">
                  <a:pos x="r" y="vc"/>
                </a:cxn>
                <a:cxn ang="cd4">
                  <a:pos x="hc" y="b"/>
                </a:cxn>
                <a:cxn ang="cd2">
                  <a:pos x="l" y="vc"/>
                </a:cxn>
                <a:cxn ang="f40">
                  <a:pos x="f51" y="f52"/>
                </a:cxn>
                <a:cxn ang="f40">
                  <a:pos x="f53" y="f54"/>
                </a:cxn>
                <a:cxn ang="f40">
                  <a:pos x="f55" y="f52"/>
                </a:cxn>
                <a:cxn ang="f40">
                  <a:pos x="f56" y="f52"/>
                </a:cxn>
              </a:cxnLst>
              <a:rect l="f47" t="f50" r="f48" b="f49"/>
              <a:pathLst>
                <a:path w="1145036" h="573083">
                  <a:moveTo>
                    <a:pt x="f8" y="f5"/>
                  </a:moveTo>
                  <a:cubicBezTo>
                    <a:pt x="f8" y="f9"/>
                    <a:pt x="f10" y="f11"/>
                    <a:pt x="f12" y="f11"/>
                  </a:cubicBezTo>
                  <a:cubicBezTo>
                    <a:pt x="f13" y="f11"/>
                    <a:pt x="f5" y="f14"/>
                    <a:pt x="f5" y="f5"/>
                  </a:cubicBezTo>
                  <a:lnTo>
                    <a:pt x="f6" y="f5"/>
                  </a:lnTo>
                  <a:close/>
                </a:path>
              </a:pathLst>
            </a:custGeom>
            <a:solidFill>
              <a:srgbClr val="F26F4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grpSp>
          <p:nvGrpSpPr>
            <p:cNvPr id="8" name="Graphic 10">
              <a:extLst>
                <a:ext uri="{FF2B5EF4-FFF2-40B4-BE49-F238E27FC236}">
                  <a16:creationId xmlns:a16="http://schemas.microsoft.com/office/drawing/2014/main" id="{A26991D4-D279-09BE-CBC2-9E0E42EB8265}"/>
                </a:ext>
              </a:extLst>
            </p:cNvPr>
            <p:cNvGrpSpPr/>
            <p:nvPr/>
          </p:nvGrpSpPr>
          <p:grpSpPr>
            <a:xfrm>
              <a:off x="908913" y="4905371"/>
              <a:ext cx="689147" cy="641223"/>
              <a:chOff x="908913" y="4905371"/>
              <a:chExt cx="689147" cy="641223"/>
            </a:xfrm>
          </p:grpSpPr>
          <p:sp>
            <p:nvSpPr>
              <p:cNvPr id="9" name="Freeform 68">
                <a:extLst>
                  <a:ext uri="{FF2B5EF4-FFF2-40B4-BE49-F238E27FC236}">
                    <a16:creationId xmlns:a16="http://schemas.microsoft.com/office/drawing/2014/main" id="{D350287C-ACA3-87FD-1E4B-416A64F9E35B}"/>
                  </a:ext>
                </a:extLst>
              </p:cNvPr>
              <p:cNvSpPr/>
              <p:nvPr/>
            </p:nvSpPr>
            <p:spPr>
              <a:xfrm>
                <a:off x="908913" y="5234089"/>
                <a:ext cx="312231" cy="312505"/>
              </a:xfrm>
              <a:custGeom>
                <a:avLst/>
                <a:gdLst>
                  <a:gd name="f0" fmla="val 10800000"/>
                  <a:gd name="f1" fmla="val 5400000"/>
                  <a:gd name="f2" fmla="val 180"/>
                  <a:gd name="f3" fmla="val w"/>
                  <a:gd name="f4" fmla="val h"/>
                  <a:gd name="f5" fmla="val 0"/>
                  <a:gd name="f6" fmla="val 243233"/>
                  <a:gd name="f7" fmla="val 243449"/>
                  <a:gd name="f8" fmla="val 59376"/>
                  <a:gd name="f9" fmla="val 184079"/>
                  <a:gd name="f10" fmla="val 8063"/>
                  <a:gd name="f11" fmla="val 132672"/>
                  <a:gd name="f12" fmla="+- 0 0 9991"/>
                  <a:gd name="f13" fmla="val 63179"/>
                  <a:gd name="f14" fmla="val 5213"/>
                  <a:gd name="f15" fmla="val 5109"/>
                  <a:gd name="f16" fmla="val 64127"/>
                  <a:gd name="f17" fmla="+- 0 0 10123"/>
                  <a:gd name="f18" fmla="val 133495"/>
                  <a:gd name="f19" fmla="val 8917"/>
                  <a:gd name="f20" fmla="val 183857"/>
                  <a:gd name="f21" fmla="val 59371"/>
                  <a:gd name="f22" fmla="val 235170"/>
                  <a:gd name="f23" fmla="val 110777"/>
                  <a:gd name="f24" fmla="val 253225"/>
                  <a:gd name="f25" fmla="val 180271"/>
                  <a:gd name="f26" fmla="val 238021"/>
                  <a:gd name="f27" fmla="val 238341"/>
                  <a:gd name="f28" fmla="val 179106"/>
                  <a:gd name="f29" fmla="val 253572"/>
                  <a:gd name="f30" fmla="val 109739"/>
                  <a:gd name="f31" fmla="val 234533"/>
                  <a:gd name="f32" fmla="+- 0 0 -90"/>
                  <a:gd name="f33" fmla="*/ f3 1 243233"/>
                  <a:gd name="f34" fmla="*/ f4 1 243449"/>
                  <a:gd name="f35" fmla="+- f7 0 f5"/>
                  <a:gd name="f36" fmla="+- f6 0 f5"/>
                  <a:gd name="f37" fmla="*/ f32 f0 1"/>
                  <a:gd name="f38" fmla="*/ f36 1 243233"/>
                  <a:gd name="f39" fmla="*/ f35 1 243449"/>
                  <a:gd name="f40" fmla="*/ 59376 f36 1"/>
                  <a:gd name="f41" fmla="*/ 184079 f35 1"/>
                  <a:gd name="f42" fmla="*/ 5213 f36 1"/>
                  <a:gd name="f43" fmla="*/ 5109 f35 1"/>
                  <a:gd name="f44" fmla="*/ 183857 f36 1"/>
                  <a:gd name="f45" fmla="*/ 59371 f35 1"/>
                  <a:gd name="f46" fmla="*/ 238021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sp>
            <p:nvSpPr>
              <p:cNvPr id="10" name="Freeform 69">
                <a:extLst>
                  <a:ext uri="{FF2B5EF4-FFF2-40B4-BE49-F238E27FC236}">
                    <a16:creationId xmlns:a16="http://schemas.microsoft.com/office/drawing/2014/main" id="{37F058F5-59E8-DA4D-C5D2-E29C847DA240}"/>
                  </a:ext>
                </a:extLst>
              </p:cNvPr>
              <p:cNvSpPr/>
              <p:nvPr/>
            </p:nvSpPr>
            <p:spPr>
              <a:xfrm>
                <a:off x="1285829" y="5234089"/>
                <a:ext cx="312231" cy="312505"/>
              </a:xfrm>
              <a:custGeom>
                <a:avLst/>
                <a:gdLst>
                  <a:gd name="f0" fmla="val 10800000"/>
                  <a:gd name="f1" fmla="val 5400000"/>
                  <a:gd name="f2" fmla="val 180"/>
                  <a:gd name="f3" fmla="val w"/>
                  <a:gd name="f4" fmla="val h"/>
                  <a:gd name="f5" fmla="val 0"/>
                  <a:gd name="f6" fmla="val 243233"/>
                  <a:gd name="f7" fmla="val 243449"/>
                  <a:gd name="f8" fmla="val 183857"/>
                  <a:gd name="f9" fmla="val 184079"/>
                  <a:gd name="f10" fmla="val 235170"/>
                  <a:gd name="f11" fmla="val 132672"/>
                  <a:gd name="f12" fmla="val 253225"/>
                  <a:gd name="f13" fmla="val 63179"/>
                  <a:gd name="f14" fmla="val 238021"/>
                  <a:gd name="f15" fmla="val 5109"/>
                  <a:gd name="f16" fmla="val 179106"/>
                  <a:gd name="f17" fmla="+- 0 0 10123"/>
                  <a:gd name="f18" fmla="val 109739"/>
                  <a:gd name="f19" fmla="val 8917"/>
                  <a:gd name="f20" fmla="val 59376"/>
                  <a:gd name="f21" fmla="val 59371"/>
                  <a:gd name="f22" fmla="val 8063"/>
                  <a:gd name="f23" fmla="val 110777"/>
                  <a:gd name="f24" fmla="+- 0 0 9991"/>
                  <a:gd name="f25" fmla="val 180271"/>
                  <a:gd name="f26" fmla="val 5213"/>
                  <a:gd name="f27" fmla="val 238341"/>
                  <a:gd name="f28" fmla="val 64127"/>
                  <a:gd name="f29" fmla="val 253572"/>
                  <a:gd name="f30" fmla="val 133495"/>
                  <a:gd name="f31" fmla="val 234533"/>
                  <a:gd name="f32" fmla="+- 0 0 -90"/>
                  <a:gd name="f33" fmla="*/ f3 1 243233"/>
                  <a:gd name="f34" fmla="*/ f4 1 243449"/>
                  <a:gd name="f35" fmla="+- f7 0 f5"/>
                  <a:gd name="f36" fmla="+- f6 0 f5"/>
                  <a:gd name="f37" fmla="*/ f32 f0 1"/>
                  <a:gd name="f38" fmla="*/ f36 1 243233"/>
                  <a:gd name="f39" fmla="*/ f35 1 243449"/>
                  <a:gd name="f40" fmla="*/ 183857 f36 1"/>
                  <a:gd name="f41" fmla="*/ 184079 f35 1"/>
                  <a:gd name="f42" fmla="*/ 238021 f36 1"/>
                  <a:gd name="f43" fmla="*/ 5109 f35 1"/>
                  <a:gd name="f44" fmla="*/ 59376 f36 1"/>
                  <a:gd name="f45" fmla="*/ 59371 f35 1"/>
                  <a:gd name="f46" fmla="*/ 5213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sp>
            <p:nvSpPr>
              <p:cNvPr id="11" name="Freeform 70">
                <a:extLst>
                  <a:ext uri="{FF2B5EF4-FFF2-40B4-BE49-F238E27FC236}">
                    <a16:creationId xmlns:a16="http://schemas.microsoft.com/office/drawing/2014/main" id="{DDD7FDC1-D52C-E813-C4B0-1D5CD5CAE7D0}"/>
                  </a:ext>
                </a:extLst>
              </p:cNvPr>
              <p:cNvSpPr/>
              <p:nvPr/>
            </p:nvSpPr>
            <p:spPr>
              <a:xfrm>
                <a:off x="908913" y="4905371"/>
                <a:ext cx="312231" cy="312505"/>
              </a:xfrm>
              <a:custGeom>
                <a:avLst/>
                <a:gdLst>
                  <a:gd name="f0" fmla="val 10800000"/>
                  <a:gd name="f1" fmla="val 5400000"/>
                  <a:gd name="f2" fmla="val 180"/>
                  <a:gd name="f3" fmla="val w"/>
                  <a:gd name="f4" fmla="val h"/>
                  <a:gd name="f5" fmla="val 0"/>
                  <a:gd name="f6" fmla="val 243233"/>
                  <a:gd name="f7" fmla="val 243449"/>
                  <a:gd name="f8" fmla="val 59376"/>
                  <a:gd name="f9" fmla="val 184079"/>
                  <a:gd name="f10" fmla="val 8063"/>
                  <a:gd name="f11" fmla="val 132672"/>
                  <a:gd name="f12" fmla="+- 0 0 9991"/>
                  <a:gd name="f13" fmla="val 63179"/>
                  <a:gd name="f14" fmla="val 5213"/>
                  <a:gd name="f15" fmla="val 5109"/>
                  <a:gd name="f16" fmla="val 64127"/>
                  <a:gd name="f17" fmla="+- 0 0 10123"/>
                  <a:gd name="f18" fmla="val 133495"/>
                  <a:gd name="f19" fmla="val 8917"/>
                  <a:gd name="f20" fmla="val 183857"/>
                  <a:gd name="f21" fmla="val 59371"/>
                  <a:gd name="f22" fmla="val 235170"/>
                  <a:gd name="f23" fmla="val 110777"/>
                  <a:gd name="f24" fmla="val 253225"/>
                  <a:gd name="f25" fmla="val 180271"/>
                  <a:gd name="f26" fmla="val 238021"/>
                  <a:gd name="f27" fmla="val 238341"/>
                  <a:gd name="f28" fmla="val 179106"/>
                  <a:gd name="f29" fmla="val 253572"/>
                  <a:gd name="f30" fmla="val 109739"/>
                  <a:gd name="f31" fmla="val 234533"/>
                  <a:gd name="f32" fmla="+- 0 0 -90"/>
                  <a:gd name="f33" fmla="*/ f3 1 243233"/>
                  <a:gd name="f34" fmla="*/ f4 1 243449"/>
                  <a:gd name="f35" fmla="+- f7 0 f5"/>
                  <a:gd name="f36" fmla="+- f6 0 f5"/>
                  <a:gd name="f37" fmla="*/ f32 f0 1"/>
                  <a:gd name="f38" fmla="*/ f36 1 243233"/>
                  <a:gd name="f39" fmla="*/ f35 1 243449"/>
                  <a:gd name="f40" fmla="*/ 59376 f36 1"/>
                  <a:gd name="f41" fmla="*/ 184079 f35 1"/>
                  <a:gd name="f42" fmla="*/ 5213 f36 1"/>
                  <a:gd name="f43" fmla="*/ 5109 f35 1"/>
                  <a:gd name="f44" fmla="*/ 183857 f36 1"/>
                  <a:gd name="f45" fmla="*/ 59371 f35 1"/>
                  <a:gd name="f46" fmla="*/ 238021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sp>
            <p:nvSpPr>
              <p:cNvPr id="12" name="Freeform 71">
                <a:extLst>
                  <a:ext uri="{FF2B5EF4-FFF2-40B4-BE49-F238E27FC236}">
                    <a16:creationId xmlns:a16="http://schemas.microsoft.com/office/drawing/2014/main" id="{8DD5DAD3-77BE-1AD7-B3F5-2A76A7DFC958}"/>
                  </a:ext>
                </a:extLst>
              </p:cNvPr>
              <p:cNvSpPr/>
              <p:nvPr/>
            </p:nvSpPr>
            <p:spPr>
              <a:xfrm>
                <a:off x="1285829" y="4905371"/>
                <a:ext cx="312231" cy="312505"/>
              </a:xfrm>
              <a:custGeom>
                <a:avLst/>
                <a:gdLst>
                  <a:gd name="f0" fmla="val 10800000"/>
                  <a:gd name="f1" fmla="val 5400000"/>
                  <a:gd name="f2" fmla="val 180"/>
                  <a:gd name="f3" fmla="val w"/>
                  <a:gd name="f4" fmla="val h"/>
                  <a:gd name="f5" fmla="val 0"/>
                  <a:gd name="f6" fmla="val 243233"/>
                  <a:gd name="f7" fmla="val 243449"/>
                  <a:gd name="f8" fmla="val 183857"/>
                  <a:gd name="f9" fmla="val 184079"/>
                  <a:gd name="f10" fmla="val 235170"/>
                  <a:gd name="f11" fmla="val 132672"/>
                  <a:gd name="f12" fmla="val 253225"/>
                  <a:gd name="f13" fmla="val 63179"/>
                  <a:gd name="f14" fmla="val 238021"/>
                  <a:gd name="f15" fmla="val 5109"/>
                  <a:gd name="f16" fmla="val 179106"/>
                  <a:gd name="f17" fmla="+- 0 0 10123"/>
                  <a:gd name="f18" fmla="val 109739"/>
                  <a:gd name="f19" fmla="val 8917"/>
                  <a:gd name="f20" fmla="val 59376"/>
                  <a:gd name="f21" fmla="val 59371"/>
                  <a:gd name="f22" fmla="val 8063"/>
                  <a:gd name="f23" fmla="val 110777"/>
                  <a:gd name="f24" fmla="+- 0 0 9991"/>
                  <a:gd name="f25" fmla="val 180271"/>
                  <a:gd name="f26" fmla="val 5213"/>
                  <a:gd name="f27" fmla="val 238341"/>
                  <a:gd name="f28" fmla="val 64127"/>
                  <a:gd name="f29" fmla="val 253572"/>
                  <a:gd name="f30" fmla="val 133495"/>
                  <a:gd name="f31" fmla="val 234533"/>
                  <a:gd name="f32" fmla="+- 0 0 -90"/>
                  <a:gd name="f33" fmla="*/ f3 1 243233"/>
                  <a:gd name="f34" fmla="*/ f4 1 243449"/>
                  <a:gd name="f35" fmla="+- f7 0 f5"/>
                  <a:gd name="f36" fmla="+- f6 0 f5"/>
                  <a:gd name="f37" fmla="*/ f32 f0 1"/>
                  <a:gd name="f38" fmla="*/ f36 1 243233"/>
                  <a:gd name="f39" fmla="*/ f35 1 243449"/>
                  <a:gd name="f40" fmla="*/ 183857 f36 1"/>
                  <a:gd name="f41" fmla="*/ 184079 f35 1"/>
                  <a:gd name="f42" fmla="*/ 238021 f36 1"/>
                  <a:gd name="f43" fmla="*/ 5109 f35 1"/>
                  <a:gd name="f44" fmla="*/ 59376 f36 1"/>
                  <a:gd name="f45" fmla="*/ 59371 f35 1"/>
                  <a:gd name="f46" fmla="*/ 5213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grpSp>
        <p:sp>
          <p:nvSpPr>
            <p:cNvPr id="13" name="Freeform 64">
              <a:extLst>
                <a:ext uri="{FF2B5EF4-FFF2-40B4-BE49-F238E27FC236}">
                  <a16:creationId xmlns:a16="http://schemas.microsoft.com/office/drawing/2014/main" id="{419F8929-6E50-6461-47E5-85B22FEFAD83}"/>
                </a:ext>
              </a:extLst>
            </p:cNvPr>
            <p:cNvSpPr/>
            <p:nvPr/>
          </p:nvSpPr>
          <p:spPr>
            <a:xfrm>
              <a:off x="128848" y="4569768"/>
              <a:ext cx="143935" cy="977603"/>
            </a:xfrm>
            <a:custGeom>
              <a:avLst/>
              <a:gdLst>
                <a:gd name="f0" fmla="val 10800000"/>
                <a:gd name="f1" fmla="val 5400000"/>
                <a:gd name="f2" fmla="val 180"/>
                <a:gd name="f3" fmla="val w"/>
                <a:gd name="f4" fmla="val h"/>
                <a:gd name="f5" fmla="val 0"/>
                <a:gd name="f6" fmla="val 112127"/>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112128"/>
                <a:gd name="f44" fmla="val 46646"/>
                <a:gd name="f45" fmla="val 101675"/>
                <a:gd name="f46" fmla="val 71397"/>
                <a:gd name="f47" fmla="val 93123"/>
                <a:gd name="f48" fmla="val 91389"/>
                <a:gd name="f49" fmla="val 85521"/>
                <a:gd name="f50" fmla="val 108524"/>
                <a:gd name="f51" fmla="val 121852"/>
                <a:gd name="f52" fmla="val 182778"/>
                <a:gd name="f53" fmla="val 196105"/>
                <a:gd name="f54" fmla="val 213240"/>
                <a:gd name="f55" fmla="val 233232"/>
                <a:gd name="f56" fmla="val 258935"/>
                <a:gd name="f57" fmla="val 350324"/>
                <a:gd name="f58" fmla="val 376027"/>
                <a:gd name="f59" fmla="val 396018"/>
                <a:gd name="f60" fmla="val 413153"/>
                <a:gd name="f61" fmla="val 426481"/>
                <a:gd name="f62" fmla="val 487407"/>
                <a:gd name="f63" fmla="val 500734"/>
                <a:gd name="f64" fmla="val 517870"/>
                <a:gd name="f65" fmla="val 537861"/>
                <a:gd name="f66" fmla="val 563564"/>
                <a:gd name="f67" fmla="val 654953"/>
                <a:gd name="f68" fmla="val 680656"/>
                <a:gd name="f69" fmla="val 700647"/>
                <a:gd name="f70" fmla="val 717783"/>
                <a:gd name="f71" fmla="val 731110"/>
                <a:gd name="f72" fmla="+- 0 0 -90"/>
                <a:gd name="f73" fmla="*/ f3 1 112127"/>
                <a:gd name="f74" fmla="*/ f4 1 761572"/>
                <a:gd name="f75" fmla="+- f7 0 f5"/>
                <a:gd name="f76" fmla="+- f6 0 f5"/>
                <a:gd name="f77" fmla="*/ f72 f0 1"/>
                <a:gd name="f78" fmla="*/ f76 1 112127"/>
                <a:gd name="f79" fmla="*/ f75 1 761572"/>
                <a:gd name="f80" fmla="*/ 79820 f76 1"/>
                <a:gd name="f81" fmla="*/ 761573 f75 1"/>
                <a:gd name="f82" fmla="*/ 0 f76 1"/>
                <a:gd name="f83" fmla="*/ 19005 f76 1"/>
                <a:gd name="f84" fmla="*/ 670184 f75 1"/>
                <a:gd name="f85" fmla="*/ 32308 f76 1"/>
                <a:gd name="f86" fmla="*/ 609258 f75 1"/>
                <a:gd name="f87" fmla="*/ 548333 f75 1"/>
                <a:gd name="f88" fmla="*/ 456944 f75 1"/>
                <a:gd name="f89" fmla="*/ 365555 f75 1"/>
                <a:gd name="f90" fmla="*/ 304629 f75 1"/>
                <a:gd name="f91" fmla="*/ 243703 f75 1"/>
                <a:gd name="f92" fmla="*/ 152315 f75 1"/>
                <a:gd name="f93" fmla="*/ 60926 f75 1"/>
                <a:gd name="f94" fmla="*/ 0 f75 1"/>
                <a:gd name="f95" fmla="*/ 112128 f76 1"/>
                <a:gd name="f96" fmla="*/ 93123 f76 1"/>
                <a:gd name="f97" fmla="*/ 91389 f75 1"/>
                <a:gd name="f98" fmla="*/ 213240 f75 1"/>
                <a:gd name="f99" fmla="*/ 396018 f75 1"/>
                <a:gd name="f100" fmla="*/ 517870 f75 1"/>
                <a:gd name="f101" fmla="*/ 700647 f75 1"/>
                <a:gd name="f102" fmla="*/ f77 1 f2"/>
                <a:gd name="f103" fmla="*/ f80 1 112127"/>
                <a:gd name="f104" fmla="*/ f81 1 761572"/>
                <a:gd name="f105" fmla="*/ f82 1 112127"/>
                <a:gd name="f106" fmla="*/ f83 1 112127"/>
                <a:gd name="f107" fmla="*/ f84 1 761572"/>
                <a:gd name="f108" fmla="*/ f85 1 112127"/>
                <a:gd name="f109" fmla="*/ f86 1 761572"/>
                <a:gd name="f110" fmla="*/ f87 1 761572"/>
                <a:gd name="f111" fmla="*/ f88 1 761572"/>
                <a:gd name="f112" fmla="*/ f89 1 761572"/>
                <a:gd name="f113" fmla="*/ f90 1 761572"/>
                <a:gd name="f114" fmla="*/ f91 1 761572"/>
                <a:gd name="f115" fmla="*/ f92 1 761572"/>
                <a:gd name="f116" fmla="*/ f93 1 761572"/>
                <a:gd name="f117" fmla="*/ f94 1 761572"/>
                <a:gd name="f118" fmla="*/ f95 1 112127"/>
                <a:gd name="f119" fmla="*/ f96 1 112127"/>
                <a:gd name="f120" fmla="*/ f97 1 761572"/>
                <a:gd name="f121" fmla="*/ f98 1 761572"/>
                <a:gd name="f122" fmla="*/ f99 1 761572"/>
                <a:gd name="f123" fmla="*/ f100 1 761572"/>
                <a:gd name="f124" fmla="*/ f101 1 761572"/>
                <a:gd name="f125" fmla="*/ f5 1 f78"/>
                <a:gd name="f126" fmla="*/ f6 1 f78"/>
                <a:gd name="f127" fmla="*/ f5 1 f79"/>
                <a:gd name="f128" fmla="*/ f7 1 f79"/>
                <a:gd name="f129" fmla="+- f102 0 f1"/>
                <a:gd name="f130" fmla="*/ f103 1 f78"/>
                <a:gd name="f131" fmla="*/ f104 1 f79"/>
                <a:gd name="f132" fmla="*/ f105 1 f78"/>
                <a:gd name="f133" fmla="*/ f106 1 f78"/>
                <a:gd name="f134" fmla="*/ f107 1 f79"/>
                <a:gd name="f135" fmla="*/ f108 1 f78"/>
                <a:gd name="f136" fmla="*/ f109 1 f79"/>
                <a:gd name="f137" fmla="*/ f110 1 f79"/>
                <a:gd name="f138" fmla="*/ f111 1 f79"/>
                <a:gd name="f139" fmla="*/ f112 1 f79"/>
                <a:gd name="f140" fmla="*/ f113 1 f79"/>
                <a:gd name="f141" fmla="*/ f114 1 f79"/>
                <a:gd name="f142" fmla="*/ f115 1 f79"/>
                <a:gd name="f143" fmla="*/ f116 1 f79"/>
                <a:gd name="f144" fmla="*/ f117 1 f79"/>
                <a:gd name="f145" fmla="*/ f118 1 f78"/>
                <a:gd name="f146" fmla="*/ f119 1 f78"/>
                <a:gd name="f147" fmla="*/ f120 1 f79"/>
                <a:gd name="f148" fmla="*/ f121 1 f79"/>
                <a:gd name="f149" fmla="*/ f122 1 f79"/>
                <a:gd name="f150" fmla="*/ f123 1 f79"/>
                <a:gd name="f151" fmla="*/ f124 1 f79"/>
                <a:gd name="f152" fmla="*/ f125 f73 1"/>
                <a:gd name="f153" fmla="*/ f126 f73 1"/>
                <a:gd name="f154" fmla="*/ f128 f74 1"/>
                <a:gd name="f155" fmla="*/ f127 f74 1"/>
                <a:gd name="f156" fmla="*/ f130 f73 1"/>
                <a:gd name="f157" fmla="*/ f131 f74 1"/>
                <a:gd name="f158" fmla="*/ f132 f73 1"/>
                <a:gd name="f159" fmla="*/ f133 f73 1"/>
                <a:gd name="f160" fmla="*/ f134 f74 1"/>
                <a:gd name="f161" fmla="*/ f135 f73 1"/>
                <a:gd name="f162" fmla="*/ f136 f74 1"/>
                <a:gd name="f163" fmla="*/ f137 f74 1"/>
                <a:gd name="f164" fmla="*/ f138 f74 1"/>
                <a:gd name="f165" fmla="*/ f139 f74 1"/>
                <a:gd name="f166" fmla="*/ f140 f74 1"/>
                <a:gd name="f167" fmla="*/ f141 f74 1"/>
                <a:gd name="f168" fmla="*/ f142 f74 1"/>
                <a:gd name="f169" fmla="*/ f143 f74 1"/>
                <a:gd name="f170" fmla="*/ f144 f74 1"/>
                <a:gd name="f171" fmla="*/ f145 f73 1"/>
                <a:gd name="f172" fmla="*/ f146 f73 1"/>
                <a:gd name="f173" fmla="*/ f147 f74 1"/>
                <a:gd name="f174" fmla="*/ f148 f74 1"/>
                <a:gd name="f175" fmla="*/ f149 f74 1"/>
                <a:gd name="f176" fmla="*/ f150 f74 1"/>
                <a:gd name="f177" fmla="*/ f151 f74 1"/>
              </a:gdLst>
              <a:ahLst/>
              <a:cxnLst>
                <a:cxn ang="3cd4">
                  <a:pos x="hc" y="t"/>
                </a:cxn>
                <a:cxn ang="0">
                  <a:pos x="r" y="vc"/>
                </a:cxn>
                <a:cxn ang="cd4">
                  <a:pos x="hc" y="b"/>
                </a:cxn>
                <a:cxn ang="cd2">
                  <a:pos x="l" y="vc"/>
                </a:cxn>
                <a:cxn ang="f129">
                  <a:pos x="f156" y="f157"/>
                </a:cxn>
                <a:cxn ang="f129">
                  <a:pos x="f158" y="f157"/>
                </a:cxn>
                <a:cxn ang="f129">
                  <a:pos x="f159" y="f160"/>
                </a:cxn>
                <a:cxn ang="f129">
                  <a:pos x="f161" y="f162"/>
                </a:cxn>
                <a:cxn ang="f129">
                  <a:pos x="f159" y="f163"/>
                </a:cxn>
                <a:cxn ang="f129">
                  <a:pos x="f158" y="f164"/>
                </a:cxn>
                <a:cxn ang="f129">
                  <a:pos x="f159" y="f165"/>
                </a:cxn>
                <a:cxn ang="f129">
                  <a:pos x="f161" y="f166"/>
                </a:cxn>
                <a:cxn ang="f129">
                  <a:pos x="f159" y="f167"/>
                </a:cxn>
                <a:cxn ang="f129">
                  <a:pos x="f158" y="f168"/>
                </a:cxn>
                <a:cxn ang="f129">
                  <a:pos x="f159" y="f169"/>
                </a:cxn>
                <a:cxn ang="f129">
                  <a:pos x="f161" y="f170"/>
                </a:cxn>
                <a:cxn ang="f129">
                  <a:pos x="f171" y="f170"/>
                </a:cxn>
                <a:cxn ang="f129">
                  <a:pos x="f172" y="f173"/>
                </a:cxn>
                <a:cxn ang="f129">
                  <a:pos x="f156" y="f168"/>
                </a:cxn>
                <a:cxn ang="f129">
                  <a:pos x="f172" y="f174"/>
                </a:cxn>
                <a:cxn ang="f129">
                  <a:pos x="f171" y="f166"/>
                </a:cxn>
                <a:cxn ang="f129">
                  <a:pos x="f172" y="f175"/>
                </a:cxn>
                <a:cxn ang="f129">
                  <a:pos x="f156" y="f164"/>
                </a:cxn>
                <a:cxn ang="f129">
                  <a:pos x="f172" y="f176"/>
                </a:cxn>
                <a:cxn ang="f129">
                  <a:pos x="f171" y="f162"/>
                </a:cxn>
                <a:cxn ang="f129">
                  <a:pos x="f172" y="f177"/>
                </a:cxn>
                <a:cxn ang="f129">
                  <a:pos x="f156" y="f157"/>
                </a:cxn>
              </a:cxnLst>
              <a:rect l="f152" t="f155" r="f153" b="f154"/>
              <a:pathLst>
                <a:path w="112127"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43" y="f5"/>
                  </a:lnTo>
                  <a:cubicBezTo>
                    <a:pt x="f43" y="f44"/>
                    <a:pt x="f45" y="f46"/>
                    <a:pt x="f47" y="f48"/>
                  </a:cubicBezTo>
                  <a:cubicBezTo>
                    <a:pt x="f49" y="f50"/>
                    <a:pt x="f8" y="f51"/>
                    <a:pt x="f8" y="f37"/>
                  </a:cubicBezTo>
                  <a:cubicBezTo>
                    <a:pt x="f8" y="f52"/>
                    <a:pt x="f49" y="f53"/>
                    <a:pt x="f47" y="f54"/>
                  </a:cubicBezTo>
                  <a:cubicBezTo>
                    <a:pt x="f45" y="f55"/>
                    <a:pt x="f43" y="f56"/>
                    <a:pt x="f43" y="f31"/>
                  </a:cubicBezTo>
                  <a:cubicBezTo>
                    <a:pt x="f43" y="f57"/>
                    <a:pt x="f45" y="f58"/>
                    <a:pt x="f47" y="f59"/>
                  </a:cubicBezTo>
                  <a:cubicBezTo>
                    <a:pt x="f49" y="f60"/>
                    <a:pt x="f8" y="f61"/>
                    <a:pt x="f8" y="f25"/>
                  </a:cubicBezTo>
                  <a:cubicBezTo>
                    <a:pt x="f8" y="f62"/>
                    <a:pt x="f49" y="f63"/>
                    <a:pt x="f47" y="f64"/>
                  </a:cubicBezTo>
                  <a:cubicBezTo>
                    <a:pt x="f45" y="f65"/>
                    <a:pt x="f43" y="f66"/>
                    <a:pt x="f43" y="f19"/>
                  </a:cubicBezTo>
                  <a:cubicBezTo>
                    <a:pt x="f43" y="f67"/>
                    <a:pt x="f45" y="f68"/>
                    <a:pt x="f47" y="f69"/>
                  </a:cubicBezTo>
                  <a:cubicBezTo>
                    <a:pt x="f49" y="f70"/>
                    <a:pt x="f8" y="f71"/>
                    <a:pt x="f8" y="f9"/>
                  </a:cubicBezTo>
                  <a:close/>
                </a:path>
              </a:pathLst>
            </a:custGeom>
            <a:solidFill>
              <a:srgbClr val="7473B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sp>
          <p:nvSpPr>
            <p:cNvPr id="14" name="Freeform 65">
              <a:extLst>
                <a:ext uri="{FF2B5EF4-FFF2-40B4-BE49-F238E27FC236}">
                  <a16:creationId xmlns:a16="http://schemas.microsoft.com/office/drawing/2014/main" id="{E9177714-244E-6357-2735-8EF993991205}"/>
                </a:ext>
              </a:extLst>
            </p:cNvPr>
            <p:cNvSpPr/>
            <p:nvPr/>
          </p:nvSpPr>
          <p:spPr>
            <a:xfrm>
              <a:off x="366701" y="4569768"/>
              <a:ext cx="143935" cy="977603"/>
            </a:xfrm>
            <a:custGeom>
              <a:avLst/>
              <a:gdLst>
                <a:gd name="f0" fmla="val 10800000"/>
                <a:gd name="f1" fmla="val 5400000"/>
                <a:gd name="f2" fmla="val 180"/>
                <a:gd name="f3" fmla="val w"/>
                <a:gd name="f4" fmla="val h"/>
                <a:gd name="f5" fmla="val 0"/>
                <a:gd name="f6" fmla="val 112127"/>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112128"/>
                <a:gd name="f44" fmla="val 46646"/>
                <a:gd name="f45" fmla="val 101675"/>
                <a:gd name="f46" fmla="val 71397"/>
                <a:gd name="f47" fmla="val 93123"/>
                <a:gd name="f48" fmla="val 91389"/>
                <a:gd name="f49" fmla="val 85521"/>
                <a:gd name="f50" fmla="val 108524"/>
                <a:gd name="f51" fmla="val 121852"/>
                <a:gd name="f52" fmla="val 182778"/>
                <a:gd name="f53" fmla="val 196105"/>
                <a:gd name="f54" fmla="val 213240"/>
                <a:gd name="f55" fmla="val 233232"/>
                <a:gd name="f56" fmla="val 258935"/>
                <a:gd name="f57" fmla="val 350324"/>
                <a:gd name="f58" fmla="val 376027"/>
                <a:gd name="f59" fmla="val 396018"/>
                <a:gd name="f60" fmla="val 413153"/>
                <a:gd name="f61" fmla="val 426481"/>
                <a:gd name="f62" fmla="val 487407"/>
                <a:gd name="f63" fmla="val 500734"/>
                <a:gd name="f64" fmla="val 517870"/>
                <a:gd name="f65" fmla="val 537861"/>
                <a:gd name="f66" fmla="val 563564"/>
                <a:gd name="f67" fmla="val 654953"/>
                <a:gd name="f68" fmla="val 680656"/>
                <a:gd name="f69" fmla="val 700647"/>
                <a:gd name="f70" fmla="val 717783"/>
                <a:gd name="f71" fmla="val 731110"/>
                <a:gd name="f72" fmla="+- 0 0 -90"/>
                <a:gd name="f73" fmla="*/ f3 1 112127"/>
                <a:gd name="f74" fmla="*/ f4 1 761572"/>
                <a:gd name="f75" fmla="+- f7 0 f5"/>
                <a:gd name="f76" fmla="+- f6 0 f5"/>
                <a:gd name="f77" fmla="*/ f72 f0 1"/>
                <a:gd name="f78" fmla="*/ f76 1 112127"/>
                <a:gd name="f79" fmla="*/ f75 1 761572"/>
                <a:gd name="f80" fmla="*/ 79820 f76 1"/>
                <a:gd name="f81" fmla="*/ 761573 f75 1"/>
                <a:gd name="f82" fmla="*/ 0 f76 1"/>
                <a:gd name="f83" fmla="*/ 19005 f76 1"/>
                <a:gd name="f84" fmla="*/ 670184 f75 1"/>
                <a:gd name="f85" fmla="*/ 32308 f76 1"/>
                <a:gd name="f86" fmla="*/ 609258 f75 1"/>
                <a:gd name="f87" fmla="*/ 548333 f75 1"/>
                <a:gd name="f88" fmla="*/ 456944 f75 1"/>
                <a:gd name="f89" fmla="*/ 365555 f75 1"/>
                <a:gd name="f90" fmla="*/ 304629 f75 1"/>
                <a:gd name="f91" fmla="*/ 243703 f75 1"/>
                <a:gd name="f92" fmla="*/ 152315 f75 1"/>
                <a:gd name="f93" fmla="*/ 60926 f75 1"/>
                <a:gd name="f94" fmla="*/ 0 f75 1"/>
                <a:gd name="f95" fmla="*/ 112128 f76 1"/>
                <a:gd name="f96" fmla="*/ 93123 f76 1"/>
                <a:gd name="f97" fmla="*/ 91389 f75 1"/>
                <a:gd name="f98" fmla="*/ 213240 f75 1"/>
                <a:gd name="f99" fmla="*/ 396018 f75 1"/>
                <a:gd name="f100" fmla="*/ 517870 f75 1"/>
                <a:gd name="f101" fmla="*/ 700647 f75 1"/>
                <a:gd name="f102" fmla="*/ f77 1 f2"/>
                <a:gd name="f103" fmla="*/ f80 1 112127"/>
                <a:gd name="f104" fmla="*/ f81 1 761572"/>
                <a:gd name="f105" fmla="*/ f82 1 112127"/>
                <a:gd name="f106" fmla="*/ f83 1 112127"/>
                <a:gd name="f107" fmla="*/ f84 1 761572"/>
                <a:gd name="f108" fmla="*/ f85 1 112127"/>
                <a:gd name="f109" fmla="*/ f86 1 761572"/>
                <a:gd name="f110" fmla="*/ f87 1 761572"/>
                <a:gd name="f111" fmla="*/ f88 1 761572"/>
                <a:gd name="f112" fmla="*/ f89 1 761572"/>
                <a:gd name="f113" fmla="*/ f90 1 761572"/>
                <a:gd name="f114" fmla="*/ f91 1 761572"/>
                <a:gd name="f115" fmla="*/ f92 1 761572"/>
                <a:gd name="f116" fmla="*/ f93 1 761572"/>
                <a:gd name="f117" fmla="*/ f94 1 761572"/>
                <a:gd name="f118" fmla="*/ f95 1 112127"/>
                <a:gd name="f119" fmla="*/ f96 1 112127"/>
                <a:gd name="f120" fmla="*/ f97 1 761572"/>
                <a:gd name="f121" fmla="*/ f98 1 761572"/>
                <a:gd name="f122" fmla="*/ f99 1 761572"/>
                <a:gd name="f123" fmla="*/ f100 1 761572"/>
                <a:gd name="f124" fmla="*/ f101 1 761572"/>
                <a:gd name="f125" fmla="*/ f5 1 f78"/>
                <a:gd name="f126" fmla="*/ f6 1 f78"/>
                <a:gd name="f127" fmla="*/ f5 1 f79"/>
                <a:gd name="f128" fmla="*/ f7 1 f79"/>
                <a:gd name="f129" fmla="+- f102 0 f1"/>
                <a:gd name="f130" fmla="*/ f103 1 f78"/>
                <a:gd name="f131" fmla="*/ f104 1 f79"/>
                <a:gd name="f132" fmla="*/ f105 1 f78"/>
                <a:gd name="f133" fmla="*/ f106 1 f78"/>
                <a:gd name="f134" fmla="*/ f107 1 f79"/>
                <a:gd name="f135" fmla="*/ f108 1 f78"/>
                <a:gd name="f136" fmla="*/ f109 1 f79"/>
                <a:gd name="f137" fmla="*/ f110 1 f79"/>
                <a:gd name="f138" fmla="*/ f111 1 f79"/>
                <a:gd name="f139" fmla="*/ f112 1 f79"/>
                <a:gd name="f140" fmla="*/ f113 1 f79"/>
                <a:gd name="f141" fmla="*/ f114 1 f79"/>
                <a:gd name="f142" fmla="*/ f115 1 f79"/>
                <a:gd name="f143" fmla="*/ f116 1 f79"/>
                <a:gd name="f144" fmla="*/ f117 1 f79"/>
                <a:gd name="f145" fmla="*/ f118 1 f78"/>
                <a:gd name="f146" fmla="*/ f119 1 f78"/>
                <a:gd name="f147" fmla="*/ f120 1 f79"/>
                <a:gd name="f148" fmla="*/ f121 1 f79"/>
                <a:gd name="f149" fmla="*/ f122 1 f79"/>
                <a:gd name="f150" fmla="*/ f123 1 f79"/>
                <a:gd name="f151" fmla="*/ f124 1 f79"/>
                <a:gd name="f152" fmla="*/ f125 f73 1"/>
                <a:gd name="f153" fmla="*/ f126 f73 1"/>
                <a:gd name="f154" fmla="*/ f128 f74 1"/>
                <a:gd name="f155" fmla="*/ f127 f74 1"/>
                <a:gd name="f156" fmla="*/ f130 f73 1"/>
                <a:gd name="f157" fmla="*/ f131 f74 1"/>
                <a:gd name="f158" fmla="*/ f132 f73 1"/>
                <a:gd name="f159" fmla="*/ f133 f73 1"/>
                <a:gd name="f160" fmla="*/ f134 f74 1"/>
                <a:gd name="f161" fmla="*/ f135 f73 1"/>
                <a:gd name="f162" fmla="*/ f136 f74 1"/>
                <a:gd name="f163" fmla="*/ f137 f74 1"/>
                <a:gd name="f164" fmla="*/ f138 f74 1"/>
                <a:gd name="f165" fmla="*/ f139 f74 1"/>
                <a:gd name="f166" fmla="*/ f140 f74 1"/>
                <a:gd name="f167" fmla="*/ f141 f74 1"/>
                <a:gd name="f168" fmla="*/ f142 f74 1"/>
                <a:gd name="f169" fmla="*/ f143 f74 1"/>
                <a:gd name="f170" fmla="*/ f144 f74 1"/>
                <a:gd name="f171" fmla="*/ f145 f73 1"/>
                <a:gd name="f172" fmla="*/ f146 f73 1"/>
                <a:gd name="f173" fmla="*/ f147 f74 1"/>
                <a:gd name="f174" fmla="*/ f148 f74 1"/>
                <a:gd name="f175" fmla="*/ f149 f74 1"/>
                <a:gd name="f176" fmla="*/ f150 f74 1"/>
                <a:gd name="f177" fmla="*/ f151 f74 1"/>
              </a:gdLst>
              <a:ahLst/>
              <a:cxnLst>
                <a:cxn ang="3cd4">
                  <a:pos x="hc" y="t"/>
                </a:cxn>
                <a:cxn ang="0">
                  <a:pos x="r" y="vc"/>
                </a:cxn>
                <a:cxn ang="cd4">
                  <a:pos x="hc" y="b"/>
                </a:cxn>
                <a:cxn ang="cd2">
                  <a:pos x="l" y="vc"/>
                </a:cxn>
                <a:cxn ang="f129">
                  <a:pos x="f156" y="f157"/>
                </a:cxn>
                <a:cxn ang="f129">
                  <a:pos x="f158" y="f157"/>
                </a:cxn>
                <a:cxn ang="f129">
                  <a:pos x="f159" y="f160"/>
                </a:cxn>
                <a:cxn ang="f129">
                  <a:pos x="f161" y="f162"/>
                </a:cxn>
                <a:cxn ang="f129">
                  <a:pos x="f159" y="f163"/>
                </a:cxn>
                <a:cxn ang="f129">
                  <a:pos x="f158" y="f164"/>
                </a:cxn>
                <a:cxn ang="f129">
                  <a:pos x="f159" y="f165"/>
                </a:cxn>
                <a:cxn ang="f129">
                  <a:pos x="f161" y="f166"/>
                </a:cxn>
                <a:cxn ang="f129">
                  <a:pos x="f159" y="f167"/>
                </a:cxn>
                <a:cxn ang="f129">
                  <a:pos x="f158" y="f168"/>
                </a:cxn>
                <a:cxn ang="f129">
                  <a:pos x="f159" y="f169"/>
                </a:cxn>
                <a:cxn ang="f129">
                  <a:pos x="f161" y="f170"/>
                </a:cxn>
                <a:cxn ang="f129">
                  <a:pos x="f171" y="f170"/>
                </a:cxn>
                <a:cxn ang="f129">
                  <a:pos x="f172" y="f173"/>
                </a:cxn>
                <a:cxn ang="f129">
                  <a:pos x="f156" y="f168"/>
                </a:cxn>
                <a:cxn ang="f129">
                  <a:pos x="f172" y="f174"/>
                </a:cxn>
                <a:cxn ang="f129">
                  <a:pos x="f171" y="f166"/>
                </a:cxn>
                <a:cxn ang="f129">
                  <a:pos x="f172" y="f175"/>
                </a:cxn>
                <a:cxn ang="f129">
                  <a:pos x="f156" y="f164"/>
                </a:cxn>
                <a:cxn ang="f129">
                  <a:pos x="f172" y="f176"/>
                </a:cxn>
                <a:cxn ang="f129">
                  <a:pos x="f171" y="f162"/>
                </a:cxn>
                <a:cxn ang="f129">
                  <a:pos x="f172" y="f177"/>
                </a:cxn>
                <a:cxn ang="f129">
                  <a:pos x="f156" y="f157"/>
                </a:cxn>
              </a:cxnLst>
              <a:rect l="f152" t="f155" r="f153" b="f154"/>
              <a:pathLst>
                <a:path w="112127"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43" y="f5"/>
                  </a:lnTo>
                  <a:cubicBezTo>
                    <a:pt x="f43" y="f44"/>
                    <a:pt x="f45" y="f46"/>
                    <a:pt x="f47" y="f48"/>
                  </a:cubicBezTo>
                  <a:cubicBezTo>
                    <a:pt x="f49" y="f50"/>
                    <a:pt x="f8" y="f51"/>
                    <a:pt x="f8" y="f37"/>
                  </a:cubicBezTo>
                  <a:cubicBezTo>
                    <a:pt x="f8" y="f52"/>
                    <a:pt x="f49" y="f53"/>
                    <a:pt x="f47" y="f54"/>
                  </a:cubicBezTo>
                  <a:cubicBezTo>
                    <a:pt x="f45" y="f55"/>
                    <a:pt x="f43" y="f56"/>
                    <a:pt x="f43" y="f31"/>
                  </a:cubicBezTo>
                  <a:cubicBezTo>
                    <a:pt x="f43" y="f57"/>
                    <a:pt x="f45" y="f58"/>
                    <a:pt x="f47" y="f59"/>
                  </a:cubicBezTo>
                  <a:cubicBezTo>
                    <a:pt x="f49" y="f60"/>
                    <a:pt x="f8" y="f61"/>
                    <a:pt x="f8" y="f25"/>
                  </a:cubicBezTo>
                  <a:cubicBezTo>
                    <a:pt x="f8" y="f62"/>
                    <a:pt x="f49" y="f63"/>
                    <a:pt x="f47" y="f64"/>
                  </a:cubicBezTo>
                  <a:cubicBezTo>
                    <a:pt x="f45" y="f65"/>
                    <a:pt x="f43" y="f66"/>
                    <a:pt x="f43" y="f19"/>
                  </a:cubicBezTo>
                  <a:cubicBezTo>
                    <a:pt x="f43" y="f67"/>
                    <a:pt x="f45" y="f68"/>
                    <a:pt x="f47" y="f69"/>
                  </a:cubicBezTo>
                  <a:cubicBezTo>
                    <a:pt x="f49" y="f70"/>
                    <a:pt x="f8" y="f71"/>
                    <a:pt x="f8" y="f9"/>
                  </a:cubicBezTo>
                  <a:close/>
                </a:path>
              </a:pathLst>
            </a:custGeom>
            <a:solidFill>
              <a:srgbClr val="7473B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sp>
          <p:nvSpPr>
            <p:cNvPr id="15" name="Freeform 66">
              <a:extLst>
                <a:ext uri="{FF2B5EF4-FFF2-40B4-BE49-F238E27FC236}">
                  <a16:creationId xmlns:a16="http://schemas.microsoft.com/office/drawing/2014/main" id="{5F8364C6-D372-52CA-6FF7-BDE2AB6CA2AF}"/>
                </a:ext>
              </a:extLst>
            </p:cNvPr>
            <p:cNvSpPr/>
            <p:nvPr/>
          </p:nvSpPr>
          <p:spPr>
            <a:xfrm>
              <a:off x="605780" y="4569768"/>
              <a:ext cx="143935" cy="977603"/>
            </a:xfrm>
            <a:custGeom>
              <a:avLst/>
              <a:gdLst>
                <a:gd name="f0" fmla="val 10800000"/>
                <a:gd name="f1" fmla="val 5400000"/>
                <a:gd name="f2" fmla="val 180"/>
                <a:gd name="f3" fmla="val w"/>
                <a:gd name="f4" fmla="val h"/>
                <a:gd name="f5" fmla="val 0"/>
                <a:gd name="f6" fmla="val 112128"/>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46646"/>
                <a:gd name="f44" fmla="val 101675"/>
                <a:gd name="f45" fmla="val 71397"/>
                <a:gd name="f46" fmla="val 93123"/>
                <a:gd name="f47" fmla="val 91389"/>
                <a:gd name="f48" fmla="val 85521"/>
                <a:gd name="f49" fmla="val 108524"/>
                <a:gd name="f50" fmla="val 121852"/>
                <a:gd name="f51" fmla="val 182778"/>
                <a:gd name="f52" fmla="val 196105"/>
                <a:gd name="f53" fmla="val 213240"/>
                <a:gd name="f54" fmla="val 233232"/>
                <a:gd name="f55" fmla="val 258935"/>
                <a:gd name="f56" fmla="val 350324"/>
                <a:gd name="f57" fmla="val 376027"/>
                <a:gd name="f58" fmla="val 396018"/>
                <a:gd name="f59" fmla="val 413153"/>
                <a:gd name="f60" fmla="val 426481"/>
                <a:gd name="f61" fmla="val 487407"/>
                <a:gd name="f62" fmla="val 500734"/>
                <a:gd name="f63" fmla="val 517870"/>
                <a:gd name="f64" fmla="val 537861"/>
                <a:gd name="f65" fmla="val 563564"/>
                <a:gd name="f66" fmla="val 654953"/>
                <a:gd name="f67" fmla="val 680656"/>
                <a:gd name="f68" fmla="val 700647"/>
                <a:gd name="f69" fmla="val 717783"/>
                <a:gd name="f70" fmla="val 731110"/>
                <a:gd name="f71" fmla="+- 0 0 -90"/>
                <a:gd name="f72" fmla="*/ f3 1 112128"/>
                <a:gd name="f73" fmla="*/ f4 1 761572"/>
                <a:gd name="f74" fmla="+- f7 0 f5"/>
                <a:gd name="f75" fmla="+- f6 0 f5"/>
                <a:gd name="f76" fmla="*/ f71 f0 1"/>
                <a:gd name="f77" fmla="*/ f75 1 112128"/>
                <a:gd name="f78" fmla="*/ f74 1 761572"/>
                <a:gd name="f79" fmla="*/ 79820 f75 1"/>
                <a:gd name="f80" fmla="*/ 761573 f74 1"/>
                <a:gd name="f81" fmla="*/ 0 f75 1"/>
                <a:gd name="f82" fmla="*/ 19005 f75 1"/>
                <a:gd name="f83" fmla="*/ 670184 f74 1"/>
                <a:gd name="f84" fmla="*/ 32308 f75 1"/>
                <a:gd name="f85" fmla="*/ 609258 f74 1"/>
                <a:gd name="f86" fmla="*/ 548333 f74 1"/>
                <a:gd name="f87" fmla="*/ 456944 f74 1"/>
                <a:gd name="f88" fmla="*/ 365555 f74 1"/>
                <a:gd name="f89" fmla="*/ 304629 f74 1"/>
                <a:gd name="f90" fmla="*/ 243703 f74 1"/>
                <a:gd name="f91" fmla="*/ 152315 f74 1"/>
                <a:gd name="f92" fmla="*/ 60926 f74 1"/>
                <a:gd name="f93" fmla="*/ 0 f74 1"/>
                <a:gd name="f94" fmla="*/ 112128 f75 1"/>
                <a:gd name="f95" fmla="*/ 93123 f75 1"/>
                <a:gd name="f96" fmla="*/ 91389 f74 1"/>
                <a:gd name="f97" fmla="*/ 213240 f74 1"/>
                <a:gd name="f98" fmla="*/ 396018 f74 1"/>
                <a:gd name="f99" fmla="*/ 517870 f74 1"/>
                <a:gd name="f100" fmla="*/ 700647 f74 1"/>
                <a:gd name="f101" fmla="*/ f76 1 f2"/>
                <a:gd name="f102" fmla="*/ f79 1 112128"/>
                <a:gd name="f103" fmla="*/ f80 1 761572"/>
                <a:gd name="f104" fmla="*/ f81 1 112128"/>
                <a:gd name="f105" fmla="*/ f82 1 112128"/>
                <a:gd name="f106" fmla="*/ f83 1 761572"/>
                <a:gd name="f107" fmla="*/ f84 1 112128"/>
                <a:gd name="f108" fmla="*/ f85 1 761572"/>
                <a:gd name="f109" fmla="*/ f86 1 761572"/>
                <a:gd name="f110" fmla="*/ f87 1 761572"/>
                <a:gd name="f111" fmla="*/ f88 1 761572"/>
                <a:gd name="f112" fmla="*/ f89 1 761572"/>
                <a:gd name="f113" fmla="*/ f90 1 761572"/>
                <a:gd name="f114" fmla="*/ f91 1 761572"/>
                <a:gd name="f115" fmla="*/ f92 1 761572"/>
                <a:gd name="f116" fmla="*/ f93 1 761572"/>
                <a:gd name="f117" fmla="*/ f94 1 112128"/>
                <a:gd name="f118" fmla="*/ f95 1 112128"/>
                <a:gd name="f119" fmla="*/ f96 1 761572"/>
                <a:gd name="f120" fmla="*/ f97 1 761572"/>
                <a:gd name="f121" fmla="*/ f98 1 761572"/>
                <a:gd name="f122" fmla="*/ f99 1 761572"/>
                <a:gd name="f123" fmla="*/ f100 1 761572"/>
                <a:gd name="f124" fmla="*/ f5 1 f77"/>
                <a:gd name="f125" fmla="*/ f6 1 f77"/>
                <a:gd name="f126" fmla="*/ f5 1 f78"/>
                <a:gd name="f127" fmla="*/ f7 1 f78"/>
                <a:gd name="f128" fmla="+- f101 0 f1"/>
                <a:gd name="f129" fmla="*/ f102 1 f77"/>
                <a:gd name="f130" fmla="*/ f103 1 f78"/>
                <a:gd name="f131" fmla="*/ f104 1 f77"/>
                <a:gd name="f132" fmla="*/ f105 1 f77"/>
                <a:gd name="f133" fmla="*/ f106 1 f78"/>
                <a:gd name="f134" fmla="*/ f107 1 f77"/>
                <a:gd name="f135" fmla="*/ f108 1 f78"/>
                <a:gd name="f136" fmla="*/ f109 1 f78"/>
                <a:gd name="f137" fmla="*/ f110 1 f78"/>
                <a:gd name="f138" fmla="*/ f111 1 f78"/>
                <a:gd name="f139" fmla="*/ f112 1 f78"/>
                <a:gd name="f140" fmla="*/ f113 1 f78"/>
                <a:gd name="f141" fmla="*/ f114 1 f78"/>
                <a:gd name="f142" fmla="*/ f115 1 f78"/>
                <a:gd name="f143" fmla="*/ f116 1 f78"/>
                <a:gd name="f144" fmla="*/ f117 1 f77"/>
                <a:gd name="f145" fmla="*/ f118 1 f77"/>
                <a:gd name="f146" fmla="*/ f119 1 f78"/>
                <a:gd name="f147" fmla="*/ f120 1 f78"/>
                <a:gd name="f148" fmla="*/ f121 1 f78"/>
                <a:gd name="f149" fmla="*/ f122 1 f78"/>
                <a:gd name="f150" fmla="*/ f123 1 f78"/>
                <a:gd name="f151" fmla="*/ f124 f72 1"/>
                <a:gd name="f152" fmla="*/ f125 f72 1"/>
                <a:gd name="f153" fmla="*/ f127 f73 1"/>
                <a:gd name="f154" fmla="*/ f126 f73 1"/>
                <a:gd name="f155" fmla="*/ f129 f72 1"/>
                <a:gd name="f156" fmla="*/ f130 f73 1"/>
                <a:gd name="f157" fmla="*/ f131 f72 1"/>
                <a:gd name="f158" fmla="*/ f132 f72 1"/>
                <a:gd name="f159" fmla="*/ f133 f73 1"/>
                <a:gd name="f160" fmla="*/ f134 f72 1"/>
                <a:gd name="f161" fmla="*/ f135 f73 1"/>
                <a:gd name="f162" fmla="*/ f136 f73 1"/>
                <a:gd name="f163" fmla="*/ f137 f73 1"/>
                <a:gd name="f164" fmla="*/ f138 f73 1"/>
                <a:gd name="f165" fmla="*/ f139 f73 1"/>
                <a:gd name="f166" fmla="*/ f140 f73 1"/>
                <a:gd name="f167" fmla="*/ f141 f73 1"/>
                <a:gd name="f168" fmla="*/ f142 f73 1"/>
                <a:gd name="f169" fmla="*/ f143 f73 1"/>
                <a:gd name="f170" fmla="*/ f144 f72 1"/>
                <a:gd name="f171" fmla="*/ f145 f72 1"/>
                <a:gd name="f172" fmla="*/ f146 f73 1"/>
                <a:gd name="f173" fmla="*/ f147 f73 1"/>
                <a:gd name="f174" fmla="*/ f148 f73 1"/>
                <a:gd name="f175" fmla="*/ f149 f73 1"/>
                <a:gd name="f176" fmla="*/ f150 f73 1"/>
              </a:gdLst>
              <a:ahLst/>
              <a:cxnLst>
                <a:cxn ang="3cd4">
                  <a:pos x="hc" y="t"/>
                </a:cxn>
                <a:cxn ang="0">
                  <a:pos x="r" y="vc"/>
                </a:cxn>
                <a:cxn ang="cd4">
                  <a:pos x="hc" y="b"/>
                </a:cxn>
                <a:cxn ang="cd2">
                  <a:pos x="l" y="vc"/>
                </a:cxn>
                <a:cxn ang="f128">
                  <a:pos x="f155" y="f156"/>
                </a:cxn>
                <a:cxn ang="f128">
                  <a:pos x="f157" y="f156"/>
                </a:cxn>
                <a:cxn ang="f128">
                  <a:pos x="f158" y="f159"/>
                </a:cxn>
                <a:cxn ang="f128">
                  <a:pos x="f160" y="f161"/>
                </a:cxn>
                <a:cxn ang="f128">
                  <a:pos x="f158" y="f162"/>
                </a:cxn>
                <a:cxn ang="f128">
                  <a:pos x="f157" y="f163"/>
                </a:cxn>
                <a:cxn ang="f128">
                  <a:pos x="f158" y="f164"/>
                </a:cxn>
                <a:cxn ang="f128">
                  <a:pos x="f160" y="f165"/>
                </a:cxn>
                <a:cxn ang="f128">
                  <a:pos x="f158" y="f166"/>
                </a:cxn>
                <a:cxn ang="f128">
                  <a:pos x="f157" y="f167"/>
                </a:cxn>
                <a:cxn ang="f128">
                  <a:pos x="f158" y="f168"/>
                </a:cxn>
                <a:cxn ang="f128">
                  <a:pos x="f160" y="f169"/>
                </a:cxn>
                <a:cxn ang="f128">
                  <a:pos x="f170" y="f169"/>
                </a:cxn>
                <a:cxn ang="f128">
                  <a:pos x="f171" y="f172"/>
                </a:cxn>
                <a:cxn ang="f128">
                  <a:pos x="f155" y="f167"/>
                </a:cxn>
                <a:cxn ang="f128">
                  <a:pos x="f171" y="f173"/>
                </a:cxn>
                <a:cxn ang="f128">
                  <a:pos x="f170" y="f165"/>
                </a:cxn>
                <a:cxn ang="f128">
                  <a:pos x="f171" y="f174"/>
                </a:cxn>
                <a:cxn ang="f128">
                  <a:pos x="f155" y="f163"/>
                </a:cxn>
                <a:cxn ang="f128">
                  <a:pos x="f171" y="f175"/>
                </a:cxn>
                <a:cxn ang="f128">
                  <a:pos x="f170" y="f161"/>
                </a:cxn>
                <a:cxn ang="f128">
                  <a:pos x="f171" y="f176"/>
                </a:cxn>
                <a:cxn ang="f128">
                  <a:pos x="f155" y="f156"/>
                </a:cxn>
              </a:cxnLst>
              <a:rect l="f151" t="f154" r="f152" b="f153"/>
              <a:pathLst>
                <a:path w="112128"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6" y="f5"/>
                  </a:lnTo>
                  <a:cubicBezTo>
                    <a:pt x="f6" y="f43"/>
                    <a:pt x="f44" y="f45"/>
                    <a:pt x="f46" y="f47"/>
                  </a:cubicBezTo>
                  <a:cubicBezTo>
                    <a:pt x="f48" y="f49"/>
                    <a:pt x="f8" y="f50"/>
                    <a:pt x="f8" y="f37"/>
                  </a:cubicBezTo>
                  <a:cubicBezTo>
                    <a:pt x="f8" y="f51"/>
                    <a:pt x="f48" y="f52"/>
                    <a:pt x="f46" y="f53"/>
                  </a:cubicBezTo>
                  <a:cubicBezTo>
                    <a:pt x="f44" y="f54"/>
                    <a:pt x="f6" y="f55"/>
                    <a:pt x="f6" y="f31"/>
                  </a:cubicBezTo>
                  <a:cubicBezTo>
                    <a:pt x="f6" y="f56"/>
                    <a:pt x="f44" y="f57"/>
                    <a:pt x="f46" y="f58"/>
                  </a:cubicBezTo>
                  <a:cubicBezTo>
                    <a:pt x="f48" y="f59"/>
                    <a:pt x="f8" y="f60"/>
                    <a:pt x="f8" y="f25"/>
                  </a:cubicBezTo>
                  <a:cubicBezTo>
                    <a:pt x="f8" y="f61"/>
                    <a:pt x="f48" y="f62"/>
                    <a:pt x="f46" y="f63"/>
                  </a:cubicBezTo>
                  <a:cubicBezTo>
                    <a:pt x="f44" y="f64"/>
                    <a:pt x="f6" y="f65"/>
                    <a:pt x="f6" y="f19"/>
                  </a:cubicBezTo>
                  <a:cubicBezTo>
                    <a:pt x="f6" y="f66"/>
                    <a:pt x="f44" y="f67"/>
                    <a:pt x="f46" y="f68"/>
                  </a:cubicBezTo>
                  <a:cubicBezTo>
                    <a:pt x="f48" y="f69"/>
                    <a:pt x="f8" y="f70"/>
                    <a:pt x="f8" y="f9"/>
                  </a:cubicBezTo>
                  <a:close/>
                </a:path>
              </a:pathLst>
            </a:custGeom>
            <a:solidFill>
              <a:srgbClr val="7473B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sp>
          <p:nvSpPr>
            <p:cNvPr id="16" name="Freeform 67">
              <a:extLst>
                <a:ext uri="{FF2B5EF4-FFF2-40B4-BE49-F238E27FC236}">
                  <a16:creationId xmlns:a16="http://schemas.microsoft.com/office/drawing/2014/main" id="{279221C2-B7C5-0C4E-A3DF-81C6E0250A24}"/>
                </a:ext>
              </a:extLst>
            </p:cNvPr>
            <p:cNvSpPr/>
            <p:nvPr/>
          </p:nvSpPr>
          <p:spPr>
            <a:xfrm>
              <a:off x="1092479" y="4566102"/>
              <a:ext cx="322024" cy="322609"/>
            </a:xfrm>
            <a:custGeom>
              <a:avLst/>
              <a:gdLst>
                <a:gd name="f0" fmla="val 10800000"/>
                <a:gd name="f1" fmla="val 5400000"/>
                <a:gd name="f2" fmla="val 180"/>
                <a:gd name="f3" fmla="val w"/>
                <a:gd name="f4" fmla="val h"/>
                <a:gd name="f5" fmla="val 0"/>
                <a:gd name="f6" fmla="val 250862"/>
                <a:gd name="f7" fmla="val 251319"/>
                <a:gd name="f8" fmla="val 250863"/>
                <a:gd name="f9" fmla="val 125660"/>
                <a:gd name="f10" fmla="val 195059"/>
                <a:gd name="f11" fmla="val 194705"/>
                <a:gd name="f12" fmla="val 125431"/>
                <a:gd name="f13" fmla="val 56158"/>
                <a:gd name="f14" fmla="val 56260"/>
                <a:gd name="f15" fmla="+- 0 0 -90"/>
                <a:gd name="f16" fmla="*/ f3 1 250862"/>
                <a:gd name="f17" fmla="*/ f4 1 251319"/>
                <a:gd name="f18" fmla="+- f7 0 f5"/>
                <a:gd name="f19" fmla="+- f6 0 f5"/>
                <a:gd name="f20" fmla="*/ f15 f0 1"/>
                <a:gd name="f21" fmla="*/ f19 1 250862"/>
                <a:gd name="f22" fmla="*/ f18 1 251319"/>
                <a:gd name="f23" fmla="*/ 250863 f19 1"/>
                <a:gd name="f24" fmla="*/ 125660 f18 1"/>
                <a:gd name="f25" fmla="*/ 125431 f19 1"/>
                <a:gd name="f26" fmla="*/ 251319 f18 1"/>
                <a:gd name="f27" fmla="*/ 0 f19 1"/>
                <a:gd name="f28" fmla="*/ 0 f18 1"/>
                <a:gd name="f29" fmla="*/ f20 1 f2"/>
                <a:gd name="f30" fmla="*/ f23 1 250862"/>
                <a:gd name="f31" fmla="*/ f24 1 251319"/>
                <a:gd name="f32" fmla="*/ f25 1 250862"/>
                <a:gd name="f33" fmla="*/ f26 1 251319"/>
                <a:gd name="f34" fmla="*/ f27 1 250862"/>
                <a:gd name="f35" fmla="*/ f28 1 251319"/>
                <a:gd name="f36" fmla="*/ f5 1 f21"/>
                <a:gd name="f37" fmla="*/ f6 1 f21"/>
                <a:gd name="f38" fmla="*/ f5 1 f22"/>
                <a:gd name="f39" fmla="*/ f7 1 f22"/>
                <a:gd name="f40" fmla="+- f29 0 f1"/>
                <a:gd name="f41" fmla="*/ f30 1 f21"/>
                <a:gd name="f42" fmla="*/ f31 1 f22"/>
                <a:gd name="f43" fmla="*/ f32 1 f21"/>
                <a:gd name="f44" fmla="*/ f33 1 f22"/>
                <a:gd name="f45" fmla="*/ f34 1 f21"/>
                <a:gd name="f46" fmla="*/ f35 1 f22"/>
                <a:gd name="f47" fmla="*/ f36 f16 1"/>
                <a:gd name="f48" fmla="*/ f37 f16 1"/>
                <a:gd name="f49" fmla="*/ f39 f17 1"/>
                <a:gd name="f50" fmla="*/ f38 f17 1"/>
                <a:gd name="f51" fmla="*/ f41 f16 1"/>
                <a:gd name="f52" fmla="*/ f42 f17 1"/>
                <a:gd name="f53" fmla="*/ f43 f16 1"/>
                <a:gd name="f54" fmla="*/ f44 f17 1"/>
                <a:gd name="f55" fmla="*/ f45 f16 1"/>
                <a:gd name="f56" fmla="*/ f46 f17 1"/>
              </a:gdLst>
              <a:ahLst/>
              <a:cxnLst>
                <a:cxn ang="3cd4">
                  <a:pos x="hc" y="t"/>
                </a:cxn>
                <a:cxn ang="0">
                  <a:pos x="r" y="vc"/>
                </a:cxn>
                <a:cxn ang="cd4">
                  <a:pos x="hc" y="b"/>
                </a:cxn>
                <a:cxn ang="cd2">
                  <a:pos x="l" y="vc"/>
                </a:cxn>
                <a:cxn ang="f40">
                  <a:pos x="f51" y="f52"/>
                </a:cxn>
                <a:cxn ang="f40">
                  <a:pos x="f53" y="f54"/>
                </a:cxn>
                <a:cxn ang="f40">
                  <a:pos x="f55" y="f52"/>
                </a:cxn>
                <a:cxn ang="f40">
                  <a:pos x="f53" y="f56"/>
                </a:cxn>
                <a:cxn ang="f40">
                  <a:pos x="f51" y="f52"/>
                </a:cxn>
              </a:cxnLst>
              <a:rect l="f47" t="f50" r="f48" b="f49"/>
              <a:pathLst>
                <a:path w="250862" h="251319">
                  <a:moveTo>
                    <a:pt x="f8" y="f9"/>
                  </a:moveTo>
                  <a:cubicBezTo>
                    <a:pt x="f8" y="f10"/>
                    <a:pt x="f11" y="f7"/>
                    <a:pt x="f12" y="f7"/>
                  </a:cubicBezTo>
                  <a:cubicBezTo>
                    <a:pt x="f13" y="f7"/>
                    <a:pt x="f5" y="f10"/>
                    <a:pt x="f5" y="f9"/>
                  </a:cubicBezTo>
                  <a:cubicBezTo>
                    <a:pt x="f5" y="f14"/>
                    <a:pt x="f13" y="f5"/>
                    <a:pt x="f12" y="f5"/>
                  </a:cubicBezTo>
                  <a:cubicBezTo>
                    <a:pt x="f11" y="f5"/>
                    <a:pt x="f8" y="f14"/>
                    <a:pt x="f8" y="f9"/>
                  </a:cubicBezTo>
                  <a:close/>
                </a:path>
              </a:pathLst>
            </a:custGeom>
            <a:solidFill>
              <a:srgbClr val="ECC0DA"/>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grpSp>
      <p:pic>
        <p:nvPicPr>
          <p:cNvPr id="17" name="Picture 1">
            <a:extLst>
              <a:ext uri="{FF2B5EF4-FFF2-40B4-BE49-F238E27FC236}">
                <a16:creationId xmlns:a16="http://schemas.microsoft.com/office/drawing/2014/main" id="{A4FBE6D8-AF3A-0CB8-2CDD-D1E2E2A41755}"/>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8277313" y="5978200"/>
            <a:ext cx="1251100" cy="438153"/>
          </a:xfrm>
          <a:prstGeom prst="rect">
            <a:avLst/>
          </a:prstGeom>
          <a:noFill/>
          <a:ln cap="flat">
            <a:noFill/>
          </a:ln>
        </p:spPr>
      </p:pic>
      <p:pic>
        <p:nvPicPr>
          <p:cNvPr id="18" name="Picture 9" descr="Co-funded by the European Union logo in png for web usage">
            <a:extLst>
              <a:ext uri="{FF2B5EF4-FFF2-40B4-BE49-F238E27FC236}">
                <a16:creationId xmlns:a16="http://schemas.microsoft.com/office/drawing/2014/main" id="{74C425CB-ED03-13DC-8A94-C6CE328E9A69}"/>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5374084" y="5969843"/>
            <a:ext cx="2120182" cy="442917"/>
          </a:xfrm>
          <a:prstGeom prst="rect">
            <a:avLst/>
          </a:prstGeom>
          <a:noFill/>
          <a:ln cap="flat">
            <a:noFill/>
          </a:ln>
        </p:spPr>
      </p:pic>
    </p:spTree>
    <p:extLst>
      <p:ext uri="{BB962C8B-B14F-4D97-AF65-F5344CB8AC3E}">
        <p14:creationId xmlns:p14="http://schemas.microsoft.com/office/powerpoint/2010/main" val="1998305119"/>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Quote/Photo Slide 01 Navy">
    <p:spTree>
      <p:nvGrpSpPr>
        <p:cNvPr id="1" name=""/>
        <p:cNvGrpSpPr/>
        <p:nvPr/>
      </p:nvGrpSpPr>
      <p:grpSpPr>
        <a:xfrm>
          <a:off x="0" y="0"/>
          <a:ext cx="0" cy="0"/>
          <a:chOff x="0" y="0"/>
          <a:chExt cx="0" cy="0"/>
        </a:xfrm>
      </p:grpSpPr>
      <p:sp>
        <p:nvSpPr>
          <p:cNvPr id="2" name="Rectangle 11">
            <a:extLst>
              <a:ext uri="{FF2B5EF4-FFF2-40B4-BE49-F238E27FC236}">
                <a16:creationId xmlns:a16="http://schemas.microsoft.com/office/drawing/2014/main" id="{6F816B85-D7AB-9ED5-A89B-E8505406A647}"/>
              </a:ext>
            </a:extLst>
          </p:cNvPr>
          <p:cNvSpPr/>
          <p:nvPr/>
        </p:nvSpPr>
        <p:spPr>
          <a:xfrm rot="16200004">
            <a:off x="2666998" y="-2666998"/>
            <a:ext cx="6858000" cy="12191996"/>
          </a:xfrm>
          <a:prstGeom prst="rect">
            <a:avLst/>
          </a:prstGeom>
          <a:solidFill>
            <a:srgbClr val="292668"/>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TextBox 2">
            <a:extLst>
              <a:ext uri="{FF2B5EF4-FFF2-40B4-BE49-F238E27FC236}">
                <a16:creationId xmlns:a16="http://schemas.microsoft.com/office/drawing/2014/main" id="{B299E89E-C4AB-F6A1-EF95-14A22CB7C00C}"/>
              </a:ext>
            </a:extLst>
          </p:cNvPr>
          <p:cNvSpPr txBox="1"/>
          <p:nvPr/>
        </p:nvSpPr>
        <p:spPr>
          <a:xfrm rot="16200004">
            <a:off x="9609411" y="2181475"/>
            <a:ext cx="4359209" cy="215441"/>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 b="0" i="0" u="none" strike="noStrike" kern="1200" cap="none" spc="100" baseline="0">
                <a:solidFill>
                  <a:srgbClr val="FFFFFF"/>
                </a:solidFill>
                <a:uFillTx/>
                <a:latin typeface="Calibri"/>
              </a:rPr>
              <a:t>Connecting Disciplines in European Higher Academia</a:t>
            </a:r>
          </a:p>
        </p:txBody>
      </p:sp>
      <p:grpSp>
        <p:nvGrpSpPr>
          <p:cNvPr id="4" name="Group 3">
            <a:extLst>
              <a:ext uri="{FF2B5EF4-FFF2-40B4-BE49-F238E27FC236}">
                <a16:creationId xmlns:a16="http://schemas.microsoft.com/office/drawing/2014/main" id="{1ADCD7A5-459A-7D50-8071-78C793769561}"/>
              </a:ext>
            </a:extLst>
          </p:cNvPr>
          <p:cNvGrpSpPr/>
          <p:nvPr/>
        </p:nvGrpSpPr>
        <p:grpSpPr>
          <a:xfrm>
            <a:off x="10392064" y="4627174"/>
            <a:ext cx="1799932" cy="2230825"/>
            <a:chOff x="10392064" y="4627174"/>
            <a:chExt cx="1799932" cy="2230825"/>
          </a:xfrm>
        </p:grpSpPr>
        <p:sp>
          <p:nvSpPr>
            <p:cNvPr id="5" name="Freeform 4">
              <a:extLst>
                <a:ext uri="{FF2B5EF4-FFF2-40B4-BE49-F238E27FC236}">
                  <a16:creationId xmlns:a16="http://schemas.microsoft.com/office/drawing/2014/main" id="{BB52C503-D9DF-F448-0541-77923AA05A2A}"/>
                </a:ext>
              </a:extLst>
            </p:cNvPr>
            <p:cNvSpPr/>
            <p:nvPr/>
          </p:nvSpPr>
          <p:spPr>
            <a:xfrm>
              <a:off x="10393564" y="5957892"/>
              <a:ext cx="1798432" cy="900107"/>
            </a:xfrm>
            <a:custGeom>
              <a:avLst/>
              <a:gdLst>
                <a:gd name="f0" fmla="val 10800000"/>
                <a:gd name="f1" fmla="val 5400000"/>
                <a:gd name="f2" fmla="val 180"/>
                <a:gd name="f3" fmla="val w"/>
                <a:gd name="f4" fmla="val h"/>
                <a:gd name="f5" fmla="val 0"/>
                <a:gd name="f6" fmla="val 1145036"/>
                <a:gd name="f7" fmla="val 573083"/>
                <a:gd name="f8" fmla="val 1144086"/>
                <a:gd name="f9" fmla="val 317005"/>
                <a:gd name="f10" fmla="val 887522"/>
                <a:gd name="f11" fmla="val 573084"/>
                <a:gd name="f12" fmla="val 572043"/>
                <a:gd name="f13" fmla="val 256564"/>
                <a:gd name="f14" fmla="val 316053"/>
                <a:gd name="f15" fmla="+- 0 0 -90"/>
                <a:gd name="f16" fmla="*/ f3 1 1145036"/>
                <a:gd name="f17" fmla="*/ f4 1 573083"/>
                <a:gd name="f18" fmla="+- f7 0 f5"/>
                <a:gd name="f19" fmla="+- f6 0 f5"/>
                <a:gd name="f20" fmla="*/ f15 f0 1"/>
                <a:gd name="f21" fmla="*/ f19 1 1145036"/>
                <a:gd name="f22" fmla="*/ f18 1 573083"/>
                <a:gd name="f23" fmla="*/ 1144086 f19 1"/>
                <a:gd name="f24" fmla="*/ 0 f18 1"/>
                <a:gd name="f25" fmla="*/ 572043 f19 1"/>
                <a:gd name="f26" fmla="*/ 573084 f18 1"/>
                <a:gd name="f27" fmla="*/ 0 f19 1"/>
                <a:gd name="f28" fmla="*/ 1145036 f19 1"/>
                <a:gd name="f29" fmla="*/ f20 1 f2"/>
                <a:gd name="f30" fmla="*/ f23 1 1145036"/>
                <a:gd name="f31" fmla="*/ f24 1 573083"/>
                <a:gd name="f32" fmla="*/ f25 1 1145036"/>
                <a:gd name="f33" fmla="*/ f26 1 573083"/>
                <a:gd name="f34" fmla="*/ f27 1 1145036"/>
                <a:gd name="f35" fmla="*/ f28 1 1145036"/>
                <a:gd name="f36" fmla="*/ f5 1 f21"/>
                <a:gd name="f37" fmla="*/ f6 1 f21"/>
                <a:gd name="f38" fmla="*/ f5 1 f22"/>
                <a:gd name="f39" fmla="*/ f7 1 f22"/>
                <a:gd name="f40" fmla="+- f29 0 f1"/>
                <a:gd name="f41" fmla="*/ f30 1 f21"/>
                <a:gd name="f42" fmla="*/ f31 1 f22"/>
                <a:gd name="f43" fmla="*/ f32 1 f21"/>
                <a:gd name="f44" fmla="*/ f33 1 f22"/>
                <a:gd name="f45" fmla="*/ f34 1 f21"/>
                <a:gd name="f46" fmla="*/ f35 1 f21"/>
                <a:gd name="f47" fmla="*/ f36 f16 1"/>
                <a:gd name="f48" fmla="*/ f37 f16 1"/>
                <a:gd name="f49" fmla="*/ f39 f17 1"/>
                <a:gd name="f50" fmla="*/ f38 f17 1"/>
                <a:gd name="f51" fmla="*/ f41 f16 1"/>
                <a:gd name="f52" fmla="*/ f42 f17 1"/>
                <a:gd name="f53" fmla="*/ f43 f16 1"/>
                <a:gd name="f54" fmla="*/ f44 f17 1"/>
                <a:gd name="f55" fmla="*/ f45 f16 1"/>
                <a:gd name="f56" fmla="*/ f46 f16 1"/>
              </a:gdLst>
              <a:ahLst/>
              <a:cxnLst>
                <a:cxn ang="3cd4">
                  <a:pos x="hc" y="t"/>
                </a:cxn>
                <a:cxn ang="0">
                  <a:pos x="r" y="vc"/>
                </a:cxn>
                <a:cxn ang="cd4">
                  <a:pos x="hc" y="b"/>
                </a:cxn>
                <a:cxn ang="cd2">
                  <a:pos x="l" y="vc"/>
                </a:cxn>
                <a:cxn ang="f40">
                  <a:pos x="f51" y="f52"/>
                </a:cxn>
                <a:cxn ang="f40">
                  <a:pos x="f53" y="f54"/>
                </a:cxn>
                <a:cxn ang="f40">
                  <a:pos x="f55" y="f52"/>
                </a:cxn>
                <a:cxn ang="f40">
                  <a:pos x="f56" y="f52"/>
                </a:cxn>
              </a:cxnLst>
              <a:rect l="f47" t="f50" r="f48" b="f49"/>
              <a:pathLst>
                <a:path w="1145036" h="573083">
                  <a:moveTo>
                    <a:pt x="f8" y="f5"/>
                  </a:moveTo>
                  <a:cubicBezTo>
                    <a:pt x="f8" y="f9"/>
                    <a:pt x="f10" y="f11"/>
                    <a:pt x="f12" y="f11"/>
                  </a:cubicBezTo>
                  <a:cubicBezTo>
                    <a:pt x="f13" y="f11"/>
                    <a:pt x="f5" y="f14"/>
                    <a:pt x="f5" y="f5"/>
                  </a:cubicBezTo>
                  <a:lnTo>
                    <a:pt x="f6" y="f5"/>
                  </a:lnTo>
                  <a:close/>
                </a:path>
              </a:pathLst>
            </a:custGeom>
            <a:solidFill>
              <a:srgbClr val="F26F4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nvGrpSpPr>
            <p:cNvPr id="6" name="Graphic 10">
              <a:extLst>
                <a:ext uri="{FF2B5EF4-FFF2-40B4-BE49-F238E27FC236}">
                  <a16:creationId xmlns:a16="http://schemas.microsoft.com/office/drawing/2014/main" id="{8CF86DE7-4F50-C13E-05E4-08AA39077B96}"/>
                </a:ext>
              </a:extLst>
            </p:cNvPr>
            <p:cNvGrpSpPr/>
            <p:nvPr/>
          </p:nvGrpSpPr>
          <p:grpSpPr>
            <a:xfrm>
              <a:off x="11346533" y="5042285"/>
              <a:ext cx="843205" cy="784573"/>
              <a:chOff x="11346533" y="5042285"/>
              <a:chExt cx="843205" cy="784573"/>
            </a:xfrm>
          </p:grpSpPr>
          <p:sp>
            <p:nvSpPr>
              <p:cNvPr id="7" name="Freeform 16">
                <a:extLst>
                  <a:ext uri="{FF2B5EF4-FFF2-40B4-BE49-F238E27FC236}">
                    <a16:creationId xmlns:a16="http://schemas.microsoft.com/office/drawing/2014/main" id="{AF0A6E54-3DC7-E41E-2DA4-3041D28B16B2}"/>
                  </a:ext>
                </a:extLst>
              </p:cNvPr>
              <p:cNvSpPr/>
              <p:nvPr/>
            </p:nvSpPr>
            <p:spPr>
              <a:xfrm>
                <a:off x="11346533" y="5444493"/>
                <a:ext cx="382027" cy="382365"/>
              </a:xfrm>
              <a:custGeom>
                <a:avLst/>
                <a:gdLst>
                  <a:gd name="f0" fmla="val 10800000"/>
                  <a:gd name="f1" fmla="val 5400000"/>
                  <a:gd name="f2" fmla="val 180"/>
                  <a:gd name="f3" fmla="val w"/>
                  <a:gd name="f4" fmla="val h"/>
                  <a:gd name="f5" fmla="val 0"/>
                  <a:gd name="f6" fmla="val 243233"/>
                  <a:gd name="f7" fmla="val 243449"/>
                  <a:gd name="f8" fmla="val 59376"/>
                  <a:gd name="f9" fmla="val 184079"/>
                  <a:gd name="f10" fmla="val 8063"/>
                  <a:gd name="f11" fmla="val 132672"/>
                  <a:gd name="f12" fmla="+- 0 0 9991"/>
                  <a:gd name="f13" fmla="val 63179"/>
                  <a:gd name="f14" fmla="val 5213"/>
                  <a:gd name="f15" fmla="val 5109"/>
                  <a:gd name="f16" fmla="val 64127"/>
                  <a:gd name="f17" fmla="+- 0 0 10123"/>
                  <a:gd name="f18" fmla="val 133495"/>
                  <a:gd name="f19" fmla="val 8917"/>
                  <a:gd name="f20" fmla="val 183857"/>
                  <a:gd name="f21" fmla="val 59371"/>
                  <a:gd name="f22" fmla="val 235170"/>
                  <a:gd name="f23" fmla="val 110777"/>
                  <a:gd name="f24" fmla="val 253225"/>
                  <a:gd name="f25" fmla="val 180271"/>
                  <a:gd name="f26" fmla="val 238021"/>
                  <a:gd name="f27" fmla="val 238341"/>
                  <a:gd name="f28" fmla="val 179106"/>
                  <a:gd name="f29" fmla="val 253572"/>
                  <a:gd name="f30" fmla="val 109739"/>
                  <a:gd name="f31" fmla="val 234533"/>
                  <a:gd name="f32" fmla="+- 0 0 -90"/>
                  <a:gd name="f33" fmla="*/ f3 1 243233"/>
                  <a:gd name="f34" fmla="*/ f4 1 243449"/>
                  <a:gd name="f35" fmla="+- f7 0 f5"/>
                  <a:gd name="f36" fmla="+- f6 0 f5"/>
                  <a:gd name="f37" fmla="*/ f32 f0 1"/>
                  <a:gd name="f38" fmla="*/ f36 1 243233"/>
                  <a:gd name="f39" fmla="*/ f35 1 243449"/>
                  <a:gd name="f40" fmla="*/ 59376 f36 1"/>
                  <a:gd name="f41" fmla="*/ 184079 f35 1"/>
                  <a:gd name="f42" fmla="*/ 5213 f36 1"/>
                  <a:gd name="f43" fmla="*/ 5109 f35 1"/>
                  <a:gd name="f44" fmla="*/ 183857 f36 1"/>
                  <a:gd name="f45" fmla="*/ 59371 f35 1"/>
                  <a:gd name="f46" fmla="*/ 238021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8" name="Freeform 18">
                <a:extLst>
                  <a:ext uri="{FF2B5EF4-FFF2-40B4-BE49-F238E27FC236}">
                    <a16:creationId xmlns:a16="http://schemas.microsoft.com/office/drawing/2014/main" id="{7330FFDB-5556-3BDF-B5D5-9EE7DB652B2B}"/>
                  </a:ext>
                </a:extLst>
              </p:cNvPr>
              <p:cNvSpPr/>
              <p:nvPr/>
            </p:nvSpPr>
            <p:spPr>
              <a:xfrm>
                <a:off x="11807711" y="5444493"/>
                <a:ext cx="382027" cy="382365"/>
              </a:xfrm>
              <a:custGeom>
                <a:avLst/>
                <a:gdLst>
                  <a:gd name="f0" fmla="val 10800000"/>
                  <a:gd name="f1" fmla="val 5400000"/>
                  <a:gd name="f2" fmla="val 180"/>
                  <a:gd name="f3" fmla="val w"/>
                  <a:gd name="f4" fmla="val h"/>
                  <a:gd name="f5" fmla="val 0"/>
                  <a:gd name="f6" fmla="val 243233"/>
                  <a:gd name="f7" fmla="val 243449"/>
                  <a:gd name="f8" fmla="val 183857"/>
                  <a:gd name="f9" fmla="val 184079"/>
                  <a:gd name="f10" fmla="val 235170"/>
                  <a:gd name="f11" fmla="val 132672"/>
                  <a:gd name="f12" fmla="val 253225"/>
                  <a:gd name="f13" fmla="val 63179"/>
                  <a:gd name="f14" fmla="val 238021"/>
                  <a:gd name="f15" fmla="val 5109"/>
                  <a:gd name="f16" fmla="val 179106"/>
                  <a:gd name="f17" fmla="+- 0 0 10123"/>
                  <a:gd name="f18" fmla="val 109739"/>
                  <a:gd name="f19" fmla="val 8917"/>
                  <a:gd name="f20" fmla="val 59376"/>
                  <a:gd name="f21" fmla="val 59371"/>
                  <a:gd name="f22" fmla="val 8063"/>
                  <a:gd name="f23" fmla="val 110777"/>
                  <a:gd name="f24" fmla="+- 0 0 9991"/>
                  <a:gd name="f25" fmla="val 180271"/>
                  <a:gd name="f26" fmla="val 5213"/>
                  <a:gd name="f27" fmla="val 238341"/>
                  <a:gd name="f28" fmla="val 64127"/>
                  <a:gd name="f29" fmla="val 253572"/>
                  <a:gd name="f30" fmla="val 133495"/>
                  <a:gd name="f31" fmla="val 234533"/>
                  <a:gd name="f32" fmla="+- 0 0 -90"/>
                  <a:gd name="f33" fmla="*/ f3 1 243233"/>
                  <a:gd name="f34" fmla="*/ f4 1 243449"/>
                  <a:gd name="f35" fmla="+- f7 0 f5"/>
                  <a:gd name="f36" fmla="+- f6 0 f5"/>
                  <a:gd name="f37" fmla="*/ f32 f0 1"/>
                  <a:gd name="f38" fmla="*/ f36 1 243233"/>
                  <a:gd name="f39" fmla="*/ f35 1 243449"/>
                  <a:gd name="f40" fmla="*/ 183857 f36 1"/>
                  <a:gd name="f41" fmla="*/ 184079 f35 1"/>
                  <a:gd name="f42" fmla="*/ 238021 f36 1"/>
                  <a:gd name="f43" fmla="*/ 5109 f35 1"/>
                  <a:gd name="f44" fmla="*/ 59376 f36 1"/>
                  <a:gd name="f45" fmla="*/ 59371 f35 1"/>
                  <a:gd name="f46" fmla="*/ 5213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9" name="Freeform 19">
                <a:extLst>
                  <a:ext uri="{FF2B5EF4-FFF2-40B4-BE49-F238E27FC236}">
                    <a16:creationId xmlns:a16="http://schemas.microsoft.com/office/drawing/2014/main" id="{9240DA0A-8724-0104-6A6D-972360C97C30}"/>
                  </a:ext>
                </a:extLst>
              </p:cNvPr>
              <p:cNvSpPr/>
              <p:nvPr/>
            </p:nvSpPr>
            <p:spPr>
              <a:xfrm>
                <a:off x="11346533" y="5042285"/>
                <a:ext cx="382027" cy="382365"/>
              </a:xfrm>
              <a:custGeom>
                <a:avLst/>
                <a:gdLst>
                  <a:gd name="f0" fmla="val 10800000"/>
                  <a:gd name="f1" fmla="val 5400000"/>
                  <a:gd name="f2" fmla="val 180"/>
                  <a:gd name="f3" fmla="val w"/>
                  <a:gd name="f4" fmla="val h"/>
                  <a:gd name="f5" fmla="val 0"/>
                  <a:gd name="f6" fmla="val 243233"/>
                  <a:gd name="f7" fmla="val 243449"/>
                  <a:gd name="f8" fmla="val 59376"/>
                  <a:gd name="f9" fmla="val 184079"/>
                  <a:gd name="f10" fmla="val 8063"/>
                  <a:gd name="f11" fmla="val 132672"/>
                  <a:gd name="f12" fmla="+- 0 0 9991"/>
                  <a:gd name="f13" fmla="val 63179"/>
                  <a:gd name="f14" fmla="val 5213"/>
                  <a:gd name="f15" fmla="val 5109"/>
                  <a:gd name="f16" fmla="val 64127"/>
                  <a:gd name="f17" fmla="+- 0 0 10123"/>
                  <a:gd name="f18" fmla="val 133495"/>
                  <a:gd name="f19" fmla="val 8917"/>
                  <a:gd name="f20" fmla="val 183857"/>
                  <a:gd name="f21" fmla="val 59371"/>
                  <a:gd name="f22" fmla="val 235170"/>
                  <a:gd name="f23" fmla="val 110777"/>
                  <a:gd name="f24" fmla="val 253225"/>
                  <a:gd name="f25" fmla="val 180271"/>
                  <a:gd name="f26" fmla="val 238021"/>
                  <a:gd name="f27" fmla="val 238341"/>
                  <a:gd name="f28" fmla="val 179106"/>
                  <a:gd name="f29" fmla="val 253572"/>
                  <a:gd name="f30" fmla="val 109739"/>
                  <a:gd name="f31" fmla="val 234533"/>
                  <a:gd name="f32" fmla="+- 0 0 -90"/>
                  <a:gd name="f33" fmla="*/ f3 1 243233"/>
                  <a:gd name="f34" fmla="*/ f4 1 243449"/>
                  <a:gd name="f35" fmla="+- f7 0 f5"/>
                  <a:gd name="f36" fmla="+- f6 0 f5"/>
                  <a:gd name="f37" fmla="*/ f32 f0 1"/>
                  <a:gd name="f38" fmla="*/ f36 1 243233"/>
                  <a:gd name="f39" fmla="*/ f35 1 243449"/>
                  <a:gd name="f40" fmla="*/ 59376 f36 1"/>
                  <a:gd name="f41" fmla="*/ 184079 f35 1"/>
                  <a:gd name="f42" fmla="*/ 5213 f36 1"/>
                  <a:gd name="f43" fmla="*/ 5109 f35 1"/>
                  <a:gd name="f44" fmla="*/ 183857 f36 1"/>
                  <a:gd name="f45" fmla="*/ 59371 f35 1"/>
                  <a:gd name="f46" fmla="*/ 238021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0" name="Freeform 20">
                <a:extLst>
                  <a:ext uri="{FF2B5EF4-FFF2-40B4-BE49-F238E27FC236}">
                    <a16:creationId xmlns:a16="http://schemas.microsoft.com/office/drawing/2014/main" id="{1B91D94D-C420-EC77-FC1C-B04DC1527AC4}"/>
                  </a:ext>
                </a:extLst>
              </p:cNvPr>
              <p:cNvSpPr/>
              <p:nvPr/>
            </p:nvSpPr>
            <p:spPr>
              <a:xfrm>
                <a:off x="11807711" y="5042285"/>
                <a:ext cx="382027" cy="382365"/>
              </a:xfrm>
              <a:custGeom>
                <a:avLst/>
                <a:gdLst>
                  <a:gd name="f0" fmla="val 10800000"/>
                  <a:gd name="f1" fmla="val 5400000"/>
                  <a:gd name="f2" fmla="val 180"/>
                  <a:gd name="f3" fmla="val w"/>
                  <a:gd name="f4" fmla="val h"/>
                  <a:gd name="f5" fmla="val 0"/>
                  <a:gd name="f6" fmla="val 243233"/>
                  <a:gd name="f7" fmla="val 243449"/>
                  <a:gd name="f8" fmla="val 183857"/>
                  <a:gd name="f9" fmla="val 184079"/>
                  <a:gd name="f10" fmla="val 235170"/>
                  <a:gd name="f11" fmla="val 132672"/>
                  <a:gd name="f12" fmla="val 253225"/>
                  <a:gd name="f13" fmla="val 63179"/>
                  <a:gd name="f14" fmla="val 238021"/>
                  <a:gd name="f15" fmla="val 5109"/>
                  <a:gd name="f16" fmla="val 179106"/>
                  <a:gd name="f17" fmla="+- 0 0 10123"/>
                  <a:gd name="f18" fmla="val 109739"/>
                  <a:gd name="f19" fmla="val 8917"/>
                  <a:gd name="f20" fmla="val 59376"/>
                  <a:gd name="f21" fmla="val 59371"/>
                  <a:gd name="f22" fmla="val 8063"/>
                  <a:gd name="f23" fmla="val 110777"/>
                  <a:gd name="f24" fmla="+- 0 0 9991"/>
                  <a:gd name="f25" fmla="val 180271"/>
                  <a:gd name="f26" fmla="val 5213"/>
                  <a:gd name="f27" fmla="val 238341"/>
                  <a:gd name="f28" fmla="val 64127"/>
                  <a:gd name="f29" fmla="val 253572"/>
                  <a:gd name="f30" fmla="val 133495"/>
                  <a:gd name="f31" fmla="val 234533"/>
                  <a:gd name="f32" fmla="+- 0 0 -90"/>
                  <a:gd name="f33" fmla="*/ f3 1 243233"/>
                  <a:gd name="f34" fmla="*/ f4 1 243449"/>
                  <a:gd name="f35" fmla="+- f7 0 f5"/>
                  <a:gd name="f36" fmla="+- f6 0 f5"/>
                  <a:gd name="f37" fmla="*/ f32 f0 1"/>
                  <a:gd name="f38" fmla="*/ f36 1 243233"/>
                  <a:gd name="f39" fmla="*/ f35 1 243449"/>
                  <a:gd name="f40" fmla="*/ 183857 f36 1"/>
                  <a:gd name="f41" fmla="*/ 184079 f35 1"/>
                  <a:gd name="f42" fmla="*/ 238021 f36 1"/>
                  <a:gd name="f43" fmla="*/ 5109 f35 1"/>
                  <a:gd name="f44" fmla="*/ 59376 f36 1"/>
                  <a:gd name="f45" fmla="*/ 59371 f35 1"/>
                  <a:gd name="f46" fmla="*/ 5213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sp>
          <p:nvSpPr>
            <p:cNvPr id="11" name="Freeform 6">
              <a:extLst>
                <a:ext uri="{FF2B5EF4-FFF2-40B4-BE49-F238E27FC236}">
                  <a16:creationId xmlns:a16="http://schemas.microsoft.com/office/drawing/2014/main" id="{E29FA3E6-8516-5A34-218E-6B4FB1091974}"/>
                </a:ext>
              </a:extLst>
            </p:cNvPr>
            <p:cNvSpPr/>
            <p:nvPr/>
          </p:nvSpPr>
          <p:spPr>
            <a:xfrm>
              <a:off x="10392064" y="4631655"/>
              <a:ext cx="176113" cy="1196154"/>
            </a:xfrm>
            <a:custGeom>
              <a:avLst/>
              <a:gdLst>
                <a:gd name="f0" fmla="val 10800000"/>
                <a:gd name="f1" fmla="val 5400000"/>
                <a:gd name="f2" fmla="val 180"/>
                <a:gd name="f3" fmla="val w"/>
                <a:gd name="f4" fmla="val h"/>
                <a:gd name="f5" fmla="val 0"/>
                <a:gd name="f6" fmla="val 112127"/>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112128"/>
                <a:gd name="f44" fmla="val 46646"/>
                <a:gd name="f45" fmla="val 101675"/>
                <a:gd name="f46" fmla="val 71397"/>
                <a:gd name="f47" fmla="val 93123"/>
                <a:gd name="f48" fmla="val 91389"/>
                <a:gd name="f49" fmla="val 85521"/>
                <a:gd name="f50" fmla="val 108524"/>
                <a:gd name="f51" fmla="val 121852"/>
                <a:gd name="f52" fmla="val 182778"/>
                <a:gd name="f53" fmla="val 196105"/>
                <a:gd name="f54" fmla="val 213240"/>
                <a:gd name="f55" fmla="val 233232"/>
                <a:gd name="f56" fmla="val 258935"/>
                <a:gd name="f57" fmla="val 350324"/>
                <a:gd name="f58" fmla="val 376027"/>
                <a:gd name="f59" fmla="val 396018"/>
                <a:gd name="f60" fmla="val 413153"/>
                <a:gd name="f61" fmla="val 426481"/>
                <a:gd name="f62" fmla="val 487407"/>
                <a:gd name="f63" fmla="val 500734"/>
                <a:gd name="f64" fmla="val 517870"/>
                <a:gd name="f65" fmla="val 537861"/>
                <a:gd name="f66" fmla="val 563564"/>
                <a:gd name="f67" fmla="val 654953"/>
                <a:gd name="f68" fmla="val 680656"/>
                <a:gd name="f69" fmla="val 700647"/>
                <a:gd name="f70" fmla="val 717783"/>
                <a:gd name="f71" fmla="val 731110"/>
                <a:gd name="f72" fmla="+- 0 0 -90"/>
                <a:gd name="f73" fmla="*/ f3 1 112127"/>
                <a:gd name="f74" fmla="*/ f4 1 761572"/>
                <a:gd name="f75" fmla="+- f7 0 f5"/>
                <a:gd name="f76" fmla="+- f6 0 f5"/>
                <a:gd name="f77" fmla="*/ f72 f0 1"/>
                <a:gd name="f78" fmla="*/ f76 1 112127"/>
                <a:gd name="f79" fmla="*/ f75 1 761572"/>
                <a:gd name="f80" fmla="*/ 79820 f76 1"/>
                <a:gd name="f81" fmla="*/ 761573 f75 1"/>
                <a:gd name="f82" fmla="*/ 0 f76 1"/>
                <a:gd name="f83" fmla="*/ 19005 f76 1"/>
                <a:gd name="f84" fmla="*/ 670184 f75 1"/>
                <a:gd name="f85" fmla="*/ 32308 f76 1"/>
                <a:gd name="f86" fmla="*/ 609258 f75 1"/>
                <a:gd name="f87" fmla="*/ 548333 f75 1"/>
                <a:gd name="f88" fmla="*/ 456944 f75 1"/>
                <a:gd name="f89" fmla="*/ 365555 f75 1"/>
                <a:gd name="f90" fmla="*/ 304629 f75 1"/>
                <a:gd name="f91" fmla="*/ 243703 f75 1"/>
                <a:gd name="f92" fmla="*/ 152315 f75 1"/>
                <a:gd name="f93" fmla="*/ 60926 f75 1"/>
                <a:gd name="f94" fmla="*/ 0 f75 1"/>
                <a:gd name="f95" fmla="*/ 112128 f76 1"/>
                <a:gd name="f96" fmla="*/ 93123 f76 1"/>
                <a:gd name="f97" fmla="*/ 91389 f75 1"/>
                <a:gd name="f98" fmla="*/ 213240 f75 1"/>
                <a:gd name="f99" fmla="*/ 396018 f75 1"/>
                <a:gd name="f100" fmla="*/ 517870 f75 1"/>
                <a:gd name="f101" fmla="*/ 700647 f75 1"/>
                <a:gd name="f102" fmla="*/ f77 1 f2"/>
                <a:gd name="f103" fmla="*/ f80 1 112127"/>
                <a:gd name="f104" fmla="*/ f81 1 761572"/>
                <a:gd name="f105" fmla="*/ f82 1 112127"/>
                <a:gd name="f106" fmla="*/ f83 1 112127"/>
                <a:gd name="f107" fmla="*/ f84 1 761572"/>
                <a:gd name="f108" fmla="*/ f85 1 112127"/>
                <a:gd name="f109" fmla="*/ f86 1 761572"/>
                <a:gd name="f110" fmla="*/ f87 1 761572"/>
                <a:gd name="f111" fmla="*/ f88 1 761572"/>
                <a:gd name="f112" fmla="*/ f89 1 761572"/>
                <a:gd name="f113" fmla="*/ f90 1 761572"/>
                <a:gd name="f114" fmla="*/ f91 1 761572"/>
                <a:gd name="f115" fmla="*/ f92 1 761572"/>
                <a:gd name="f116" fmla="*/ f93 1 761572"/>
                <a:gd name="f117" fmla="*/ f94 1 761572"/>
                <a:gd name="f118" fmla="*/ f95 1 112127"/>
                <a:gd name="f119" fmla="*/ f96 1 112127"/>
                <a:gd name="f120" fmla="*/ f97 1 761572"/>
                <a:gd name="f121" fmla="*/ f98 1 761572"/>
                <a:gd name="f122" fmla="*/ f99 1 761572"/>
                <a:gd name="f123" fmla="*/ f100 1 761572"/>
                <a:gd name="f124" fmla="*/ f101 1 761572"/>
                <a:gd name="f125" fmla="*/ f5 1 f78"/>
                <a:gd name="f126" fmla="*/ f6 1 f78"/>
                <a:gd name="f127" fmla="*/ f5 1 f79"/>
                <a:gd name="f128" fmla="*/ f7 1 f79"/>
                <a:gd name="f129" fmla="+- f102 0 f1"/>
                <a:gd name="f130" fmla="*/ f103 1 f78"/>
                <a:gd name="f131" fmla="*/ f104 1 f79"/>
                <a:gd name="f132" fmla="*/ f105 1 f78"/>
                <a:gd name="f133" fmla="*/ f106 1 f78"/>
                <a:gd name="f134" fmla="*/ f107 1 f79"/>
                <a:gd name="f135" fmla="*/ f108 1 f78"/>
                <a:gd name="f136" fmla="*/ f109 1 f79"/>
                <a:gd name="f137" fmla="*/ f110 1 f79"/>
                <a:gd name="f138" fmla="*/ f111 1 f79"/>
                <a:gd name="f139" fmla="*/ f112 1 f79"/>
                <a:gd name="f140" fmla="*/ f113 1 f79"/>
                <a:gd name="f141" fmla="*/ f114 1 f79"/>
                <a:gd name="f142" fmla="*/ f115 1 f79"/>
                <a:gd name="f143" fmla="*/ f116 1 f79"/>
                <a:gd name="f144" fmla="*/ f117 1 f79"/>
                <a:gd name="f145" fmla="*/ f118 1 f78"/>
                <a:gd name="f146" fmla="*/ f119 1 f78"/>
                <a:gd name="f147" fmla="*/ f120 1 f79"/>
                <a:gd name="f148" fmla="*/ f121 1 f79"/>
                <a:gd name="f149" fmla="*/ f122 1 f79"/>
                <a:gd name="f150" fmla="*/ f123 1 f79"/>
                <a:gd name="f151" fmla="*/ f124 1 f79"/>
                <a:gd name="f152" fmla="*/ f125 f73 1"/>
                <a:gd name="f153" fmla="*/ f126 f73 1"/>
                <a:gd name="f154" fmla="*/ f128 f74 1"/>
                <a:gd name="f155" fmla="*/ f127 f74 1"/>
                <a:gd name="f156" fmla="*/ f130 f73 1"/>
                <a:gd name="f157" fmla="*/ f131 f74 1"/>
                <a:gd name="f158" fmla="*/ f132 f73 1"/>
                <a:gd name="f159" fmla="*/ f133 f73 1"/>
                <a:gd name="f160" fmla="*/ f134 f74 1"/>
                <a:gd name="f161" fmla="*/ f135 f73 1"/>
                <a:gd name="f162" fmla="*/ f136 f74 1"/>
                <a:gd name="f163" fmla="*/ f137 f74 1"/>
                <a:gd name="f164" fmla="*/ f138 f74 1"/>
                <a:gd name="f165" fmla="*/ f139 f74 1"/>
                <a:gd name="f166" fmla="*/ f140 f74 1"/>
                <a:gd name="f167" fmla="*/ f141 f74 1"/>
                <a:gd name="f168" fmla="*/ f142 f74 1"/>
                <a:gd name="f169" fmla="*/ f143 f74 1"/>
                <a:gd name="f170" fmla="*/ f144 f74 1"/>
                <a:gd name="f171" fmla="*/ f145 f73 1"/>
                <a:gd name="f172" fmla="*/ f146 f73 1"/>
                <a:gd name="f173" fmla="*/ f147 f74 1"/>
                <a:gd name="f174" fmla="*/ f148 f74 1"/>
                <a:gd name="f175" fmla="*/ f149 f74 1"/>
                <a:gd name="f176" fmla="*/ f150 f74 1"/>
                <a:gd name="f177" fmla="*/ f151 f74 1"/>
              </a:gdLst>
              <a:ahLst/>
              <a:cxnLst>
                <a:cxn ang="3cd4">
                  <a:pos x="hc" y="t"/>
                </a:cxn>
                <a:cxn ang="0">
                  <a:pos x="r" y="vc"/>
                </a:cxn>
                <a:cxn ang="cd4">
                  <a:pos x="hc" y="b"/>
                </a:cxn>
                <a:cxn ang="cd2">
                  <a:pos x="l" y="vc"/>
                </a:cxn>
                <a:cxn ang="f129">
                  <a:pos x="f156" y="f157"/>
                </a:cxn>
                <a:cxn ang="f129">
                  <a:pos x="f158" y="f157"/>
                </a:cxn>
                <a:cxn ang="f129">
                  <a:pos x="f159" y="f160"/>
                </a:cxn>
                <a:cxn ang="f129">
                  <a:pos x="f161" y="f162"/>
                </a:cxn>
                <a:cxn ang="f129">
                  <a:pos x="f159" y="f163"/>
                </a:cxn>
                <a:cxn ang="f129">
                  <a:pos x="f158" y="f164"/>
                </a:cxn>
                <a:cxn ang="f129">
                  <a:pos x="f159" y="f165"/>
                </a:cxn>
                <a:cxn ang="f129">
                  <a:pos x="f161" y="f166"/>
                </a:cxn>
                <a:cxn ang="f129">
                  <a:pos x="f159" y="f167"/>
                </a:cxn>
                <a:cxn ang="f129">
                  <a:pos x="f158" y="f168"/>
                </a:cxn>
                <a:cxn ang="f129">
                  <a:pos x="f159" y="f169"/>
                </a:cxn>
                <a:cxn ang="f129">
                  <a:pos x="f161" y="f170"/>
                </a:cxn>
                <a:cxn ang="f129">
                  <a:pos x="f171" y="f170"/>
                </a:cxn>
                <a:cxn ang="f129">
                  <a:pos x="f172" y="f173"/>
                </a:cxn>
                <a:cxn ang="f129">
                  <a:pos x="f156" y="f168"/>
                </a:cxn>
                <a:cxn ang="f129">
                  <a:pos x="f172" y="f174"/>
                </a:cxn>
                <a:cxn ang="f129">
                  <a:pos x="f171" y="f166"/>
                </a:cxn>
                <a:cxn ang="f129">
                  <a:pos x="f172" y="f175"/>
                </a:cxn>
                <a:cxn ang="f129">
                  <a:pos x="f156" y="f164"/>
                </a:cxn>
                <a:cxn ang="f129">
                  <a:pos x="f172" y="f176"/>
                </a:cxn>
                <a:cxn ang="f129">
                  <a:pos x="f171" y="f162"/>
                </a:cxn>
                <a:cxn ang="f129">
                  <a:pos x="f172" y="f177"/>
                </a:cxn>
                <a:cxn ang="f129">
                  <a:pos x="f156" y="f157"/>
                </a:cxn>
              </a:cxnLst>
              <a:rect l="f152" t="f155" r="f153" b="f154"/>
              <a:pathLst>
                <a:path w="112127"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43" y="f5"/>
                  </a:lnTo>
                  <a:cubicBezTo>
                    <a:pt x="f43" y="f44"/>
                    <a:pt x="f45" y="f46"/>
                    <a:pt x="f47" y="f48"/>
                  </a:cubicBezTo>
                  <a:cubicBezTo>
                    <a:pt x="f49" y="f50"/>
                    <a:pt x="f8" y="f51"/>
                    <a:pt x="f8" y="f37"/>
                  </a:cubicBezTo>
                  <a:cubicBezTo>
                    <a:pt x="f8" y="f52"/>
                    <a:pt x="f49" y="f53"/>
                    <a:pt x="f47" y="f54"/>
                  </a:cubicBezTo>
                  <a:cubicBezTo>
                    <a:pt x="f45" y="f55"/>
                    <a:pt x="f43" y="f56"/>
                    <a:pt x="f43" y="f31"/>
                  </a:cubicBezTo>
                  <a:cubicBezTo>
                    <a:pt x="f43" y="f57"/>
                    <a:pt x="f45" y="f58"/>
                    <a:pt x="f47" y="f59"/>
                  </a:cubicBezTo>
                  <a:cubicBezTo>
                    <a:pt x="f49" y="f60"/>
                    <a:pt x="f8" y="f61"/>
                    <a:pt x="f8" y="f25"/>
                  </a:cubicBezTo>
                  <a:cubicBezTo>
                    <a:pt x="f8" y="f62"/>
                    <a:pt x="f49" y="f63"/>
                    <a:pt x="f47" y="f64"/>
                  </a:cubicBezTo>
                  <a:cubicBezTo>
                    <a:pt x="f45" y="f65"/>
                    <a:pt x="f43" y="f66"/>
                    <a:pt x="f43" y="f19"/>
                  </a:cubicBezTo>
                  <a:cubicBezTo>
                    <a:pt x="f43" y="f67"/>
                    <a:pt x="f45" y="f68"/>
                    <a:pt x="f47" y="f69"/>
                  </a:cubicBezTo>
                  <a:cubicBezTo>
                    <a:pt x="f49" y="f70"/>
                    <a:pt x="f8" y="f71"/>
                    <a:pt x="f8" y="f9"/>
                  </a:cubicBezTo>
                  <a:close/>
                </a:path>
              </a:pathLst>
            </a:custGeom>
            <a:solidFill>
              <a:srgbClr val="7473B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2" name="Freeform 7">
              <a:extLst>
                <a:ext uri="{FF2B5EF4-FFF2-40B4-BE49-F238E27FC236}">
                  <a16:creationId xmlns:a16="http://schemas.microsoft.com/office/drawing/2014/main" id="{C7B37316-A865-7C30-4D30-40CB03AEE7C0}"/>
                </a:ext>
              </a:extLst>
            </p:cNvPr>
            <p:cNvSpPr/>
            <p:nvPr/>
          </p:nvSpPr>
          <p:spPr>
            <a:xfrm>
              <a:off x="10683099" y="4631655"/>
              <a:ext cx="176113" cy="1196154"/>
            </a:xfrm>
            <a:custGeom>
              <a:avLst/>
              <a:gdLst>
                <a:gd name="f0" fmla="val 10800000"/>
                <a:gd name="f1" fmla="val 5400000"/>
                <a:gd name="f2" fmla="val 180"/>
                <a:gd name="f3" fmla="val w"/>
                <a:gd name="f4" fmla="val h"/>
                <a:gd name="f5" fmla="val 0"/>
                <a:gd name="f6" fmla="val 112127"/>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112128"/>
                <a:gd name="f44" fmla="val 46646"/>
                <a:gd name="f45" fmla="val 101675"/>
                <a:gd name="f46" fmla="val 71397"/>
                <a:gd name="f47" fmla="val 93123"/>
                <a:gd name="f48" fmla="val 91389"/>
                <a:gd name="f49" fmla="val 85521"/>
                <a:gd name="f50" fmla="val 108524"/>
                <a:gd name="f51" fmla="val 121852"/>
                <a:gd name="f52" fmla="val 182778"/>
                <a:gd name="f53" fmla="val 196105"/>
                <a:gd name="f54" fmla="val 213240"/>
                <a:gd name="f55" fmla="val 233232"/>
                <a:gd name="f56" fmla="val 258935"/>
                <a:gd name="f57" fmla="val 350324"/>
                <a:gd name="f58" fmla="val 376027"/>
                <a:gd name="f59" fmla="val 396018"/>
                <a:gd name="f60" fmla="val 413153"/>
                <a:gd name="f61" fmla="val 426481"/>
                <a:gd name="f62" fmla="val 487407"/>
                <a:gd name="f63" fmla="val 500734"/>
                <a:gd name="f64" fmla="val 517870"/>
                <a:gd name="f65" fmla="val 537861"/>
                <a:gd name="f66" fmla="val 563564"/>
                <a:gd name="f67" fmla="val 654953"/>
                <a:gd name="f68" fmla="val 680656"/>
                <a:gd name="f69" fmla="val 700647"/>
                <a:gd name="f70" fmla="val 717783"/>
                <a:gd name="f71" fmla="val 731110"/>
                <a:gd name="f72" fmla="+- 0 0 -90"/>
                <a:gd name="f73" fmla="*/ f3 1 112127"/>
                <a:gd name="f74" fmla="*/ f4 1 761572"/>
                <a:gd name="f75" fmla="+- f7 0 f5"/>
                <a:gd name="f76" fmla="+- f6 0 f5"/>
                <a:gd name="f77" fmla="*/ f72 f0 1"/>
                <a:gd name="f78" fmla="*/ f76 1 112127"/>
                <a:gd name="f79" fmla="*/ f75 1 761572"/>
                <a:gd name="f80" fmla="*/ 79820 f76 1"/>
                <a:gd name="f81" fmla="*/ 761573 f75 1"/>
                <a:gd name="f82" fmla="*/ 0 f76 1"/>
                <a:gd name="f83" fmla="*/ 19005 f76 1"/>
                <a:gd name="f84" fmla="*/ 670184 f75 1"/>
                <a:gd name="f85" fmla="*/ 32308 f76 1"/>
                <a:gd name="f86" fmla="*/ 609258 f75 1"/>
                <a:gd name="f87" fmla="*/ 548333 f75 1"/>
                <a:gd name="f88" fmla="*/ 456944 f75 1"/>
                <a:gd name="f89" fmla="*/ 365555 f75 1"/>
                <a:gd name="f90" fmla="*/ 304629 f75 1"/>
                <a:gd name="f91" fmla="*/ 243703 f75 1"/>
                <a:gd name="f92" fmla="*/ 152315 f75 1"/>
                <a:gd name="f93" fmla="*/ 60926 f75 1"/>
                <a:gd name="f94" fmla="*/ 0 f75 1"/>
                <a:gd name="f95" fmla="*/ 112128 f76 1"/>
                <a:gd name="f96" fmla="*/ 93123 f76 1"/>
                <a:gd name="f97" fmla="*/ 91389 f75 1"/>
                <a:gd name="f98" fmla="*/ 213240 f75 1"/>
                <a:gd name="f99" fmla="*/ 396018 f75 1"/>
                <a:gd name="f100" fmla="*/ 517870 f75 1"/>
                <a:gd name="f101" fmla="*/ 700647 f75 1"/>
                <a:gd name="f102" fmla="*/ f77 1 f2"/>
                <a:gd name="f103" fmla="*/ f80 1 112127"/>
                <a:gd name="f104" fmla="*/ f81 1 761572"/>
                <a:gd name="f105" fmla="*/ f82 1 112127"/>
                <a:gd name="f106" fmla="*/ f83 1 112127"/>
                <a:gd name="f107" fmla="*/ f84 1 761572"/>
                <a:gd name="f108" fmla="*/ f85 1 112127"/>
                <a:gd name="f109" fmla="*/ f86 1 761572"/>
                <a:gd name="f110" fmla="*/ f87 1 761572"/>
                <a:gd name="f111" fmla="*/ f88 1 761572"/>
                <a:gd name="f112" fmla="*/ f89 1 761572"/>
                <a:gd name="f113" fmla="*/ f90 1 761572"/>
                <a:gd name="f114" fmla="*/ f91 1 761572"/>
                <a:gd name="f115" fmla="*/ f92 1 761572"/>
                <a:gd name="f116" fmla="*/ f93 1 761572"/>
                <a:gd name="f117" fmla="*/ f94 1 761572"/>
                <a:gd name="f118" fmla="*/ f95 1 112127"/>
                <a:gd name="f119" fmla="*/ f96 1 112127"/>
                <a:gd name="f120" fmla="*/ f97 1 761572"/>
                <a:gd name="f121" fmla="*/ f98 1 761572"/>
                <a:gd name="f122" fmla="*/ f99 1 761572"/>
                <a:gd name="f123" fmla="*/ f100 1 761572"/>
                <a:gd name="f124" fmla="*/ f101 1 761572"/>
                <a:gd name="f125" fmla="*/ f5 1 f78"/>
                <a:gd name="f126" fmla="*/ f6 1 f78"/>
                <a:gd name="f127" fmla="*/ f5 1 f79"/>
                <a:gd name="f128" fmla="*/ f7 1 f79"/>
                <a:gd name="f129" fmla="+- f102 0 f1"/>
                <a:gd name="f130" fmla="*/ f103 1 f78"/>
                <a:gd name="f131" fmla="*/ f104 1 f79"/>
                <a:gd name="f132" fmla="*/ f105 1 f78"/>
                <a:gd name="f133" fmla="*/ f106 1 f78"/>
                <a:gd name="f134" fmla="*/ f107 1 f79"/>
                <a:gd name="f135" fmla="*/ f108 1 f78"/>
                <a:gd name="f136" fmla="*/ f109 1 f79"/>
                <a:gd name="f137" fmla="*/ f110 1 f79"/>
                <a:gd name="f138" fmla="*/ f111 1 f79"/>
                <a:gd name="f139" fmla="*/ f112 1 f79"/>
                <a:gd name="f140" fmla="*/ f113 1 f79"/>
                <a:gd name="f141" fmla="*/ f114 1 f79"/>
                <a:gd name="f142" fmla="*/ f115 1 f79"/>
                <a:gd name="f143" fmla="*/ f116 1 f79"/>
                <a:gd name="f144" fmla="*/ f117 1 f79"/>
                <a:gd name="f145" fmla="*/ f118 1 f78"/>
                <a:gd name="f146" fmla="*/ f119 1 f78"/>
                <a:gd name="f147" fmla="*/ f120 1 f79"/>
                <a:gd name="f148" fmla="*/ f121 1 f79"/>
                <a:gd name="f149" fmla="*/ f122 1 f79"/>
                <a:gd name="f150" fmla="*/ f123 1 f79"/>
                <a:gd name="f151" fmla="*/ f124 1 f79"/>
                <a:gd name="f152" fmla="*/ f125 f73 1"/>
                <a:gd name="f153" fmla="*/ f126 f73 1"/>
                <a:gd name="f154" fmla="*/ f128 f74 1"/>
                <a:gd name="f155" fmla="*/ f127 f74 1"/>
                <a:gd name="f156" fmla="*/ f130 f73 1"/>
                <a:gd name="f157" fmla="*/ f131 f74 1"/>
                <a:gd name="f158" fmla="*/ f132 f73 1"/>
                <a:gd name="f159" fmla="*/ f133 f73 1"/>
                <a:gd name="f160" fmla="*/ f134 f74 1"/>
                <a:gd name="f161" fmla="*/ f135 f73 1"/>
                <a:gd name="f162" fmla="*/ f136 f74 1"/>
                <a:gd name="f163" fmla="*/ f137 f74 1"/>
                <a:gd name="f164" fmla="*/ f138 f74 1"/>
                <a:gd name="f165" fmla="*/ f139 f74 1"/>
                <a:gd name="f166" fmla="*/ f140 f74 1"/>
                <a:gd name="f167" fmla="*/ f141 f74 1"/>
                <a:gd name="f168" fmla="*/ f142 f74 1"/>
                <a:gd name="f169" fmla="*/ f143 f74 1"/>
                <a:gd name="f170" fmla="*/ f144 f74 1"/>
                <a:gd name="f171" fmla="*/ f145 f73 1"/>
                <a:gd name="f172" fmla="*/ f146 f73 1"/>
                <a:gd name="f173" fmla="*/ f147 f74 1"/>
                <a:gd name="f174" fmla="*/ f148 f74 1"/>
                <a:gd name="f175" fmla="*/ f149 f74 1"/>
                <a:gd name="f176" fmla="*/ f150 f74 1"/>
                <a:gd name="f177" fmla="*/ f151 f74 1"/>
              </a:gdLst>
              <a:ahLst/>
              <a:cxnLst>
                <a:cxn ang="3cd4">
                  <a:pos x="hc" y="t"/>
                </a:cxn>
                <a:cxn ang="0">
                  <a:pos x="r" y="vc"/>
                </a:cxn>
                <a:cxn ang="cd4">
                  <a:pos x="hc" y="b"/>
                </a:cxn>
                <a:cxn ang="cd2">
                  <a:pos x="l" y="vc"/>
                </a:cxn>
                <a:cxn ang="f129">
                  <a:pos x="f156" y="f157"/>
                </a:cxn>
                <a:cxn ang="f129">
                  <a:pos x="f158" y="f157"/>
                </a:cxn>
                <a:cxn ang="f129">
                  <a:pos x="f159" y="f160"/>
                </a:cxn>
                <a:cxn ang="f129">
                  <a:pos x="f161" y="f162"/>
                </a:cxn>
                <a:cxn ang="f129">
                  <a:pos x="f159" y="f163"/>
                </a:cxn>
                <a:cxn ang="f129">
                  <a:pos x="f158" y="f164"/>
                </a:cxn>
                <a:cxn ang="f129">
                  <a:pos x="f159" y="f165"/>
                </a:cxn>
                <a:cxn ang="f129">
                  <a:pos x="f161" y="f166"/>
                </a:cxn>
                <a:cxn ang="f129">
                  <a:pos x="f159" y="f167"/>
                </a:cxn>
                <a:cxn ang="f129">
                  <a:pos x="f158" y="f168"/>
                </a:cxn>
                <a:cxn ang="f129">
                  <a:pos x="f159" y="f169"/>
                </a:cxn>
                <a:cxn ang="f129">
                  <a:pos x="f161" y="f170"/>
                </a:cxn>
                <a:cxn ang="f129">
                  <a:pos x="f171" y="f170"/>
                </a:cxn>
                <a:cxn ang="f129">
                  <a:pos x="f172" y="f173"/>
                </a:cxn>
                <a:cxn ang="f129">
                  <a:pos x="f156" y="f168"/>
                </a:cxn>
                <a:cxn ang="f129">
                  <a:pos x="f172" y="f174"/>
                </a:cxn>
                <a:cxn ang="f129">
                  <a:pos x="f171" y="f166"/>
                </a:cxn>
                <a:cxn ang="f129">
                  <a:pos x="f172" y="f175"/>
                </a:cxn>
                <a:cxn ang="f129">
                  <a:pos x="f156" y="f164"/>
                </a:cxn>
                <a:cxn ang="f129">
                  <a:pos x="f172" y="f176"/>
                </a:cxn>
                <a:cxn ang="f129">
                  <a:pos x="f171" y="f162"/>
                </a:cxn>
                <a:cxn ang="f129">
                  <a:pos x="f172" y="f177"/>
                </a:cxn>
                <a:cxn ang="f129">
                  <a:pos x="f156" y="f157"/>
                </a:cxn>
              </a:cxnLst>
              <a:rect l="f152" t="f155" r="f153" b="f154"/>
              <a:pathLst>
                <a:path w="112127"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43" y="f5"/>
                  </a:lnTo>
                  <a:cubicBezTo>
                    <a:pt x="f43" y="f44"/>
                    <a:pt x="f45" y="f46"/>
                    <a:pt x="f47" y="f48"/>
                  </a:cubicBezTo>
                  <a:cubicBezTo>
                    <a:pt x="f49" y="f50"/>
                    <a:pt x="f8" y="f51"/>
                    <a:pt x="f8" y="f37"/>
                  </a:cubicBezTo>
                  <a:cubicBezTo>
                    <a:pt x="f8" y="f52"/>
                    <a:pt x="f49" y="f53"/>
                    <a:pt x="f47" y="f54"/>
                  </a:cubicBezTo>
                  <a:cubicBezTo>
                    <a:pt x="f45" y="f55"/>
                    <a:pt x="f43" y="f56"/>
                    <a:pt x="f43" y="f31"/>
                  </a:cubicBezTo>
                  <a:cubicBezTo>
                    <a:pt x="f43" y="f57"/>
                    <a:pt x="f45" y="f58"/>
                    <a:pt x="f47" y="f59"/>
                  </a:cubicBezTo>
                  <a:cubicBezTo>
                    <a:pt x="f49" y="f60"/>
                    <a:pt x="f8" y="f61"/>
                    <a:pt x="f8" y="f25"/>
                  </a:cubicBezTo>
                  <a:cubicBezTo>
                    <a:pt x="f8" y="f62"/>
                    <a:pt x="f49" y="f63"/>
                    <a:pt x="f47" y="f64"/>
                  </a:cubicBezTo>
                  <a:cubicBezTo>
                    <a:pt x="f45" y="f65"/>
                    <a:pt x="f43" y="f66"/>
                    <a:pt x="f43" y="f19"/>
                  </a:cubicBezTo>
                  <a:cubicBezTo>
                    <a:pt x="f43" y="f67"/>
                    <a:pt x="f45" y="f68"/>
                    <a:pt x="f47" y="f69"/>
                  </a:cubicBezTo>
                  <a:cubicBezTo>
                    <a:pt x="f49" y="f70"/>
                    <a:pt x="f8" y="f71"/>
                    <a:pt x="f8" y="f9"/>
                  </a:cubicBezTo>
                  <a:close/>
                </a:path>
              </a:pathLst>
            </a:custGeom>
            <a:solidFill>
              <a:srgbClr val="7473B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3" name="Freeform 13">
              <a:extLst>
                <a:ext uri="{FF2B5EF4-FFF2-40B4-BE49-F238E27FC236}">
                  <a16:creationId xmlns:a16="http://schemas.microsoft.com/office/drawing/2014/main" id="{629C01FE-C03B-4608-FA1C-C8B9429B8CEC}"/>
                </a:ext>
              </a:extLst>
            </p:cNvPr>
            <p:cNvSpPr/>
            <p:nvPr/>
          </p:nvSpPr>
          <p:spPr>
            <a:xfrm>
              <a:off x="10975625" y="4631655"/>
              <a:ext cx="176113" cy="1196154"/>
            </a:xfrm>
            <a:custGeom>
              <a:avLst/>
              <a:gdLst>
                <a:gd name="f0" fmla="val 10800000"/>
                <a:gd name="f1" fmla="val 5400000"/>
                <a:gd name="f2" fmla="val 180"/>
                <a:gd name="f3" fmla="val w"/>
                <a:gd name="f4" fmla="val h"/>
                <a:gd name="f5" fmla="val 0"/>
                <a:gd name="f6" fmla="val 112128"/>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46646"/>
                <a:gd name="f44" fmla="val 101675"/>
                <a:gd name="f45" fmla="val 71397"/>
                <a:gd name="f46" fmla="val 93123"/>
                <a:gd name="f47" fmla="val 91389"/>
                <a:gd name="f48" fmla="val 85521"/>
                <a:gd name="f49" fmla="val 108524"/>
                <a:gd name="f50" fmla="val 121852"/>
                <a:gd name="f51" fmla="val 182778"/>
                <a:gd name="f52" fmla="val 196105"/>
                <a:gd name="f53" fmla="val 213240"/>
                <a:gd name="f54" fmla="val 233232"/>
                <a:gd name="f55" fmla="val 258935"/>
                <a:gd name="f56" fmla="val 350324"/>
                <a:gd name="f57" fmla="val 376027"/>
                <a:gd name="f58" fmla="val 396018"/>
                <a:gd name="f59" fmla="val 413153"/>
                <a:gd name="f60" fmla="val 426481"/>
                <a:gd name="f61" fmla="val 487407"/>
                <a:gd name="f62" fmla="val 500734"/>
                <a:gd name="f63" fmla="val 517870"/>
                <a:gd name="f64" fmla="val 537861"/>
                <a:gd name="f65" fmla="val 563564"/>
                <a:gd name="f66" fmla="val 654953"/>
                <a:gd name="f67" fmla="val 680656"/>
                <a:gd name="f68" fmla="val 700647"/>
                <a:gd name="f69" fmla="val 717783"/>
                <a:gd name="f70" fmla="val 731110"/>
                <a:gd name="f71" fmla="+- 0 0 -90"/>
                <a:gd name="f72" fmla="*/ f3 1 112128"/>
                <a:gd name="f73" fmla="*/ f4 1 761572"/>
                <a:gd name="f74" fmla="+- f7 0 f5"/>
                <a:gd name="f75" fmla="+- f6 0 f5"/>
                <a:gd name="f76" fmla="*/ f71 f0 1"/>
                <a:gd name="f77" fmla="*/ f75 1 112128"/>
                <a:gd name="f78" fmla="*/ f74 1 761572"/>
                <a:gd name="f79" fmla="*/ 79820 f75 1"/>
                <a:gd name="f80" fmla="*/ 761573 f74 1"/>
                <a:gd name="f81" fmla="*/ 0 f75 1"/>
                <a:gd name="f82" fmla="*/ 19005 f75 1"/>
                <a:gd name="f83" fmla="*/ 670184 f74 1"/>
                <a:gd name="f84" fmla="*/ 32308 f75 1"/>
                <a:gd name="f85" fmla="*/ 609258 f74 1"/>
                <a:gd name="f86" fmla="*/ 548333 f74 1"/>
                <a:gd name="f87" fmla="*/ 456944 f74 1"/>
                <a:gd name="f88" fmla="*/ 365555 f74 1"/>
                <a:gd name="f89" fmla="*/ 304629 f74 1"/>
                <a:gd name="f90" fmla="*/ 243703 f74 1"/>
                <a:gd name="f91" fmla="*/ 152315 f74 1"/>
                <a:gd name="f92" fmla="*/ 60926 f74 1"/>
                <a:gd name="f93" fmla="*/ 0 f74 1"/>
                <a:gd name="f94" fmla="*/ 112128 f75 1"/>
                <a:gd name="f95" fmla="*/ 93123 f75 1"/>
                <a:gd name="f96" fmla="*/ 91389 f74 1"/>
                <a:gd name="f97" fmla="*/ 213240 f74 1"/>
                <a:gd name="f98" fmla="*/ 396018 f74 1"/>
                <a:gd name="f99" fmla="*/ 517870 f74 1"/>
                <a:gd name="f100" fmla="*/ 700647 f74 1"/>
                <a:gd name="f101" fmla="*/ f76 1 f2"/>
                <a:gd name="f102" fmla="*/ f79 1 112128"/>
                <a:gd name="f103" fmla="*/ f80 1 761572"/>
                <a:gd name="f104" fmla="*/ f81 1 112128"/>
                <a:gd name="f105" fmla="*/ f82 1 112128"/>
                <a:gd name="f106" fmla="*/ f83 1 761572"/>
                <a:gd name="f107" fmla="*/ f84 1 112128"/>
                <a:gd name="f108" fmla="*/ f85 1 761572"/>
                <a:gd name="f109" fmla="*/ f86 1 761572"/>
                <a:gd name="f110" fmla="*/ f87 1 761572"/>
                <a:gd name="f111" fmla="*/ f88 1 761572"/>
                <a:gd name="f112" fmla="*/ f89 1 761572"/>
                <a:gd name="f113" fmla="*/ f90 1 761572"/>
                <a:gd name="f114" fmla="*/ f91 1 761572"/>
                <a:gd name="f115" fmla="*/ f92 1 761572"/>
                <a:gd name="f116" fmla="*/ f93 1 761572"/>
                <a:gd name="f117" fmla="*/ f94 1 112128"/>
                <a:gd name="f118" fmla="*/ f95 1 112128"/>
                <a:gd name="f119" fmla="*/ f96 1 761572"/>
                <a:gd name="f120" fmla="*/ f97 1 761572"/>
                <a:gd name="f121" fmla="*/ f98 1 761572"/>
                <a:gd name="f122" fmla="*/ f99 1 761572"/>
                <a:gd name="f123" fmla="*/ f100 1 761572"/>
                <a:gd name="f124" fmla="*/ f5 1 f77"/>
                <a:gd name="f125" fmla="*/ f6 1 f77"/>
                <a:gd name="f126" fmla="*/ f5 1 f78"/>
                <a:gd name="f127" fmla="*/ f7 1 f78"/>
                <a:gd name="f128" fmla="+- f101 0 f1"/>
                <a:gd name="f129" fmla="*/ f102 1 f77"/>
                <a:gd name="f130" fmla="*/ f103 1 f78"/>
                <a:gd name="f131" fmla="*/ f104 1 f77"/>
                <a:gd name="f132" fmla="*/ f105 1 f77"/>
                <a:gd name="f133" fmla="*/ f106 1 f78"/>
                <a:gd name="f134" fmla="*/ f107 1 f77"/>
                <a:gd name="f135" fmla="*/ f108 1 f78"/>
                <a:gd name="f136" fmla="*/ f109 1 f78"/>
                <a:gd name="f137" fmla="*/ f110 1 f78"/>
                <a:gd name="f138" fmla="*/ f111 1 f78"/>
                <a:gd name="f139" fmla="*/ f112 1 f78"/>
                <a:gd name="f140" fmla="*/ f113 1 f78"/>
                <a:gd name="f141" fmla="*/ f114 1 f78"/>
                <a:gd name="f142" fmla="*/ f115 1 f78"/>
                <a:gd name="f143" fmla="*/ f116 1 f78"/>
                <a:gd name="f144" fmla="*/ f117 1 f77"/>
                <a:gd name="f145" fmla="*/ f118 1 f77"/>
                <a:gd name="f146" fmla="*/ f119 1 f78"/>
                <a:gd name="f147" fmla="*/ f120 1 f78"/>
                <a:gd name="f148" fmla="*/ f121 1 f78"/>
                <a:gd name="f149" fmla="*/ f122 1 f78"/>
                <a:gd name="f150" fmla="*/ f123 1 f78"/>
                <a:gd name="f151" fmla="*/ f124 f72 1"/>
                <a:gd name="f152" fmla="*/ f125 f72 1"/>
                <a:gd name="f153" fmla="*/ f127 f73 1"/>
                <a:gd name="f154" fmla="*/ f126 f73 1"/>
                <a:gd name="f155" fmla="*/ f129 f72 1"/>
                <a:gd name="f156" fmla="*/ f130 f73 1"/>
                <a:gd name="f157" fmla="*/ f131 f72 1"/>
                <a:gd name="f158" fmla="*/ f132 f72 1"/>
                <a:gd name="f159" fmla="*/ f133 f73 1"/>
                <a:gd name="f160" fmla="*/ f134 f72 1"/>
                <a:gd name="f161" fmla="*/ f135 f73 1"/>
                <a:gd name="f162" fmla="*/ f136 f73 1"/>
                <a:gd name="f163" fmla="*/ f137 f73 1"/>
                <a:gd name="f164" fmla="*/ f138 f73 1"/>
                <a:gd name="f165" fmla="*/ f139 f73 1"/>
                <a:gd name="f166" fmla="*/ f140 f73 1"/>
                <a:gd name="f167" fmla="*/ f141 f73 1"/>
                <a:gd name="f168" fmla="*/ f142 f73 1"/>
                <a:gd name="f169" fmla="*/ f143 f73 1"/>
                <a:gd name="f170" fmla="*/ f144 f72 1"/>
                <a:gd name="f171" fmla="*/ f145 f72 1"/>
                <a:gd name="f172" fmla="*/ f146 f73 1"/>
                <a:gd name="f173" fmla="*/ f147 f73 1"/>
                <a:gd name="f174" fmla="*/ f148 f73 1"/>
                <a:gd name="f175" fmla="*/ f149 f73 1"/>
                <a:gd name="f176" fmla="*/ f150 f73 1"/>
              </a:gdLst>
              <a:ahLst/>
              <a:cxnLst>
                <a:cxn ang="3cd4">
                  <a:pos x="hc" y="t"/>
                </a:cxn>
                <a:cxn ang="0">
                  <a:pos x="r" y="vc"/>
                </a:cxn>
                <a:cxn ang="cd4">
                  <a:pos x="hc" y="b"/>
                </a:cxn>
                <a:cxn ang="cd2">
                  <a:pos x="l" y="vc"/>
                </a:cxn>
                <a:cxn ang="f128">
                  <a:pos x="f155" y="f156"/>
                </a:cxn>
                <a:cxn ang="f128">
                  <a:pos x="f157" y="f156"/>
                </a:cxn>
                <a:cxn ang="f128">
                  <a:pos x="f158" y="f159"/>
                </a:cxn>
                <a:cxn ang="f128">
                  <a:pos x="f160" y="f161"/>
                </a:cxn>
                <a:cxn ang="f128">
                  <a:pos x="f158" y="f162"/>
                </a:cxn>
                <a:cxn ang="f128">
                  <a:pos x="f157" y="f163"/>
                </a:cxn>
                <a:cxn ang="f128">
                  <a:pos x="f158" y="f164"/>
                </a:cxn>
                <a:cxn ang="f128">
                  <a:pos x="f160" y="f165"/>
                </a:cxn>
                <a:cxn ang="f128">
                  <a:pos x="f158" y="f166"/>
                </a:cxn>
                <a:cxn ang="f128">
                  <a:pos x="f157" y="f167"/>
                </a:cxn>
                <a:cxn ang="f128">
                  <a:pos x="f158" y="f168"/>
                </a:cxn>
                <a:cxn ang="f128">
                  <a:pos x="f160" y="f169"/>
                </a:cxn>
                <a:cxn ang="f128">
                  <a:pos x="f170" y="f169"/>
                </a:cxn>
                <a:cxn ang="f128">
                  <a:pos x="f171" y="f172"/>
                </a:cxn>
                <a:cxn ang="f128">
                  <a:pos x="f155" y="f167"/>
                </a:cxn>
                <a:cxn ang="f128">
                  <a:pos x="f171" y="f173"/>
                </a:cxn>
                <a:cxn ang="f128">
                  <a:pos x="f170" y="f165"/>
                </a:cxn>
                <a:cxn ang="f128">
                  <a:pos x="f171" y="f174"/>
                </a:cxn>
                <a:cxn ang="f128">
                  <a:pos x="f155" y="f163"/>
                </a:cxn>
                <a:cxn ang="f128">
                  <a:pos x="f171" y="f175"/>
                </a:cxn>
                <a:cxn ang="f128">
                  <a:pos x="f170" y="f161"/>
                </a:cxn>
                <a:cxn ang="f128">
                  <a:pos x="f171" y="f176"/>
                </a:cxn>
                <a:cxn ang="f128">
                  <a:pos x="f155" y="f156"/>
                </a:cxn>
              </a:cxnLst>
              <a:rect l="f151" t="f154" r="f152" b="f153"/>
              <a:pathLst>
                <a:path w="112128"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6" y="f5"/>
                  </a:lnTo>
                  <a:cubicBezTo>
                    <a:pt x="f6" y="f43"/>
                    <a:pt x="f44" y="f45"/>
                    <a:pt x="f46" y="f47"/>
                  </a:cubicBezTo>
                  <a:cubicBezTo>
                    <a:pt x="f48" y="f49"/>
                    <a:pt x="f8" y="f50"/>
                    <a:pt x="f8" y="f37"/>
                  </a:cubicBezTo>
                  <a:cubicBezTo>
                    <a:pt x="f8" y="f51"/>
                    <a:pt x="f48" y="f52"/>
                    <a:pt x="f46" y="f53"/>
                  </a:cubicBezTo>
                  <a:cubicBezTo>
                    <a:pt x="f44" y="f54"/>
                    <a:pt x="f6" y="f55"/>
                    <a:pt x="f6" y="f31"/>
                  </a:cubicBezTo>
                  <a:cubicBezTo>
                    <a:pt x="f6" y="f56"/>
                    <a:pt x="f44" y="f57"/>
                    <a:pt x="f46" y="f58"/>
                  </a:cubicBezTo>
                  <a:cubicBezTo>
                    <a:pt x="f48" y="f59"/>
                    <a:pt x="f8" y="f60"/>
                    <a:pt x="f8" y="f25"/>
                  </a:cubicBezTo>
                  <a:cubicBezTo>
                    <a:pt x="f8" y="f61"/>
                    <a:pt x="f48" y="f62"/>
                    <a:pt x="f46" y="f63"/>
                  </a:cubicBezTo>
                  <a:cubicBezTo>
                    <a:pt x="f44" y="f64"/>
                    <a:pt x="f6" y="f65"/>
                    <a:pt x="f6" y="f19"/>
                  </a:cubicBezTo>
                  <a:cubicBezTo>
                    <a:pt x="f6" y="f66"/>
                    <a:pt x="f44" y="f67"/>
                    <a:pt x="f46" y="f68"/>
                  </a:cubicBezTo>
                  <a:cubicBezTo>
                    <a:pt x="f48" y="f69"/>
                    <a:pt x="f8" y="f70"/>
                    <a:pt x="f8" y="f9"/>
                  </a:cubicBezTo>
                  <a:close/>
                </a:path>
              </a:pathLst>
            </a:custGeom>
            <a:solidFill>
              <a:srgbClr val="7473B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4" name="Freeform 14">
              <a:extLst>
                <a:ext uri="{FF2B5EF4-FFF2-40B4-BE49-F238E27FC236}">
                  <a16:creationId xmlns:a16="http://schemas.microsoft.com/office/drawing/2014/main" id="{07A248FE-49C6-6028-CBD0-618FFA24928D}"/>
                </a:ext>
              </a:extLst>
            </p:cNvPr>
            <p:cNvSpPr/>
            <p:nvPr/>
          </p:nvSpPr>
          <p:spPr>
            <a:xfrm>
              <a:off x="11571128" y="4627174"/>
              <a:ext cx="394014" cy="394728"/>
            </a:xfrm>
            <a:custGeom>
              <a:avLst/>
              <a:gdLst>
                <a:gd name="f0" fmla="val 10800000"/>
                <a:gd name="f1" fmla="val 5400000"/>
                <a:gd name="f2" fmla="val 180"/>
                <a:gd name="f3" fmla="val w"/>
                <a:gd name="f4" fmla="val h"/>
                <a:gd name="f5" fmla="val 0"/>
                <a:gd name="f6" fmla="val 250862"/>
                <a:gd name="f7" fmla="val 251319"/>
                <a:gd name="f8" fmla="val 250863"/>
                <a:gd name="f9" fmla="val 125660"/>
                <a:gd name="f10" fmla="val 195059"/>
                <a:gd name="f11" fmla="val 194705"/>
                <a:gd name="f12" fmla="val 125431"/>
                <a:gd name="f13" fmla="val 56158"/>
                <a:gd name="f14" fmla="val 56260"/>
                <a:gd name="f15" fmla="+- 0 0 -90"/>
                <a:gd name="f16" fmla="*/ f3 1 250862"/>
                <a:gd name="f17" fmla="*/ f4 1 251319"/>
                <a:gd name="f18" fmla="+- f7 0 f5"/>
                <a:gd name="f19" fmla="+- f6 0 f5"/>
                <a:gd name="f20" fmla="*/ f15 f0 1"/>
                <a:gd name="f21" fmla="*/ f19 1 250862"/>
                <a:gd name="f22" fmla="*/ f18 1 251319"/>
                <a:gd name="f23" fmla="*/ 250863 f19 1"/>
                <a:gd name="f24" fmla="*/ 125660 f18 1"/>
                <a:gd name="f25" fmla="*/ 125431 f19 1"/>
                <a:gd name="f26" fmla="*/ 251319 f18 1"/>
                <a:gd name="f27" fmla="*/ 0 f19 1"/>
                <a:gd name="f28" fmla="*/ 0 f18 1"/>
                <a:gd name="f29" fmla="*/ f20 1 f2"/>
                <a:gd name="f30" fmla="*/ f23 1 250862"/>
                <a:gd name="f31" fmla="*/ f24 1 251319"/>
                <a:gd name="f32" fmla="*/ f25 1 250862"/>
                <a:gd name="f33" fmla="*/ f26 1 251319"/>
                <a:gd name="f34" fmla="*/ f27 1 250862"/>
                <a:gd name="f35" fmla="*/ f28 1 251319"/>
                <a:gd name="f36" fmla="*/ f5 1 f21"/>
                <a:gd name="f37" fmla="*/ f6 1 f21"/>
                <a:gd name="f38" fmla="*/ f5 1 f22"/>
                <a:gd name="f39" fmla="*/ f7 1 f22"/>
                <a:gd name="f40" fmla="+- f29 0 f1"/>
                <a:gd name="f41" fmla="*/ f30 1 f21"/>
                <a:gd name="f42" fmla="*/ f31 1 f22"/>
                <a:gd name="f43" fmla="*/ f32 1 f21"/>
                <a:gd name="f44" fmla="*/ f33 1 f22"/>
                <a:gd name="f45" fmla="*/ f34 1 f21"/>
                <a:gd name="f46" fmla="*/ f35 1 f22"/>
                <a:gd name="f47" fmla="*/ f36 f16 1"/>
                <a:gd name="f48" fmla="*/ f37 f16 1"/>
                <a:gd name="f49" fmla="*/ f39 f17 1"/>
                <a:gd name="f50" fmla="*/ f38 f17 1"/>
                <a:gd name="f51" fmla="*/ f41 f16 1"/>
                <a:gd name="f52" fmla="*/ f42 f17 1"/>
                <a:gd name="f53" fmla="*/ f43 f16 1"/>
                <a:gd name="f54" fmla="*/ f44 f17 1"/>
                <a:gd name="f55" fmla="*/ f45 f16 1"/>
                <a:gd name="f56" fmla="*/ f46 f17 1"/>
              </a:gdLst>
              <a:ahLst/>
              <a:cxnLst>
                <a:cxn ang="3cd4">
                  <a:pos x="hc" y="t"/>
                </a:cxn>
                <a:cxn ang="0">
                  <a:pos x="r" y="vc"/>
                </a:cxn>
                <a:cxn ang="cd4">
                  <a:pos x="hc" y="b"/>
                </a:cxn>
                <a:cxn ang="cd2">
                  <a:pos x="l" y="vc"/>
                </a:cxn>
                <a:cxn ang="f40">
                  <a:pos x="f51" y="f52"/>
                </a:cxn>
                <a:cxn ang="f40">
                  <a:pos x="f53" y="f54"/>
                </a:cxn>
                <a:cxn ang="f40">
                  <a:pos x="f55" y="f52"/>
                </a:cxn>
                <a:cxn ang="f40">
                  <a:pos x="f53" y="f56"/>
                </a:cxn>
                <a:cxn ang="f40">
                  <a:pos x="f51" y="f52"/>
                </a:cxn>
              </a:cxnLst>
              <a:rect l="f47" t="f50" r="f48" b="f49"/>
              <a:pathLst>
                <a:path w="250862" h="251319">
                  <a:moveTo>
                    <a:pt x="f8" y="f9"/>
                  </a:moveTo>
                  <a:cubicBezTo>
                    <a:pt x="f8" y="f10"/>
                    <a:pt x="f11" y="f7"/>
                    <a:pt x="f12" y="f7"/>
                  </a:cubicBezTo>
                  <a:cubicBezTo>
                    <a:pt x="f13" y="f7"/>
                    <a:pt x="f5" y="f10"/>
                    <a:pt x="f5" y="f9"/>
                  </a:cubicBezTo>
                  <a:cubicBezTo>
                    <a:pt x="f5" y="f14"/>
                    <a:pt x="f13" y="f5"/>
                    <a:pt x="f12" y="f5"/>
                  </a:cubicBezTo>
                  <a:cubicBezTo>
                    <a:pt x="f11" y="f5"/>
                    <a:pt x="f8" y="f14"/>
                    <a:pt x="f8" y="f9"/>
                  </a:cubicBezTo>
                  <a:close/>
                </a:path>
              </a:pathLst>
            </a:custGeom>
            <a:solidFill>
              <a:srgbClr val="ECC0DA"/>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sp>
        <p:nvSpPr>
          <p:cNvPr id="15" name="Rectangle 21">
            <a:extLst>
              <a:ext uri="{FF2B5EF4-FFF2-40B4-BE49-F238E27FC236}">
                <a16:creationId xmlns:a16="http://schemas.microsoft.com/office/drawing/2014/main" id="{7A006606-C3E3-4DD8-701D-EBF4F9CDBE6D}"/>
              </a:ext>
            </a:extLst>
          </p:cNvPr>
          <p:cNvSpPr/>
          <p:nvPr/>
        </p:nvSpPr>
        <p:spPr>
          <a:xfrm rot="16200004">
            <a:off x="2862661" y="-2030694"/>
            <a:ext cx="6141018" cy="10919389"/>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FFFFFF"/>
                </a:solidFill>
                <a:uFillTx/>
                <a:latin typeface="Calibri"/>
              </a:rPr>
              <a:t>a</a:t>
            </a:r>
          </a:p>
        </p:txBody>
      </p:sp>
      <p:sp>
        <p:nvSpPr>
          <p:cNvPr id="16" name="Picture Placeholder 3">
            <a:extLst>
              <a:ext uri="{FF2B5EF4-FFF2-40B4-BE49-F238E27FC236}">
                <a16:creationId xmlns:a16="http://schemas.microsoft.com/office/drawing/2014/main" id="{BCB1E3AF-12CA-655D-6C70-2AA73F3EB198}"/>
              </a:ext>
            </a:extLst>
          </p:cNvPr>
          <p:cNvSpPr txBox="1">
            <a:spLocks noGrp="1"/>
          </p:cNvSpPr>
          <p:nvPr>
            <p:ph type="pic" sz="quarter" idx="4294967295"/>
          </p:nvPr>
        </p:nvSpPr>
        <p:spPr>
          <a:xfrm>
            <a:off x="799130" y="746269"/>
            <a:ext cx="10203652" cy="5365452"/>
          </a:xfrm>
          <a:prstGeom prst="rect">
            <a:avLst/>
          </a:prstGeom>
          <a:solidFill>
            <a:srgbClr val="BFBFBF"/>
          </a:solidFill>
          <a:ln>
            <a:noFill/>
          </a:ln>
        </p:spPr>
        <p:txBody>
          <a:bodyPr vert="horz" wrap="square" lIns="91440" tIns="45720" rIns="91440" bIns="45720" anchor="t" anchorCtr="1" compatLnSpc="1">
            <a:noAutofit/>
          </a:bodyPr>
          <a:lstStyle>
            <a:lvl1pPr marL="0" marR="0" lvl="0" indent="0" algn="ctr" fontAlgn="auto">
              <a:spcAft>
                <a:spcPts val="0"/>
              </a:spcAft>
              <a:buNone/>
              <a:tabLst/>
              <a:defRPr lang="en-US" sz="1727" b="0" i="0" u="none" strike="noStrike" cap="none" spc="0" baseline="0">
                <a:solidFill>
                  <a:srgbClr val="000000"/>
                </a:solidFill>
                <a:uFillTx/>
                <a:latin typeface="Calibri" pitchFamily="34"/>
                <a:cs typeface="Calibri" pitchFamily="34"/>
              </a:defRPr>
            </a:lvl1pPr>
            <a:lvl2pPr marL="0" marR="0" lvl="0" indent="0" algn="ctr" fontAlgn="auto">
              <a:spcBef>
                <a:spcPts val="1000"/>
              </a:spcBef>
              <a:spcAft>
                <a:spcPts val="0"/>
              </a:spcAft>
              <a:buNone/>
              <a:tabLst/>
              <a:defRPr lang="en-US" sz="1727" b="0" i="0" u="none" strike="noStrike" cap="none" spc="0" baseline="0">
                <a:solidFill>
                  <a:srgbClr val="000000"/>
                </a:solidFill>
                <a:uFillTx/>
                <a:latin typeface="Calibri" pitchFamily="34"/>
                <a:cs typeface="Calibri" pitchFamily="34"/>
              </a:defRPr>
            </a:lvl2pPr>
          </a:lstStyle>
          <a:p>
            <a:pPr lvl="0"/>
            <a:endParaRPr lang="en-US"/>
          </a:p>
          <a:p>
            <a:pPr lvl="0"/>
            <a:r>
              <a:rPr lang="en-US"/>
              <a:t>Drag Your Image Here</a:t>
            </a:r>
          </a:p>
        </p:txBody>
      </p:sp>
      <p:cxnSp>
        <p:nvCxnSpPr>
          <p:cNvPr id="17" name="Straight Connector 1">
            <a:extLst>
              <a:ext uri="{FF2B5EF4-FFF2-40B4-BE49-F238E27FC236}">
                <a16:creationId xmlns:a16="http://schemas.microsoft.com/office/drawing/2014/main" id="{F51EEFB0-F671-862C-9A35-70402EF67563}"/>
              </a:ext>
            </a:extLst>
          </p:cNvPr>
          <p:cNvCxnSpPr/>
          <p:nvPr/>
        </p:nvCxnSpPr>
        <p:spPr>
          <a:xfrm>
            <a:off x="11715750" y="6534247"/>
            <a:ext cx="333298" cy="0"/>
          </a:xfrm>
          <a:prstGeom prst="straightConnector1">
            <a:avLst/>
          </a:prstGeom>
          <a:noFill/>
          <a:ln w="19046" cap="flat">
            <a:solidFill>
              <a:srgbClr val="F26F46"/>
            </a:solidFill>
            <a:prstDash val="solid"/>
            <a:miter/>
          </a:ln>
        </p:spPr>
      </p:cxnSp>
      <p:sp>
        <p:nvSpPr>
          <p:cNvPr id="18" name="Rectangle 22">
            <a:extLst>
              <a:ext uri="{FF2B5EF4-FFF2-40B4-BE49-F238E27FC236}">
                <a16:creationId xmlns:a16="http://schemas.microsoft.com/office/drawing/2014/main" id="{4F8E554E-E5FE-940E-BBFE-3D27FB1078CF}"/>
              </a:ext>
            </a:extLst>
          </p:cNvPr>
          <p:cNvSpPr/>
          <p:nvPr/>
        </p:nvSpPr>
        <p:spPr>
          <a:xfrm rot="16200004">
            <a:off x="9965529" y="1926425"/>
            <a:ext cx="7562856" cy="3128957"/>
          </a:xfrm>
          <a:prstGeom prst="rect">
            <a:avLst/>
          </a:prstGeom>
          <a:solidFill>
            <a:srgbClr val="ECECEC"/>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19" name="Text Placeholder 17">
            <a:extLst>
              <a:ext uri="{FF2B5EF4-FFF2-40B4-BE49-F238E27FC236}">
                <a16:creationId xmlns:a16="http://schemas.microsoft.com/office/drawing/2014/main" id="{D2271E87-4C6B-5228-81D4-EDCA1DFAAE8D}"/>
              </a:ext>
            </a:extLst>
          </p:cNvPr>
          <p:cNvSpPr txBox="1">
            <a:spLocks noGrp="1"/>
          </p:cNvSpPr>
          <p:nvPr>
            <p:ph type="body" sz="quarter" idx="4294967295"/>
          </p:nvPr>
        </p:nvSpPr>
        <p:spPr>
          <a:xfrm>
            <a:off x="1991316" y="3578083"/>
            <a:ext cx="8129848" cy="1452560"/>
          </a:xfrm>
          <a:prstGeom prst="rect">
            <a:avLst/>
          </a:prstGeom>
          <a:noFill/>
          <a:ln>
            <a:noFill/>
          </a:ln>
        </p:spPr>
        <p:txBody>
          <a:bodyPr vert="horz" wrap="square" lIns="91440" tIns="45720" rIns="91440" bIns="45720" anchor="ctr" anchorCtr="1" compatLnSpc="1">
            <a:noAutofit/>
          </a:bodyPr>
          <a:lstStyle>
            <a:lvl1pPr marR="0" lvl="0" algn="ctr" fontAlgn="auto">
              <a:spcAft>
                <a:spcPts val="0"/>
              </a:spcAft>
              <a:buNone/>
              <a:tabLst/>
              <a:defRPr lang="en-GB" sz="3000" b="0" i="0" u="none" strike="noStrike" cap="none" spc="0" baseline="0">
                <a:solidFill>
                  <a:srgbClr val="292668"/>
                </a:solidFill>
                <a:uFillTx/>
                <a:latin typeface="Calibri"/>
              </a:defRPr>
            </a:lvl1pPr>
          </a:lstStyle>
          <a:p>
            <a:pPr lvl="0"/>
            <a:r>
              <a:rPr lang="en-GB"/>
              <a:t>QUOTE</a:t>
            </a:r>
            <a:endParaRPr lang="en-US"/>
          </a:p>
        </p:txBody>
      </p:sp>
    </p:spTree>
    <p:extLst>
      <p:ext uri="{BB962C8B-B14F-4D97-AF65-F5344CB8AC3E}">
        <p14:creationId xmlns:p14="http://schemas.microsoft.com/office/powerpoint/2010/main" val="178688838"/>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ext Slide 02 Navy">
    <p:spTree>
      <p:nvGrpSpPr>
        <p:cNvPr id="1" name=""/>
        <p:cNvGrpSpPr/>
        <p:nvPr/>
      </p:nvGrpSpPr>
      <p:grpSpPr>
        <a:xfrm>
          <a:off x="0" y="0"/>
          <a:ext cx="0" cy="0"/>
          <a:chOff x="0" y="0"/>
          <a:chExt cx="0" cy="0"/>
        </a:xfrm>
      </p:grpSpPr>
      <p:sp>
        <p:nvSpPr>
          <p:cNvPr id="2" name="Rectangle 24">
            <a:extLst>
              <a:ext uri="{FF2B5EF4-FFF2-40B4-BE49-F238E27FC236}">
                <a16:creationId xmlns:a16="http://schemas.microsoft.com/office/drawing/2014/main" id="{DADA6910-7A14-9049-4530-0559C4941F62}"/>
              </a:ext>
            </a:extLst>
          </p:cNvPr>
          <p:cNvSpPr/>
          <p:nvPr/>
        </p:nvSpPr>
        <p:spPr>
          <a:xfrm rot="16200004">
            <a:off x="5088462" y="-5088508"/>
            <a:ext cx="2015072" cy="12191996"/>
          </a:xfrm>
          <a:prstGeom prst="rect">
            <a:avLst/>
          </a:prstGeom>
          <a:solidFill>
            <a:srgbClr val="292668"/>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Text Placeholder 23">
            <a:extLst>
              <a:ext uri="{FF2B5EF4-FFF2-40B4-BE49-F238E27FC236}">
                <a16:creationId xmlns:a16="http://schemas.microsoft.com/office/drawing/2014/main" id="{603BA16C-D3ED-C397-29A9-0948EEB557EB}"/>
              </a:ext>
            </a:extLst>
          </p:cNvPr>
          <p:cNvSpPr txBox="1">
            <a:spLocks noGrp="1"/>
          </p:cNvSpPr>
          <p:nvPr>
            <p:ph type="body" sz="quarter" idx="4294967295"/>
          </p:nvPr>
        </p:nvSpPr>
        <p:spPr>
          <a:xfrm>
            <a:off x="904853" y="826891"/>
            <a:ext cx="10479216" cy="803657"/>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en-US" sz="3600" b="1" i="0" u="none" strike="noStrike" cap="none" spc="0" baseline="0">
                <a:solidFill>
                  <a:srgbClr val="FFFFFF"/>
                </a:solidFill>
                <a:uFillTx/>
                <a:latin typeface="Calibri"/>
              </a:defRPr>
            </a:lvl1pPr>
          </a:lstStyle>
          <a:p>
            <a:pPr lvl="0"/>
            <a:r>
              <a:rPr lang="en-US"/>
              <a:t>HEADING</a:t>
            </a:r>
          </a:p>
        </p:txBody>
      </p:sp>
      <p:sp>
        <p:nvSpPr>
          <p:cNvPr id="4" name="Text Placeholder 17">
            <a:extLst>
              <a:ext uri="{FF2B5EF4-FFF2-40B4-BE49-F238E27FC236}">
                <a16:creationId xmlns:a16="http://schemas.microsoft.com/office/drawing/2014/main" id="{C323B468-7FB2-6C48-1B13-3BBC608D29D9}"/>
              </a:ext>
            </a:extLst>
          </p:cNvPr>
          <p:cNvSpPr txBox="1">
            <a:spLocks noGrp="1"/>
          </p:cNvSpPr>
          <p:nvPr>
            <p:ph type="body" sz="quarter" idx="4294967295"/>
          </p:nvPr>
        </p:nvSpPr>
        <p:spPr>
          <a:xfrm>
            <a:off x="904853" y="2457440"/>
            <a:ext cx="10479216" cy="3781930"/>
          </a:xfrm>
          <a:prstGeom prst="rect">
            <a:avLst/>
          </a:prstGeom>
          <a:noFill/>
          <a:ln>
            <a:noFill/>
          </a:ln>
        </p:spPr>
        <p:txBody>
          <a:bodyPr vert="horz" wrap="square" lIns="91440" tIns="45720" rIns="91440" bIns="45720" anchor="t" anchorCtr="0" compatLnSpc="1">
            <a:noAutofit/>
          </a:bodyPr>
          <a:lstStyle>
            <a:lvl1pPr marR="0" lvl="0" fontAlgn="auto">
              <a:lnSpc>
                <a:spcPts val="2480"/>
              </a:lnSpc>
              <a:spcBef>
                <a:spcPts val="0"/>
              </a:spcBef>
              <a:spcAft>
                <a:spcPts val="0"/>
              </a:spcAft>
              <a:buNone/>
              <a:tabLst/>
              <a:defRPr lang="en-GB" sz="2400" b="0" i="0" u="none" strike="noStrike" cap="none" spc="0" baseline="0">
                <a:solidFill>
                  <a:srgbClr val="292668"/>
                </a:solidFill>
                <a:uFillTx/>
                <a:latin typeface="Calibri"/>
              </a:defRPr>
            </a:lvl1pPr>
          </a:lstStyle>
          <a:p>
            <a:pPr lvl="0"/>
            <a:r>
              <a:rPr lang="en-GB"/>
              <a:t>Click to type…</a:t>
            </a:r>
            <a:endParaRPr lang="en-US"/>
          </a:p>
        </p:txBody>
      </p:sp>
    </p:spTree>
    <p:extLst>
      <p:ext uri="{BB962C8B-B14F-4D97-AF65-F5344CB8AC3E}">
        <p14:creationId xmlns:p14="http://schemas.microsoft.com/office/powerpoint/2010/main" val="3424917133"/>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Overview/Intro Navy ">
    <p:spTree>
      <p:nvGrpSpPr>
        <p:cNvPr id="1" name=""/>
        <p:cNvGrpSpPr/>
        <p:nvPr/>
      </p:nvGrpSpPr>
      <p:grpSpPr>
        <a:xfrm>
          <a:off x="0" y="0"/>
          <a:ext cx="0" cy="0"/>
          <a:chOff x="0" y="0"/>
          <a:chExt cx="0" cy="0"/>
        </a:xfrm>
      </p:grpSpPr>
      <p:sp>
        <p:nvSpPr>
          <p:cNvPr id="2" name="Rectangle 45">
            <a:extLst>
              <a:ext uri="{FF2B5EF4-FFF2-40B4-BE49-F238E27FC236}">
                <a16:creationId xmlns:a16="http://schemas.microsoft.com/office/drawing/2014/main" id="{69727B78-D78B-70A6-7F0F-420F5406BD83}"/>
              </a:ext>
            </a:extLst>
          </p:cNvPr>
          <p:cNvSpPr/>
          <p:nvPr/>
        </p:nvSpPr>
        <p:spPr>
          <a:xfrm>
            <a:off x="2167320" y="772375"/>
            <a:ext cx="9503743" cy="5063160"/>
          </a:xfrm>
          <a:prstGeom prst="rect">
            <a:avLst/>
          </a:prstGeom>
          <a:solidFill>
            <a:srgbClr val="292668"/>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529" b="0" i="0" u="none" strike="noStrike" kern="1200" cap="none" spc="0" baseline="0">
              <a:solidFill>
                <a:srgbClr val="FFFFFF"/>
              </a:solidFill>
              <a:uFillTx/>
              <a:latin typeface="Calibri" pitchFamily="34"/>
              <a:cs typeface="Calibri" pitchFamily="34"/>
            </a:endParaRPr>
          </a:p>
        </p:txBody>
      </p:sp>
      <p:sp>
        <p:nvSpPr>
          <p:cNvPr id="3" name="Picture Placeholder 3">
            <a:extLst>
              <a:ext uri="{FF2B5EF4-FFF2-40B4-BE49-F238E27FC236}">
                <a16:creationId xmlns:a16="http://schemas.microsoft.com/office/drawing/2014/main" id="{99439B0E-F9FD-AE43-BBE5-DEB4CEA17BDA}"/>
              </a:ext>
            </a:extLst>
          </p:cNvPr>
          <p:cNvSpPr txBox="1">
            <a:spLocks noGrp="1"/>
          </p:cNvSpPr>
          <p:nvPr>
            <p:ph type="pic" sz="quarter" idx="4294967295"/>
          </p:nvPr>
        </p:nvSpPr>
        <p:spPr>
          <a:xfrm>
            <a:off x="388400" y="385456"/>
            <a:ext cx="4107749" cy="6087078"/>
          </a:xfrm>
          <a:prstGeom prst="rect">
            <a:avLst/>
          </a:prstGeom>
          <a:solidFill>
            <a:srgbClr val="BFBFBF"/>
          </a:solidFill>
          <a:ln>
            <a:noFill/>
          </a:ln>
        </p:spPr>
        <p:txBody>
          <a:bodyPr vert="horz" wrap="square" lIns="91440" tIns="45720" rIns="91440" bIns="45720" anchor="t" anchorCtr="1" compatLnSpc="1">
            <a:noAutofit/>
          </a:bodyPr>
          <a:lstStyle>
            <a:lvl1pPr marL="0" marR="0" lvl="0" indent="0" algn="ctr" fontAlgn="auto">
              <a:spcAft>
                <a:spcPts val="0"/>
              </a:spcAft>
              <a:buNone/>
              <a:tabLst/>
              <a:defRPr lang="en-US" sz="1727" b="0" i="0" u="none" strike="noStrike" cap="none" spc="0" baseline="0">
                <a:solidFill>
                  <a:srgbClr val="000000"/>
                </a:solidFill>
                <a:uFillTx/>
                <a:latin typeface="Calibri" pitchFamily="34"/>
                <a:cs typeface="Calibri" pitchFamily="34"/>
              </a:defRPr>
            </a:lvl1pPr>
            <a:lvl2pPr marL="0" marR="0" lvl="0" indent="0" algn="ctr" fontAlgn="auto">
              <a:spcBef>
                <a:spcPts val="1000"/>
              </a:spcBef>
              <a:spcAft>
                <a:spcPts val="0"/>
              </a:spcAft>
              <a:buNone/>
              <a:tabLst/>
              <a:defRPr lang="en-US" sz="1727" b="0" i="0" u="none" strike="noStrike" cap="none" spc="0" baseline="0">
                <a:solidFill>
                  <a:srgbClr val="000000"/>
                </a:solidFill>
                <a:uFillTx/>
                <a:latin typeface="Calibri" pitchFamily="34"/>
                <a:cs typeface="Calibri" pitchFamily="34"/>
              </a:defRPr>
            </a:lvl2pPr>
          </a:lstStyle>
          <a:p>
            <a:pPr lvl="0"/>
            <a:endParaRPr lang="en-US"/>
          </a:p>
          <a:p>
            <a:pPr lvl="0"/>
            <a:r>
              <a:rPr lang="en-US"/>
              <a:t>Drag Your Image Here</a:t>
            </a:r>
          </a:p>
        </p:txBody>
      </p:sp>
      <p:sp>
        <p:nvSpPr>
          <p:cNvPr id="4" name="Text Placeholder 17">
            <a:extLst>
              <a:ext uri="{FF2B5EF4-FFF2-40B4-BE49-F238E27FC236}">
                <a16:creationId xmlns:a16="http://schemas.microsoft.com/office/drawing/2014/main" id="{2DE05738-E9CC-2F29-88F6-F79ACF235B07}"/>
              </a:ext>
            </a:extLst>
          </p:cNvPr>
          <p:cNvSpPr txBox="1">
            <a:spLocks noGrp="1"/>
          </p:cNvSpPr>
          <p:nvPr>
            <p:ph type="body" sz="quarter" idx="4294967295"/>
          </p:nvPr>
        </p:nvSpPr>
        <p:spPr>
          <a:xfrm>
            <a:off x="4940622" y="3429000"/>
            <a:ext cx="6414561" cy="2123904"/>
          </a:xfrm>
          <a:prstGeom prst="rect">
            <a:avLst/>
          </a:prstGeom>
          <a:noFill/>
          <a:ln>
            <a:noFill/>
          </a:ln>
        </p:spPr>
        <p:txBody>
          <a:bodyPr vert="horz" wrap="square" lIns="91440" tIns="45720" rIns="91440" bIns="45720" anchor="t" anchorCtr="0" compatLnSpc="1">
            <a:noAutofit/>
          </a:bodyPr>
          <a:lstStyle>
            <a:lvl1pPr marR="0" lvl="0" fontAlgn="auto">
              <a:spcAft>
                <a:spcPts val="0"/>
              </a:spcAft>
              <a:buNone/>
              <a:tabLst/>
              <a:defRPr lang="en-GB" sz="2400" b="0" i="0" u="none" strike="noStrike" cap="none" spc="0" baseline="0">
                <a:solidFill>
                  <a:srgbClr val="FFFFFF"/>
                </a:solidFill>
                <a:uFillTx/>
                <a:latin typeface="Calibri"/>
              </a:defRPr>
            </a:lvl1pPr>
          </a:lstStyle>
          <a:p>
            <a:pPr lvl="0"/>
            <a:r>
              <a:rPr lang="en-GB"/>
              <a:t>Click to type…</a:t>
            </a:r>
            <a:endParaRPr lang="en-US"/>
          </a:p>
        </p:txBody>
      </p:sp>
    </p:spTree>
    <p:extLst>
      <p:ext uri="{BB962C8B-B14F-4D97-AF65-F5344CB8AC3E}">
        <p14:creationId xmlns:p14="http://schemas.microsoft.com/office/powerpoint/2010/main" val="2779997043"/>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Laptop Slide Navy">
    <p:spTree>
      <p:nvGrpSpPr>
        <p:cNvPr id="1" name=""/>
        <p:cNvGrpSpPr/>
        <p:nvPr/>
      </p:nvGrpSpPr>
      <p:grpSpPr>
        <a:xfrm>
          <a:off x="0" y="0"/>
          <a:ext cx="0" cy="0"/>
          <a:chOff x="0" y="0"/>
          <a:chExt cx="0" cy="0"/>
        </a:xfrm>
      </p:grpSpPr>
      <p:sp>
        <p:nvSpPr>
          <p:cNvPr id="2" name="Text Placeholder 23">
            <a:extLst>
              <a:ext uri="{FF2B5EF4-FFF2-40B4-BE49-F238E27FC236}">
                <a16:creationId xmlns:a16="http://schemas.microsoft.com/office/drawing/2014/main" id="{D5065768-38F5-8623-269D-E6117412CD15}"/>
              </a:ext>
            </a:extLst>
          </p:cNvPr>
          <p:cNvSpPr txBox="1">
            <a:spLocks noGrp="1"/>
          </p:cNvSpPr>
          <p:nvPr>
            <p:ph type="body" sz="quarter" idx="4294967295"/>
          </p:nvPr>
        </p:nvSpPr>
        <p:spPr>
          <a:xfrm>
            <a:off x="6578870" y="593866"/>
            <a:ext cx="4990996" cy="992654"/>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en-US" sz="3600" b="1" i="0" u="none" strike="noStrike" cap="none" spc="0" baseline="0">
                <a:solidFill>
                  <a:srgbClr val="F26F46"/>
                </a:solidFill>
                <a:uFillTx/>
                <a:latin typeface="Calibri"/>
              </a:defRPr>
            </a:lvl1pPr>
          </a:lstStyle>
          <a:p>
            <a:pPr lvl="0"/>
            <a:r>
              <a:rPr lang="en-US"/>
              <a:t>HEADING</a:t>
            </a:r>
          </a:p>
        </p:txBody>
      </p:sp>
      <p:sp>
        <p:nvSpPr>
          <p:cNvPr id="3" name="Rectangle 25">
            <a:extLst>
              <a:ext uri="{FF2B5EF4-FFF2-40B4-BE49-F238E27FC236}">
                <a16:creationId xmlns:a16="http://schemas.microsoft.com/office/drawing/2014/main" id="{7C6FDF84-7941-14B4-6E0A-7C8BFAE4029D}"/>
              </a:ext>
            </a:extLst>
          </p:cNvPr>
          <p:cNvSpPr/>
          <p:nvPr/>
        </p:nvSpPr>
        <p:spPr>
          <a:xfrm flipV="1">
            <a:off x="0" y="0"/>
            <a:ext cx="601400" cy="6858000"/>
          </a:xfrm>
          <a:prstGeom prst="rect">
            <a:avLst/>
          </a:prstGeom>
          <a:solidFill>
            <a:srgbClr val="292668"/>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4" name="Text Placeholder 17">
            <a:extLst>
              <a:ext uri="{FF2B5EF4-FFF2-40B4-BE49-F238E27FC236}">
                <a16:creationId xmlns:a16="http://schemas.microsoft.com/office/drawing/2014/main" id="{FA575ADD-AFD3-2F85-510A-3BDD62F3B08C}"/>
              </a:ext>
            </a:extLst>
          </p:cNvPr>
          <p:cNvSpPr txBox="1">
            <a:spLocks noGrp="1"/>
          </p:cNvSpPr>
          <p:nvPr>
            <p:ph type="body" sz="quarter" idx="4294967295"/>
          </p:nvPr>
        </p:nvSpPr>
        <p:spPr>
          <a:xfrm>
            <a:off x="6578870" y="1890384"/>
            <a:ext cx="4990996" cy="4102940"/>
          </a:xfrm>
          <a:prstGeom prst="rect">
            <a:avLst/>
          </a:prstGeom>
          <a:noFill/>
          <a:ln>
            <a:noFill/>
          </a:ln>
        </p:spPr>
        <p:txBody>
          <a:bodyPr vert="horz" wrap="square" lIns="91440" tIns="45720" rIns="91440" bIns="45720" anchor="t" anchorCtr="0" compatLnSpc="1">
            <a:noAutofit/>
          </a:bodyPr>
          <a:lstStyle>
            <a:lvl1pPr marR="0" lvl="0" fontAlgn="auto">
              <a:lnSpc>
                <a:spcPts val="2480"/>
              </a:lnSpc>
              <a:spcBef>
                <a:spcPts val="0"/>
              </a:spcBef>
              <a:spcAft>
                <a:spcPts val="0"/>
              </a:spcAft>
              <a:buNone/>
              <a:tabLst/>
              <a:defRPr lang="en-GB" sz="2400" b="0" i="0" u="none" strike="noStrike" cap="none" spc="0" baseline="0">
                <a:solidFill>
                  <a:srgbClr val="292668"/>
                </a:solidFill>
                <a:uFillTx/>
                <a:latin typeface="Calibri"/>
              </a:defRPr>
            </a:lvl1pPr>
          </a:lstStyle>
          <a:p>
            <a:pPr lvl="0"/>
            <a:r>
              <a:rPr lang="en-GB"/>
              <a:t>Click to type…</a:t>
            </a:r>
            <a:endParaRPr lang="en-US"/>
          </a:p>
        </p:txBody>
      </p:sp>
      <p:sp>
        <p:nvSpPr>
          <p:cNvPr id="5" name="TextBox 22">
            <a:extLst>
              <a:ext uri="{FF2B5EF4-FFF2-40B4-BE49-F238E27FC236}">
                <a16:creationId xmlns:a16="http://schemas.microsoft.com/office/drawing/2014/main" id="{7B4C3E40-CE77-CEF9-306A-BE4C011E7416}"/>
              </a:ext>
            </a:extLst>
          </p:cNvPr>
          <p:cNvSpPr txBox="1"/>
          <p:nvPr/>
        </p:nvSpPr>
        <p:spPr>
          <a:xfrm rot="16200004">
            <a:off x="-1851258" y="2071838"/>
            <a:ext cx="4359209" cy="215441"/>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 b="0" i="0" u="none" strike="noStrike" kern="1200" cap="none" spc="100" baseline="0">
                <a:solidFill>
                  <a:srgbClr val="FFFFFF"/>
                </a:solidFill>
                <a:uFillTx/>
                <a:latin typeface="Calibri"/>
              </a:rPr>
              <a:t>Connecting Disciplines in European Higher Academia</a:t>
            </a:r>
          </a:p>
        </p:txBody>
      </p:sp>
      <p:grpSp>
        <p:nvGrpSpPr>
          <p:cNvPr id="6" name="Group 23">
            <a:extLst>
              <a:ext uri="{FF2B5EF4-FFF2-40B4-BE49-F238E27FC236}">
                <a16:creationId xmlns:a16="http://schemas.microsoft.com/office/drawing/2014/main" id="{AF85133B-8664-FBCF-172F-3E304F76FFD8}"/>
              </a:ext>
            </a:extLst>
          </p:cNvPr>
          <p:cNvGrpSpPr/>
          <p:nvPr/>
        </p:nvGrpSpPr>
        <p:grpSpPr>
          <a:xfrm>
            <a:off x="-1068604" y="4517538"/>
            <a:ext cx="1799923" cy="2230824"/>
            <a:chOff x="-1068604" y="4517538"/>
            <a:chExt cx="1799923" cy="2230824"/>
          </a:xfrm>
        </p:grpSpPr>
        <p:sp>
          <p:nvSpPr>
            <p:cNvPr id="7" name="Freeform 24">
              <a:extLst>
                <a:ext uri="{FF2B5EF4-FFF2-40B4-BE49-F238E27FC236}">
                  <a16:creationId xmlns:a16="http://schemas.microsoft.com/office/drawing/2014/main" id="{AA291A74-B2E8-9AA0-91BF-67C5FDC4CF37}"/>
                </a:ext>
              </a:extLst>
            </p:cNvPr>
            <p:cNvSpPr/>
            <p:nvPr/>
          </p:nvSpPr>
          <p:spPr>
            <a:xfrm>
              <a:off x="-1067113" y="5848255"/>
              <a:ext cx="1798432" cy="900107"/>
            </a:xfrm>
            <a:custGeom>
              <a:avLst/>
              <a:gdLst>
                <a:gd name="f0" fmla="val 10800000"/>
                <a:gd name="f1" fmla="val 5400000"/>
                <a:gd name="f2" fmla="val 180"/>
                <a:gd name="f3" fmla="val w"/>
                <a:gd name="f4" fmla="val h"/>
                <a:gd name="f5" fmla="val 0"/>
                <a:gd name="f6" fmla="val 1145036"/>
                <a:gd name="f7" fmla="val 573083"/>
                <a:gd name="f8" fmla="val 1144086"/>
                <a:gd name="f9" fmla="val 317005"/>
                <a:gd name="f10" fmla="val 887522"/>
                <a:gd name="f11" fmla="val 573084"/>
                <a:gd name="f12" fmla="val 572043"/>
                <a:gd name="f13" fmla="val 256564"/>
                <a:gd name="f14" fmla="val 316053"/>
                <a:gd name="f15" fmla="+- 0 0 -90"/>
                <a:gd name="f16" fmla="*/ f3 1 1145036"/>
                <a:gd name="f17" fmla="*/ f4 1 573083"/>
                <a:gd name="f18" fmla="+- f7 0 f5"/>
                <a:gd name="f19" fmla="+- f6 0 f5"/>
                <a:gd name="f20" fmla="*/ f15 f0 1"/>
                <a:gd name="f21" fmla="*/ f19 1 1145036"/>
                <a:gd name="f22" fmla="*/ f18 1 573083"/>
                <a:gd name="f23" fmla="*/ 1144086 f19 1"/>
                <a:gd name="f24" fmla="*/ 0 f18 1"/>
                <a:gd name="f25" fmla="*/ 572043 f19 1"/>
                <a:gd name="f26" fmla="*/ 573084 f18 1"/>
                <a:gd name="f27" fmla="*/ 0 f19 1"/>
                <a:gd name="f28" fmla="*/ 1145036 f19 1"/>
                <a:gd name="f29" fmla="*/ f20 1 f2"/>
                <a:gd name="f30" fmla="*/ f23 1 1145036"/>
                <a:gd name="f31" fmla="*/ f24 1 573083"/>
                <a:gd name="f32" fmla="*/ f25 1 1145036"/>
                <a:gd name="f33" fmla="*/ f26 1 573083"/>
                <a:gd name="f34" fmla="*/ f27 1 1145036"/>
                <a:gd name="f35" fmla="*/ f28 1 1145036"/>
                <a:gd name="f36" fmla="*/ f5 1 f21"/>
                <a:gd name="f37" fmla="*/ f6 1 f21"/>
                <a:gd name="f38" fmla="*/ f5 1 f22"/>
                <a:gd name="f39" fmla="*/ f7 1 f22"/>
                <a:gd name="f40" fmla="+- f29 0 f1"/>
                <a:gd name="f41" fmla="*/ f30 1 f21"/>
                <a:gd name="f42" fmla="*/ f31 1 f22"/>
                <a:gd name="f43" fmla="*/ f32 1 f21"/>
                <a:gd name="f44" fmla="*/ f33 1 f22"/>
                <a:gd name="f45" fmla="*/ f34 1 f21"/>
                <a:gd name="f46" fmla="*/ f35 1 f21"/>
                <a:gd name="f47" fmla="*/ f36 f16 1"/>
                <a:gd name="f48" fmla="*/ f37 f16 1"/>
                <a:gd name="f49" fmla="*/ f39 f17 1"/>
                <a:gd name="f50" fmla="*/ f38 f17 1"/>
                <a:gd name="f51" fmla="*/ f41 f16 1"/>
                <a:gd name="f52" fmla="*/ f42 f17 1"/>
                <a:gd name="f53" fmla="*/ f43 f16 1"/>
                <a:gd name="f54" fmla="*/ f44 f17 1"/>
                <a:gd name="f55" fmla="*/ f45 f16 1"/>
                <a:gd name="f56" fmla="*/ f46 f16 1"/>
              </a:gdLst>
              <a:ahLst/>
              <a:cxnLst>
                <a:cxn ang="3cd4">
                  <a:pos x="hc" y="t"/>
                </a:cxn>
                <a:cxn ang="0">
                  <a:pos x="r" y="vc"/>
                </a:cxn>
                <a:cxn ang="cd4">
                  <a:pos x="hc" y="b"/>
                </a:cxn>
                <a:cxn ang="cd2">
                  <a:pos x="l" y="vc"/>
                </a:cxn>
                <a:cxn ang="f40">
                  <a:pos x="f51" y="f52"/>
                </a:cxn>
                <a:cxn ang="f40">
                  <a:pos x="f53" y="f54"/>
                </a:cxn>
                <a:cxn ang="f40">
                  <a:pos x="f55" y="f52"/>
                </a:cxn>
                <a:cxn ang="f40">
                  <a:pos x="f56" y="f52"/>
                </a:cxn>
              </a:cxnLst>
              <a:rect l="f47" t="f50" r="f48" b="f49"/>
              <a:pathLst>
                <a:path w="1145036" h="573083">
                  <a:moveTo>
                    <a:pt x="f8" y="f5"/>
                  </a:moveTo>
                  <a:cubicBezTo>
                    <a:pt x="f8" y="f9"/>
                    <a:pt x="f10" y="f11"/>
                    <a:pt x="f12" y="f11"/>
                  </a:cubicBezTo>
                  <a:cubicBezTo>
                    <a:pt x="f13" y="f11"/>
                    <a:pt x="f5" y="f14"/>
                    <a:pt x="f5" y="f5"/>
                  </a:cubicBezTo>
                  <a:lnTo>
                    <a:pt x="f6" y="f5"/>
                  </a:lnTo>
                  <a:close/>
                </a:path>
              </a:pathLst>
            </a:custGeom>
            <a:solidFill>
              <a:srgbClr val="F26F4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nvGrpSpPr>
            <p:cNvPr id="8" name="Graphic 10">
              <a:extLst>
                <a:ext uri="{FF2B5EF4-FFF2-40B4-BE49-F238E27FC236}">
                  <a16:creationId xmlns:a16="http://schemas.microsoft.com/office/drawing/2014/main" id="{AD778741-234F-FEBD-A56A-7849B172CBAD}"/>
                </a:ext>
              </a:extLst>
            </p:cNvPr>
            <p:cNvGrpSpPr/>
            <p:nvPr/>
          </p:nvGrpSpPr>
          <p:grpSpPr>
            <a:xfrm>
              <a:off x="-114144" y="4932648"/>
              <a:ext cx="843204" cy="784573"/>
              <a:chOff x="-114144" y="4932648"/>
              <a:chExt cx="843204" cy="784573"/>
            </a:xfrm>
          </p:grpSpPr>
          <p:sp>
            <p:nvSpPr>
              <p:cNvPr id="9" name="Freeform 31">
                <a:extLst>
                  <a:ext uri="{FF2B5EF4-FFF2-40B4-BE49-F238E27FC236}">
                    <a16:creationId xmlns:a16="http://schemas.microsoft.com/office/drawing/2014/main" id="{37607D0A-B73F-9F88-202B-E49370CAC596}"/>
                  </a:ext>
                </a:extLst>
              </p:cNvPr>
              <p:cNvSpPr/>
              <p:nvPr/>
            </p:nvSpPr>
            <p:spPr>
              <a:xfrm>
                <a:off x="-114144" y="5334856"/>
                <a:ext cx="382027" cy="382365"/>
              </a:xfrm>
              <a:custGeom>
                <a:avLst/>
                <a:gdLst>
                  <a:gd name="f0" fmla="val 10800000"/>
                  <a:gd name="f1" fmla="val 5400000"/>
                  <a:gd name="f2" fmla="val 180"/>
                  <a:gd name="f3" fmla="val w"/>
                  <a:gd name="f4" fmla="val h"/>
                  <a:gd name="f5" fmla="val 0"/>
                  <a:gd name="f6" fmla="val 243233"/>
                  <a:gd name="f7" fmla="val 243449"/>
                  <a:gd name="f8" fmla="val 59376"/>
                  <a:gd name="f9" fmla="val 184079"/>
                  <a:gd name="f10" fmla="val 8063"/>
                  <a:gd name="f11" fmla="val 132672"/>
                  <a:gd name="f12" fmla="+- 0 0 9991"/>
                  <a:gd name="f13" fmla="val 63179"/>
                  <a:gd name="f14" fmla="val 5213"/>
                  <a:gd name="f15" fmla="val 5109"/>
                  <a:gd name="f16" fmla="val 64127"/>
                  <a:gd name="f17" fmla="+- 0 0 10123"/>
                  <a:gd name="f18" fmla="val 133495"/>
                  <a:gd name="f19" fmla="val 8917"/>
                  <a:gd name="f20" fmla="val 183857"/>
                  <a:gd name="f21" fmla="val 59371"/>
                  <a:gd name="f22" fmla="val 235170"/>
                  <a:gd name="f23" fmla="val 110777"/>
                  <a:gd name="f24" fmla="val 253225"/>
                  <a:gd name="f25" fmla="val 180271"/>
                  <a:gd name="f26" fmla="val 238021"/>
                  <a:gd name="f27" fmla="val 238341"/>
                  <a:gd name="f28" fmla="val 179106"/>
                  <a:gd name="f29" fmla="val 253572"/>
                  <a:gd name="f30" fmla="val 109739"/>
                  <a:gd name="f31" fmla="val 234533"/>
                  <a:gd name="f32" fmla="+- 0 0 -90"/>
                  <a:gd name="f33" fmla="*/ f3 1 243233"/>
                  <a:gd name="f34" fmla="*/ f4 1 243449"/>
                  <a:gd name="f35" fmla="+- f7 0 f5"/>
                  <a:gd name="f36" fmla="+- f6 0 f5"/>
                  <a:gd name="f37" fmla="*/ f32 f0 1"/>
                  <a:gd name="f38" fmla="*/ f36 1 243233"/>
                  <a:gd name="f39" fmla="*/ f35 1 243449"/>
                  <a:gd name="f40" fmla="*/ 59376 f36 1"/>
                  <a:gd name="f41" fmla="*/ 184079 f35 1"/>
                  <a:gd name="f42" fmla="*/ 5213 f36 1"/>
                  <a:gd name="f43" fmla="*/ 5109 f35 1"/>
                  <a:gd name="f44" fmla="*/ 183857 f36 1"/>
                  <a:gd name="f45" fmla="*/ 59371 f35 1"/>
                  <a:gd name="f46" fmla="*/ 238021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0" name="Freeform 34">
                <a:extLst>
                  <a:ext uri="{FF2B5EF4-FFF2-40B4-BE49-F238E27FC236}">
                    <a16:creationId xmlns:a16="http://schemas.microsoft.com/office/drawing/2014/main" id="{1FA62160-E701-835C-7F86-8D0B85F24C76}"/>
                  </a:ext>
                </a:extLst>
              </p:cNvPr>
              <p:cNvSpPr/>
              <p:nvPr/>
            </p:nvSpPr>
            <p:spPr>
              <a:xfrm>
                <a:off x="347033" y="5334856"/>
                <a:ext cx="382027" cy="382365"/>
              </a:xfrm>
              <a:custGeom>
                <a:avLst/>
                <a:gdLst>
                  <a:gd name="f0" fmla="val 10800000"/>
                  <a:gd name="f1" fmla="val 5400000"/>
                  <a:gd name="f2" fmla="val 180"/>
                  <a:gd name="f3" fmla="val w"/>
                  <a:gd name="f4" fmla="val h"/>
                  <a:gd name="f5" fmla="val 0"/>
                  <a:gd name="f6" fmla="val 243233"/>
                  <a:gd name="f7" fmla="val 243449"/>
                  <a:gd name="f8" fmla="val 183857"/>
                  <a:gd name="f9" fmla="val 184079"/>
                  <a:gd name="f10" fmla="val 235170"/>
                  <a:gd name="f11" fmla="val 132672"/>
                  <a:gd name="f12" fmla="val 253225"/>
                  <a:gd name="f13" fmla="val 63179"/>
                  <a:gd name="f14" fmla="val 238021"/>
                  <a:gd name="f15" fmla="val 5109"/>
                  <a:gd name="f16" fmla="val 179106"/>
                  <a:gd name="f17" fmla="+- 0 0 10123"/>
                  <a:gd name="f18" fmla="val 109739"/>
                  <a:gd name="f19" fmla="val 8917"/>
                  <a:gd name="f20" fmla="val 59376"/>
                  <a:gd name="f21" fmla="val 59371"/>
                  <a:gd name="f22" fmla="val 8063"/>
                  <a:gd name="f23" fmla="val 110777"/>
                  <a:gd name="f24" fmla="+- 0 0 9991"/>
                  <a:gd name="f25" fmla="val 180271"/>
                  <a:gd name="f26" fmla="val 5213"/>
                  <a:gd name="f27" fmla="val 238341"/>
                  <a:gd name="f28" fmla="val 64127"/>
                  <a:gd name="f29" fmla="val 253572"/>
                  <a:gd name="f30" fmla="val 133495"/>
                  <a:gd name="f31" fmla="val 234533"/>
                  <a:gd name="f32" fmla="+- 0 0 -90"/>
                  <a:gd name="f33" fmla="*/ f3 1 243233"/>
                  <a:gd name="f34" fmla="*/ f4 1 243449"/>
                  <a:gd name="f35" fmla="+- f7 0 f5"/>
                  <a:gd name="f36" fmla="+- f6 0 f5"/>
                  <a:gd name="f37" fmla="*/ f32 f0 1"/>
                  <a:gd name="f38" fmla="*/ f36 1 243233"/>
                  <a:gd name="f39" fmla="*/ f35 1 243449"/>
                  <a:gd name="f40" fmla="*/ 183857 f36 1"/>
                  <a:gd name="f41" fmla="*/ 184079 f35 1"/>
                  <a:gd name="f42" fmla="*/ 238021 f36 1"/>
                  <a:gd name="f43" fmla="*/ 5109 f35 1"/>
                  <a:gd name="f44" fmla="*/ 59376 f36 1"/>
                  <a:gd name="f45" fmla="*/ 59371 f35 1"/>
                  <a:gd name="f46" fmla="*/ 5213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1" name="Freeform 35">
                <a:extLst>
                  <a:ext uri="{FF2B5EF4-FFF2-40B4-BE49-F238E27FC236}">
                    <a16:creationId xmlns:a16="http://schemas.microsoft.com/office/drawing/2014/main" id="{76841273-F56F-936E-1362-3565C4BFD443}"/>
                  </a:ext>
                </a:extLst>
              </p:cNvPr>
              <p:cNvSpPr/>
              <p:nvPr/>
            </p:nvSpPr>
            <p:spPr>
              <a:xfrm>
                <a:off x="-114144" y="4932648"/>
                <a:ext cx="382027" cy="382365"/>
              </a:xfrm>
              <a:custGeom>
                <a:avLst/>
                <a:gdLst>
                  <a:gd name="f0" fmla="val 10800000"/>
                  <a:gd name="f1" fmla="val 5400000"/>
                  <a:gd name="f2" fmla="val 180"/>
                  <a:gd name="f3" fmla="val w"/>
                  <a:gd name="f4" fmla="val h"/>
                  <a:gd name="f5" fmla="val 0"/>
                  <a:gd name="f6" fmla="val 243233"/>
                  <a:gd name="f7" fmla="val 243449"/>
                  <a:gd name="f8" fmla="val 59376"/>
                  <a:gd name="f9" fmla="val 184079"/>
                  <a:gd name="f10" fmla="val 8063"/>
                  <a:gd name="f11" fmla="val 132672"/>
                  <a:gd name="f12" fmla="+- 0 0 9991"/>
                  <a:gd name="f13" fmla="val 63179"/>
                  <a:gd name="f14" fmla="val 5213"/>
                  <a:gd name="f15" fmla="val 5109"/>
                  <a:gd name="f16" fmla="val 64127"/>
                  <a:gd name="f17" fmla="+- 0 0 10123"/>
                  <a:gd name="f18" fmla="val 133495"/>
                  <a:gd name="f19" fmla="val 8917"/>
                  <a:gd name="f20" fmla="val 183857"/>
                  <a:gd name="f21" fmla="val 59371"/>
                  <a:gd name="f22" fmla="val 235170"/>
                  <a:gd name="f23" fmla="val 110777"/>
                  <a:gd name="f24" fmla="val 253225"/>
                  <a:gd name="f25" fmla="val 180271"/>
                  <a:gd name="f26" fmla="val 238021"/>
                  <a:gd name="f27" fmla="val 238341"/>
                  <a:gd name="f28" fmla="val 179106"/>
                  <a:gd name="f29" fmla="val 253572"/>
                  <a:gd name="f30" fmla="val 109739"/>
                  <a:gd name="f31" fmla="val 234533"/>
                  <a:gd name="f32" fmla="+- 0 0 -90"/>
                  <a:gd name="f33" fmla="*/ f3 1 243233"/>
                  <a:gd name="f34" fmla="*/ f4 1 243449"/>
                  <a:gd name="f35" fmla="+- f7 0 f5"/>
                  <a:gd name="f36" fmla="+- f6 0 f5"/>
                  <a:gd name="f37" fmla="*/ f32 f0 1"/>
                  <a:gd name="f38" fmla="*/ f36 1 243233"/>
                  <a:gd name="f39" fmla="*/ f35 1 243449"/>
                  <a:gd name="f40" fmla="*/ 59376 f36 1"/>
                  <a:gd name="f41" fmla="*/ 184079 f35 1"/>
                  <a:gd name="f42" fmla="*/ 5213 f36 1"/>
                  <a:gd name="f43" fmla="*/ 5109 f35 1"/>
                  <a:gd name="f44" fmla="*/ 183857 f36 1"/>
                  <a:gd name="f45" fmla="*/ 59371 f35 1"/>
                  <a:gd name="f46" fmla="*/ 238021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2" name="Freeform 36">
                <a:extLst>
                  <a:ext uri="{FF2B5EF4-FFF2-40B4-BE49-F238E27FC236}">
                    <a16:creationId xmlns:a16="http://schemas.microsoft.com/office/drawing/2014/main" id="{F72E470E-84FB-344B-48E7-714E035A6730}"/>
                  </a:ext>
                </a:extLst>
              </p:cNvPr>
              <p:cNvSpPr/>
              <p:nvPr/>
            </p:nvSpPr>
            <p:spPr>
              <a:xfrm>
                <a:off x="347033" y="4932648"/>
                <a:ext cx="382027" cy="382365"/>
              </a:xfrm>
              <a:custGeom>
                <a:avLst/>
                <a:gdLst>
                  <a:gd name="f0" fmla="val 10800000"/>
                  <a:gd name="f1" fmla="val 5400000"/>
                  <a:gd name="f2" fmla="val 180"/>
                  <a:gd name="f3" fmla="val w"/>
                  <a:gd name="f4" fmla="val h"/>
                  <a:gd name="f5" fmla="val 0"/>
                  <a:gd name="f6" fmla="val 243233"/>
                  <a:gd name="f7" fmla="val 243449"/>
                  <a:gd name="f8" fmla="val 183857"/>
                  <a:gd name="f9" fmla="val 184079"/>
                  <a:gd name="f10" fmla="val 235170"/>
                  <a:gd name="f11" fmla="val 132672"/>
                  <a:gd name="f12" fmla="val 253225"/>
                  <a:gd name="f13" fmla="val 63179"/>
                  <a:gd name="f14" fmla="val 238021"/>
                  <a:gd name="f15" fmla="val 5109"/>
                  <a:gd name="f16" fmla="val 179106"/>
                  <a:gd name="f17" fmla="+- 0 0 10123"/>
                  <a:gd name="f18" fmla="val 109739"/>
                  <a:gd name="f19" fmla="val 8917"/>
                  <a:gd name="f20" fmla="val 59376"/>
                  <a:gd name="f21" fmla="val 59371"/>
                  <a:gd name="f22" fmla="val 8063"/>
                  <a:gd name="f23" fmla="val 110777"/>
                  <a:gd name="f24" fmla="+- 0 0 9991"/>
                  <a:gd name="f25" fmla="val 180271"/>
                  <a:gd name="f26" fmla="val 5213"/>
                  <a:gd name="f27" fmla="val 238341"/>
                  <a:gd name="f28" fmla="val 64127"/>
                  <a:gd name="f29" fmla="val 253572"/>
                  <a:gd name="f30" fmla="val 133495"/>
                  <a:gd name="f31" fmla="val 234533"/>
                  <a:gd name="f32" fmla="+- 0 0 -90"/>
                  <a:gd name="f33" fmla="*/ f3 1 243233"/>
                  <a:gd name="f34" fmla="*/ f4 1 243449"/>
                  <a:gd name="f35" fmla="+- f7 0 f5"/>
                  <a:gd name="f36" fmla="+- f6 0 f5"/>
                  <a:gd name="f37" fmla="*/ f32 f0 1"/>
                  <a:gd name="f38" fmla="*/ f36 1 243233"/>
                  <a:gd name="f39" fmla="*/ f35 1 243449"/>
                  <a:gd name="f40" fmla="*/ 183857 f36 1"/>
                  <a:gd name="f41" fmla="*/ 184079 f35 1"/>
                  <a:gd name="f42" fmla="*/ 238021 f36 1"/>
                  <a:gd name="f43" fmla="*/ 5109 f35 1"/>
                  <a:gd name="f44" fmla="*/ 59376 f36 1"/>
                  <a:gd name="f45" fmla="*/ 59371 f35 1"/>
                  <a:gd name="f46" fmla="*/ 5213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sp>
          <p:nvSpPr>
            <p:cNvPr id="13" name="Freeform 27">
              <a:extLst>
                <a:ext uri="{FF2B5EF4-FFF2-40B4-BE49-F238E27FC236}">
                  <a16:creationId xmlns:a16="http://schemas.microsoft.com/office/drawing/2014/main" id="{50EA8C8E-C954-DA99-885C-EA892728136A}"/>
                </a:ext>
              </a:extLst>
            </p:cNvPr>
            <p:cNvSpPr/>
            <p:nvPr/>
          </p:nvSpPr>
          <p:spPr>
            <a:xfrm>
              <a:off x="-1068604" y="4522018"/>
              <a:ext cx="176113" cy="1196154"/>
            </a:xfrm>
            <a:custGeom>
              <a:avLst/>
              <a:gdLst>
                <a:gd name="f0" fmla="val 10800000"/>
                <a:gd name="f1" fmla="val 5400000"/>
                <a:gd name="f2" fmla="val 180"/>
                <a:gd name="f3" fmla="val w"/>
                <a:gd name="f4" fmla="val h"/>
                <a:gd name="f5" fmla="val 0"/>
                <a:gd name="f6" fmla="val 112127"/>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112128"/>
                <a:gd name="f44" fmla="val 46646"/>
                <a:gd name="f45" fmla="val 101675"/>
                <a:gd name="f46" fmla="val 71397"/>
                <a:gd name="f47" fmla="val 93123"/>
                <a:gd name="f48" fmla="val 91389"/>
                <a:gd name="f49" fmla="val 85521"/>
                <a:gd name="f50" fmla="val 108524"/>
                <a:gd name="f51" fmla="val 121852"/>
                <a:gd name="f52" fmla="val 182778"/>
                <a:gd name="f53" fmla="val 196105"/>
                <a:gd name="f54" fmla="val 213240"/>
                <a:gd name="f55" fmla="val 233232"/>
                <a:gd name="f56" fmla="val 258935"/>
                <a:gd name="f57" fmla="val 350324"/>
                <a:gd name="f58" fmla="val 376027"/>
                <a:gd name="f59" fmla="val 396018"/>
                <a:gd name="f60" fmla="val 413153"/>
                <a:gd name="f61" fmla="val 426481"/>
                <a:gd name="f62" fmla="val 487407"/>
                <a:gd name="f63" fmla="val 500734"/>
                <a:gd name="f64" fmla="val 517870"/>
                <a:gd name="f65" fmla="val 537861"/>
                <a:gd name="f66" fmla="val 563564"/>
                <a:gd name="f67" fmla="val 654953"/>
                <a:gd name="f68" fmla="val 680656"/>
                <a:gd name="f69" fmla="val 700647"/>
                <a:gd name="f70" fmla="val 717783"/>
                <a:gd name="f71" fmla="val 731110"/>
                <a:gd name="f72" fmla="+- 0 0 -90"/>
                <a:gd name="f73" fmla="*/ f3 1 112127"/>
                <a:gd name="f74" fmla="*/ f4 1 761572"/>
                <a:gd name="f75" fmla="+- f7 0 f5"/>
                <a:gd name="f76" fmla="+- f6 0 f5"/>
                <a:gd name="f77" fmla="*/ f72 f0 1"/>
                <a:gd name="f78" fmla="*/ f76 1 112127"/>
                <a:gd name="f79" fmla="*/ f75 1 761572"/>
                <a:gd name="f80" fmla="*/ 79820 f76 1"/>
                <a:gd name="f81" fmla="*/ 761573 f75 1"/>
                <a:gd name="f82" fmla="*/ 0 f76 1"/>
                <a:gd name="f83" fmla="*/ 19005 f76 1"/>
                <a:gd name="f84" fmla="*/ 670184 f75 1"/>
                <a:gd name="f85" fmla="*/ 32308 f76 1"/>
                <a:gd name="f86" fmla="*/ 609258 f75 1"/>
                <a:gd name="f87" fmla="*/ 548333 f75 1"/>
                <a:gd name="f88" fmla="*/ 456944 f75 1"/>
                <a:gd name="f89" fmla="*/ 365555 f75 1"/>
                <a:gd name="f90" fmla="*/ 304629 f75 1"/>
                <a:gd name="f91" fmla="*/ 243703 f75 1"/>
                <a:gd name="f92" fmla="*/ 152315 f75 1"/>
                <a:gd name="f93" fmla="*/ 60926 f75 1"/>
                <a:gd name="f94" fmla="*/ 0 f75 1"/>
                <a:gd name="f95" fmla="*/ 112128 f76 1"/>
                <a:gd name="f96" fmla="*/ 93123 f76 1"/>
                <a:gd name="f97" fmla="*/ 91389 f75 1"/>
                <a:gd name="f98" fmla="*/ 213240 f75 1"/>
                <a:gd name="f99" fmla="*/ 396018 f75 1"/>
                <a:gd name="f100" fmla="*/ 517870 f75 1"/>
                <a:gd name="f101" fmla="*/ 700647 f75 1"/>
                <a:gd name="f102" fmla="*/ f77 1 f2"/>
                <a:gd name="f103" fmla="*/ f80 1 112127"/>
                <a:gd name="f104" fmla="*/ f81 1 761572"/>
                <a:gd name="f105" fmla="*/ f82 1 112127"/>
                <a:gd name="f106" fmla="*/ f83 1 112127"/>
                <a:gd name="f107" fmla="*/ f84 1 761572"/>
                <a:gd name="f108" fmla="*/ f85 1 112127"/>
                <a:gd name="f109" fmla="*/ f86 1 761572"/>
                <a:gd name="f110" fmla="*/ f87 1 761572"/>
                <a:gd name="f111" fmla="*/ f88 1 761572"/>
                <a:gd name="f112" fmla="*/ f89 1 761572"/>
                <a:gd name="f113" fmla="*/ f90 1 761572"/>
                <a:gd name="f114" fmla="*/ f91 1 761572"/>
                <a:gd name="f115" fmla="*/ f92 1 761572"/>
                <a:gd name="f116" fmla="*/ f93 1 761572"/>
                <a:gd name="f117" fmla="*/ f94 1 761572"/>
                <a:gd name="f118" fmla="*/ f95 1 112127"/>
                <a:gd name="f119" fmla="*/ f96 1 112127"/>
                <a:gd name="f120" fmla="*/ f97 1 761572"/>
                <a:gd name="f121" fmla="*/ f98 1 761572"/>
                <a:gd name="f122" fmla="*/ f99 1 761572"/>
                <a:gd name="f123" fmla="*/ f100 1 761572"/>
                <a:gd name="f124" fmla="*/ f101 1 761572"/>
                <a:gd name="f125" fmla="*/ f5 1 f78"/>
                <a:gd name="f126" fmla="*/ f6 1 f78"/>
                <a:gd name="f127" fmla="*/ f5 1 f79"/>
                <a:gd name="f128" fmla="*/ f7 1 f79"/>
                <a:gd name="f129" fmla="+- f102 0 f1"/>
                <a:gd name="f130" fmla="*/ f103 1 f78"/>
                <a:gd name="f131" fmla="*/ f104 1 f79"/>
                <a:gd name="f132" fmla="*/ f105 1 f78"/>
                <a:gd name="f133" fmla="*/ f106 1 f78"/>
                <a:gd name="f134" fmla="*/ f107 1 f79"/>
                <a:gd name="f135" fmla="*/ f108 1 f78"/>
                <a:gd name="f136" fmla="*/ f109 1 f79"/>
                <a:gd name="f137" fmla="*/ f110 1 f79"/>
                <a:gd name="f138" fmla="*/ f111 1 f79"/>
                <a:gd name="f139" fmla="*/ f112 1 f79"/>
                <a:gd name="f140" fmla="*/ f113 1 f79"/>
                <a:gd name="f141" fmla="*/ f114 1 f79"/>
                <a:gd name="f142" fmla="*/ f115 1 f79"/>
                <a:gd name="f143" fmla="*/ f116 1 f79"/>
                <a:gd name="f144" fmla="*/ f117 1 f79"/>
                <a:gd name="f145" fmla="*/ f118 1 f78"/>
                <a:gd name="f146" fmla="*/ f119 1 f78"/>
                <a:gd name="f147" fmla="*/ f120 1 f79"/>
                <a:gd name="f148" fmla="*/ f121 1 f79"/>
                <a:gd name="f149" fmla="*/ f122 1 f79"/>
                <a:gd name="f150" fmla="*/ f123 1 f79"/>
                <a:gd name="f151" fmla="*/ f124 1 f79"/>
                <a:gd name="f152" fmla="*/ f125 f73 1"/>
                <a:gd name="f153" fmla="*/ f126 f73 1"/>
                <a:gd name="f154" fmla="*/ f128 f74 1"/>
                <a:gd name="f155" fmla="*/ f127 f74 1"/>
                <a:gd name="f156" fmla="*/ f130 f73 1"/>
                <a:gd name="f157" fmla="*/ f131 f74 1"/>
                <a:gd name="f158" fmla="*/ f132 f73 1"/>
                <a:gd name="f159" fmla="*/ f133 f73 1"/>
                <a:gd name="f160" fmla="*/ f134 f74 1"/>
                <a:gd name="f161" fmla="*/ f135 f73 1"/>
                <a:gd name="f162" fmla="*/ f136 f74 1"/>
                <a:gd name="f163" fmla="*/ f137 f74 1"/>
                <a:gd name="f164" fmla="*/ f138 f74 1"/>
                <a:gd name="f165" fmla="*/ f139 f74 1"/>
                <a:gd name="f166" fmla="*/ f140 f74 1"/>
                <a:gd name="f167" fmla="*/ f141 f74 1"/>
                <a:gd name="f168" fmla="*/ f142 f74 1"/>
                <a:gd name="f169" fmla="*/ f143 f74 1"/>
                <a:gd name="f170" fmla="*/ f144 f74 1"/>
                <a:gd name="f171" fmla="*/ f145 f73 1"/>
                <a:gd name="f172" fmla="*/ f146 f73 1"/>
                <a:gd name="f173" fmla="*/ f147 f74 1"/>
                <a:gd name="f174" fmla="*/ f148 f74 1"/>
                <a:gd name="f175" fmla="*/ f149 f74 1"/>
                <a:gd name="f176" fmla="*/ f150 f74 1"/>
                <a:gd name="f177" fmla="*/ f151 f74 1"/>
              </a:gdLst>
              <a:ahLst/>
              <a:cxnLst>
                <a:cxn ang="3cd4">
                  <a:pos x="hc" y="t"/>
                </a:cxn>
                <a:cxn ang="0">
                  <a:pos x="r" y="vc"/>
                </a:cxn>
                <a:cxn ang="cd4">
                  <a:pos x="hc" y="b"/>
                </a:cxn>
                <a:cxn ang="cd2">
                  <a:pos x="l" y="vc"/>
                </a:cxn>
                <a:cxn ang="f129">
                  <a:pos x="f156" y="f157"/>
                </a:cxn>
                <a:cxn ang="f129">
                  <a:pos x="f158" y="f157"/>
                </a:cxn>
                <a:cxn ang="f129">
                  <a:pos x="f159" y="f160"/>
                </a:cxn>
                <a:cxn ang="f129">
                  <a:pos x="f161" y="f162"/>
                </a:cxn>
                <a:cxn ang="f129">
                  <a:pos x="f159" y="f163"/>
                </a:cxn>
                <a:cxn ang="f129">
                  <a:pos x="f158" y="f164"/>
                </a:cxn>
                <a:cxn ang="f129">
                  <a:pos x="f159" y="f165"/>
                </a:cxn>
                <a:cxn ang="f129">
                  <a:pos x="f161" y="f166"/>
                </a:cxn>
                <a:cxn ang="f129">
                  <a:pos x="f159" y="f167"/>
                </a:cxn>
                <a:cxn ang="f129">
                  <a:pos x="f158" y="f168"/>
                </a:cxn>
                <a:cxn ang="f129">
                  <a:pos x="f159" y="f169"/>
                </a:cxn>
                <a:cxn ang="f129">
                  <a:pos x="f161" y="f170"/>
                </a:cxn>
                <a:cxn ang="f129">
                  <a:pos x="f171" y="f170"/>
                </a:cxn>
                <a:cxn ang="f129">
                  <a:pos x="f172" y="f173"/>
                </a:cxn>
                <a:cxn ang="f129">
                  <a:pos x="f156" y="f168"/>
                </a:cxn>
                <a:cxn ang="f129">
                  <a:pos x="f172" y="f174"/>
                </a:cxn>
                <a:cxn ang="f129">
                  <a:pos x="f171" y="f166"/>
                </a:cxn>
                <a:cxn ang="f129">
                  <a:pos x="f172" y="f175"/>
                </a:cxn>
                <a:cxn ang="f129">
                  <a:pos x="f156" y="f164"/>
                </a:cxn>
                <a:cxn ang="f129">
                  <a:pos x="f172" y="f176"/>
                </a:cxn>
                <a:cxn ang="f129">
                  <a:pos x="f171" y="f162"/>
                </a:cxn>
                <a:cxn ang="f129">
                  <a:pos x="f172" y="f177"/>
                </a:cxn>
                <a:cxn ang="f129">
                  <a:pos x="f156" y="f157"/>
                </a:cxn>
              </a:cxnLst>
              <a:rect l="f152" t="f155" r="f153" b="f154"/>
              <a:pathLst>
                <a:path w="112127"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43" y="f5"/>
                  </a:lnTo>
                  <a:cubicBezTo>
                    <a:pt x="f43" y="f44"/>
                    <a:pt x="f45" y="f46"/>
                    <a:pt x="f47" y="f48"/>
                  </a:cubicBezTo>
                  <a:cubicBezTo>
                    <a:pt x="f49" y="f50"/>
                    <a:pt x="f8" y="f51"/>
                    <a:pt x="f8" y="f37"/>
                  </a:cubicBezTo>
                  <a:cubicBezTo>
                    <a:pt x="f8" y="f52"/>
                    <a:pt x="f49" y="f53"/>
                    <a:pt x="f47" y="f54"/>
                  </a:cubicBezTo>
                  <a:cubicBezTo>
                    <a:pt x="f45" y="f55"/>
                    <a:pt x="f43" y="f56"/>
                    <a:pt x="f43" y="f31"/>
                  </a:cubicBezTo>
                  <a:cubicBezTo>
                    <a:pt x="f43" y="f57"/>
                    <a:pt x="f45" y="f58"/>
                    <a:pt x="f47" y="f59"/>
                  </a:cubicBezTo>
                  <a:cubicBezTo>
                    <a:pt x="f49" y="f60"/>
                    <a:pt x="f8" y="f61"/>
                    <a:pt x="f8" y="f25"/>
                  </a:cubicBezTo>
                  <a:cubicBezTo>
                    <a:pt x="f8" y="f62"/>
                    <a:pt x="f49" y="f63"/>
                    <a:pt x="f47" y="f64"/>
                  </a:cubicBezTo>
                  <a:cubicBezTo>
                    <a:pt x="f45" y="f65"/>
                    <a:pt x="f43" y="f66"/>
                    <a:pt x="f43" y="f19"/>
                  </a:cubicBezTo>
                  <a:cubicBezTo>
                    <a:pt x="f43" y="f67"/>
                    <a:pt x="f45" y="f68"/>
                    <a:pt x="f47" y="f69"/>
                  </a:cubicBezTo>
                  <a:cubicBezTo>
                    <a:pt x="f49" y="f70"/>
                    <a:pt x="f8" y="f71"/>
                    <a:pt x="f8" y="f9"/>
                  </a:cubicBezTo>
                  <a:close/>
                </a:path>
              </a:pathLst>
            </a:custGeom>
            <a:solidFill>
              <a:srgbClr val="7473B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4" name="Freeform 28">
              <a:extLst>
                <a:ext uri="{FF2B5EF4-FFF2-40B4-BE49-F238E27FC236}">
                  <a16:creationId xmlns:a16="http://schemas.microsoft.com/office/drawing/2014/main" id="{11AED29A-AA7B-0072-C4F2-8C936A7B2A69}"/>
                </a:ext>
              </a:extLst>
            </p:cNvPr>
            <p:cNvSpPr/>
            <p:nvPr/>
          </p:nvSpPr>
          <p:spPr>
            <a:xfrm>
              <a:off x="-777569" y="4522018"/>
              <a:ext cx="176113" cy="1196154"/>
            </a:xfrm>
            <a:custGeom>
              <a:avLst/>
              <a:gdLst>
                <a:gd name="f0" fmla="val 10800000"/>
                <a:gd name="f1" fmla="val 5400000"/>
                <a:gd name="f2" fmla="val 180"/>
                <a:gd name="f3" fmla="val w"/>
                <a:gd name="f4" fmla="val h"/>
                <a:gd name="f5" fmla="val 0"/>
                <a:gd name="f6" fmla="val 112127"/>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112128"/>
                <a:gd name="f44" fmla="val 46646"/>
                <a:gd name="f45" fmla="val 101675"/>
                <a:gd name="f46" fmla="val 71397"/>
                <a:gd name="f47" fmla="val 93123"/>
                <a:gd name="f48" fmla="val 91389"/>
                <a:gd name="f49" fmla="val 85521"/>
                <a:gd name="f50" fmla="val 108524"/>
                <a:gd name="f51" fmla="val 121852"/>
                <a:gd name="f52" fmla="val 182778"/>
                <a:gd name="f53" fmla="val 196105"/>
                <a:gd name="f54" fmla="val 213240"/>
                <a:gd name="f55" fmla="val 233232"/>
                <a:gd name="f56" fmla="val 258935"/>
                <a:gd name="f57" fmla="val 350324"/>
                <a:gd name="f58" fmla="val 376027"/>
                <a:gd name="f59" fmla="val 396018"/>
                <a:gd name="f60" fmla="val 413153"/>
                <a:gd name="f61" fmla="val 426481"/>
                <a:gd name="f62" fmla="val 487407"/>
                <a:gd name="f63" fmla="val 500734"/>
                <a:gd name="f64" fmla="val 517870"/>
                <a:gd name="f65" fmla="val 537861"/>
                <a:gd name="f66" fmla="val 563564"/>
                <a:gd name="f67" fmla="val 654953"/>
                <a:gd name="f68" fmla="val 680656"/>
                <a:gd name="f69" fmla="val 700647"/>
                <a:gd name="f70" fmla="val 717783"/>
                <a:gd name="f71" fmla="val 731110"/>
                <a:gd name="f72" fmla="+- 0 0 -90"/>
                <a:gd name="f73" fmla="*/ f3 1 112127"/>
                <a:gd name="f74" fmla="*/ f4 1 761572"/>
                <a:gd name="f75" fmla="+- f7 0 f5"/>
                <a:gd name="f76" fmla="+- f6 0 f5"/>
                <a:gd name="f77" fmla="*/ f72 f0 1"/>
                <a:gd name="f78" fmla="*/ f76 1 112127"/>
                <a:gd name="f79" fmla="*/ f75 1 761572"/>
                <a:gd name="f80" fmla="*/ 79820 f76 1"/>
                <a:gd name="f81" fmla="*/ 761573 f75 1"/>
                <a:gd name="f82" fmla="*/ 0 f76 1"/>
                <a:gd name="f83" fmla="*/ 19005 f76 1"/>
                <a:gd name="f84" fmla="*/ 670184 f75 1"/>
                <a:gd name="f85" fmla="*/ 32308 f76 1"/>
                <a:gd name="f86" fmla="*/ 609258 f75 1"/>
                <a:gd name="f87" fmla="*/ 548333 f75 1"/>
                <a:gd name="f88" fmla="*/ 456944 f75 1"/>
                <a:gd name="f89" fmla="*/ 365555 f75 1"/>
                <a:gd name="f90" fmla="*/ 304629 f75 1"/>
                <a:gd name="f91" fmla="*/ 243703 f75 1"/>
                <a:gd name="f92" fmla="*/ 152315 f75 1"/>
                <a:gd name="f93" fmla="*/ 60926 f75 1"/>
                <a:gd name="f94" fmla="*/ 0 f75 1"/>
                <a:gd name="f95" fmla="*/ 112128 f76 1"/>
                <a:gd name="f96" fmla="*/ 93123 f76 1"/>
                <a:gd name="f97" fmla="*/ 91389 f75 1"/>
                <a:gd name="f98" fmla="*/ 213240 f75 1"/>
                <a:gd name="f99" fmla="*/ 396018 f75 1"/>
                <a:gd name="f100" fmla="*/ 517870 f75 1"/>
                <a:gd name="f101" fmla="*/ 700647 f75 1"/>
                <a:gd name="f102" fmla="*/ f77 1 f2"/>
                <a:gd name="f103" fmla="*/ f80 1 112127"/>
                <a:gd name="f104" fmla="*/ f81 1 761572"/>
                <a:gd name="f105" fmla="*/ f82 1 112127"/>
                <a:gd name="f106" fmla="*/ f83 1 112127"/>
                <a:gd name="f107" fmla="*/ f84 1 761572"/>
                <a:gd name="f108" fmla="*/ f85 1 112127"/>
                <a:gd name="f109" fmla="*/ f86 1 761572"/>
                <a:gd name="f110" fmla="*/ f87 1 761572"/>
                <a:gd name="f111" fmla="*/ f88 1 761572"/>
                <a:gd name="f112" fmla="*/ f89 1 761572"/>
                <a:gd name="f113" fmla="*/ f90 1 761572"/>
                <a:gd name="f114" fmla="*/ f91 1 761572"/>
                <a:gd name="f115" fmla="*/ f92 1 761572"/>
                <a:gd name="f116" fmla="*/ f93 1 761572"/>
                <a:gd name="f117" fmla="*/ f94 1 761572"/>
                <a:gd name="f118" fmla="*/ f95 1 112127"/>
                <a:gd name="f119" fmla="*/ f96 1 112127"/>
                <a:gd name="f120" fmla="*/ f97 1 761572"/>
                <a:gd name="f121" fmla="*/ f98 1 761572"/>
                <a:gd name="f122" fmla="*/ f99 1 761572"/>
                <a:gd name="f123" fmla="*/ f100 1 761572"/>
                <a:gd name="f124" fmla="*/ f101 1 761572"/>
                <a:gd name="f125" fmla="*/ f5 1 f78"/>
                <a:gd name="f126" fmla="*/ f6 1 f78"/>
                <a:gd name="f127" fmla="*/ f5 1 f79"/>
                <a:gd name="f128" fmla="*/ f7 1 f79"/>
                <a:gd name="f129" fmla="+- f102 0 f1"/>
                <a:gd name="f130" fmla="*/ f103 1 f78"/>
                <a:gd name="f131" fmla="*/ f104 1 f79"/>
                <a:gd name="f132" fmla="*/ f105 1 f78"/>
                <a:gd name="f133" fmla="*/ f106 1 f78"/>
                <a:gd name="f134" fmla="*/ f107 1 f79"/>
                <a:gd name="f135" fmla="*/ f108 1 f78"/>
                <a:gd name="f136" fmla="*/ f109 1 f79"/>
                <a:gd name="f137" fmla="*/ f110 1 f79"/>
                <a:gd name="f138" fmla="*/ f111 1 f79"/>
                <a:gd name="f139" fmla="*/ f112 1 f79"/>
                <a:gd name="f140" fmla="*/ f113 1 f79"/>
                <a:gd name="f141" fmla="*/ f114 1 f79"/>
                <a:gd name="f142" fmla="*/ f115 1 f79"/>
                <a:gd name="f143" fmla="*/ f116 1 f79"/>
                <a:gd name="f144" fmla="*/ f117 1 f79"/>
                <a:gd name="f145" fmla="*/ f118 1 f78"/>
                <a:gd name="f146" fmla="*/ f119 1 f78"/>
                <a:gd name="f147" fmla="*/ f120 1 f79"/>
                <a:gd name="f148" fmla="*/ f121 1 f79"/>
                <a:gd name="f149" fmla="*/ f122 1 f79"/>
                <a:gd name="f150" fmla="*/ f123 1 f79"/>
                <a:gd name="f151" fmla="*/ f124 1 f79"/>
                <a:gd name="f152" fmla="*/ f125 f73 1"/>
                <a:gd name="f153" fmla="*/ f126 f73 1"/>
                <a:gd name="f154" fmla="*/ f128 f74 1"/>
                <a:gd name="f155" fmla="*/ f127 f74 1"/>
                <a:gd name="f156" fmla="*/ f130 f73 1"/>
                <a:gd name="f157" fmla="*/ f131 f74 1"/>
                <a:gd name="f158" fmla="*/ f132 f73 1"/>
                <a:gd name="f159" fmla="*/ f133 f73 1"/>
                <a:gd name="f160" fmla="*/ f134 f74 1"/>
                <a:gd name="f161" fmla="*/ f135 f73 1"/>
                <a:gd name="f162" fmla="*/ f136 f74 1"/>
                <a:gd name="f163" fmla="*/ f137 f74 1"/>
                <a:gd name="f164" fmla="*/ f138 f74 1"/>
                <a:gd name="f165" fmla="*/ f139 f74 1"/>
                <a:gd name="f166" fmla="*/ f140 f74 1"/>
                <a:gd name="f167" fmla="*/ f141 f74 1"/>
                <a:gd name="f168" fmla="*/ f142 f74 1"/>
                <a:gd name="f169" fmla="*/ f143 f74 1"/>
                <a:gd name="f170" fmla="*/ f144 f74 1"/>
                <a:gd name="f171" fmla="*/ f145 f73 1"/>
                <a:gd name="f172" fmla="*/ f146 f73 1"/>
                <a:gd name="f173" fmla="*/ f147 f74 1"/>
                <a:gd name="f174" fmla="*/ f148 f74 1"/>
                <a:gd name="f175" fmla="*/ f149 f74 1"/>
                <a:gd name="f176" fmla="*/ f150 f74 1"/>
                <a:gd name="f177" fmla="*/ f151 f74 1"/>
              </a:gdLst>
              <a:ahLst/>
              <a:cxnLst>
                <a:cxn ang="3cd4">
                  <a:pos x="hc" y="t"/>
                </a:cxn>
                <a:cxn ang="0">
                  <a:pos x="r" y="vc"/>
                </a:cxn>
                <a:cxn ang="cd4">
                  <a:pos x="hc" y="b"/>
                </a:cxn>
                <a:cxn ang="cd2">
                  <a:pos x="l" y="vc"/>
                </a:cxn>
                <a:cxn ang="f129">
                  <a:pos x="f156" y="f157"/>
                </a:cxn>
                <a:cxn ang="f129">
                  <a:pos x="f158" y="f157"/>
                </a:cxn>
                <a:cxn ang="f129">
                  <a:pos x="f159" y="f160"/>
                </a:cxn>
                <a:cxn ang="f129">
                  <a:pos x="f161" y="f162"/>
                </a:cxn>
                <a:cxn ang="f129">
                  <a:pos x="f159" y="f163"/>
                </a:cxn>
                <a:cxn ang="f129">
                  <a:pos x="f158" y="f164"/>
                </a:cxn>
                <a:cxn ang="f129">
                  <a:pos x="f159" y="f165"/>
                </a:cxn>
                <a:cxn ang="f129">
                  <a:pos x="f161" y="f166"/>
                </a:cxn>
                <a:cxn ang="f129">
                  <a:pos x="f159" y="f167"/>
                </a:cxn>
                <a:cxn ang="f129">
                  <a:pos x="f158" y="f168"/>
                </a:cxn>
                <a:cxn ang="f129">
                  <a:pos x="f159" y="f169"/>
                </a:cxn>
                <a:cxn ang="f129">
                  <a:pos x="f161" y="f170"/>
                </a:cxn>
                <a:cxn ang="f129">
                  <a:pos x="f171" y="f170"/>
                </a:cxn>
                <a:cxn ang="f129">
                  <a:pos x="f172" y="f173"/>
                </a:cxn>
                <a:cxn ang="f129">
                  <a:pos x="f156" y="f168"/>
                </a:cxn>
                <a:cxn ang="f129">
                  <a:pos x="f172" y="f174"/>
                </a:cxn>
                <a:cxn ang="f129">
                  <a:pos x="f171" y="f166"/>
                </a:cxn>
                <a:cxn ang="f129">
                  <a:pos x="f172" y="f175"/>
                </a:cxn>
                <a:cxn ang="f129">
                  <a:pos x="f156" y="f164"/>
                </a:cxn>
                <a:cxn ang="f129">
                  <a:pos x="f172" y="f176"/>
                </a:cxn>
                <a:cxn ang="f129">
                  <a:pos x="f171" y="f162"/>
                </a:cxn>
                <a:cxn ang="f129">
                  <a:pos x="f172" y="f177"/>
                </a:cxn>
                <a:cxn ang="f129">
                  <a:pos x="f156" y="f157"/>
                </a:cxn>
              </a:cxnLst>
              <a:rect l="f152" t="f155" r="f153" b="f154"/>
              <a:pathLst>
                <a:path w="112127"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43" y="f5"/>
                  </a:lnTo>
                  <a:cubicBezTo>
                    <a:pt x="f43" y="f44"/>
                    <a:pt x="f45" y="f46"/>
                    <a:pt x="f47" y="f48"/>
                  </a:cubicBezTo>
                  <a:cubicBezTo>
                    <a:pt x="f49" y="f50"/>
                    <a:pt x="f8" y="f51"/>
                    <a:pt x="f8" y="f37"/>
                  </a:cubicBezTo>
                  <a:cubicBezTo>
                    <a:pt x="f8" y="f52"/>
                    <a:pt x="f49" y="f53"/>
                    <a:pt x="f47" y="f54"/>
                  </a:cubicBezTo>
                  <a:cubicBezTo>
                    <a:pt x="f45" y="f55"/>
                    <a:pt x="f43" y="f56"/>
                    <a:pt x="f43" y="f31"/>
                  </a:cubicBezTo>
                  <a:cubicBezTo>
                    <a:pt x="f43" y="f57"/>
                    <a:pt x="f45" y="f58"/>
                    <a:pt x="f47" y="f59"/>
                  </a:cubicBezTo>
                  <a:cubicBezTo>
                    <a:pt x="f49" y="f60"/>
                    <a:pt x="f8" y="f61"/>
                    <a:pt x="f8" y="f25"/>
                  </a:cubicBezTo>
                  <a:cubicBezTo>
                    <a:pt x="f8" y="f62"/>
                    <a:pt x="f49" y="f63"/>
                    <a:pt x="f47" y="f64"/>
                  </a:cubicBezTo>
                  <a:cubicBezTo>
                    <a:pt x="f45" y="f65"/>
                    <a:pt x="f43" y="f66"/>
                    <a:pt x="f43" y="f19"/>
                  </a:cubicBezTo>
                  <a:cubicBezTo>
                    <a:pt x="f43" y="f67"/>
                    <a:pt x="f45" y="f68"/>
                    <a:pt x="f47" y="f69"/>
                  </a:cubicBezTo>
                  <a:cubicBezTo>
                    <a:pt x="f49" y="f70"/>
                    <a:pt x="f8" y="f71"/>
                    <a:pt x="f8" y="f9"/>
                  </a:cubicBezTo>
                  <a:close/>
                </a:path>
              </a:pathLst>
            </a:custGeom>
            <a:solidFill>
              <a:srgbClr val="7473B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5" name="Freeform 29">
              <a:extLst>
                <a:ext uri="{FF2B5EF4-FFF2-40B4-BE49-F238E27FC236}">
                  <a16:creationId xmlns:a16="http://schemas.microsoft.com/office/drawing/2014/main" id="{D586EB98-193A-8DE1-F1DD-EE313D4ACF07}"/>
                </a:ext>
              </a:extLst>
            </p:cNvPr>
            <p:cNvSpPr/>
            <p:nvPr/>
          </p:nvSpPr>
          <p:spPr>
            <a:xfrm>
              <a:off x="-485043" y="4522018"/>
              <a:ext cx="176113" cy="1196154"/>
            </a:xfrm>
            <a:custGeom>
              <a:avLst/>
              <a:gdLst>
                <a:gd name="f0" fmla="val 10800000"/>
                <a:gd name="f1" fmla="val 5400000"/>
                <a:gd name="f2" fmla="val 180"/>
                <a:gd name="f3" fmla="val w"/>
                <a:gd name="f4" fmla="val h"/>
                <a:gd name="f5" fmla="val 0"/>
                <a:gd name="f6" fmla="val 112128"/>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46646"/>
                <a:gd name="f44" fmla="val 101675"/>
                <a:gd name="f45" fmla="val 71397"/>
                <a:gd name="f46" fmla="val 93123"/>
                <a:gd name="f47" fmla="val 91389"/>
                <a:gd name="f48" fmla="val 85521"/>
                <a:gd name="f49" fmla="val 108524"/>
                <a:gd name="f50" fmla="val 121852"/>
                <a:gd name="f51" fmla="val 182778"/>
                <a:gd name="f52" fmla="val 196105"/>
                <a:gd name="f53" fmla="val 213240"/>
                <a:gd name="f54" fmla="val 233232"/>
                <a:gd name="f55" fmla="val 258935"/>
                <a:gd name="f56" fmla="val 350324"/>
                <a:gd name="f57" fmla="val 376027"/>
                <a:gd name="f58" fmla="val 396018"/>
                <a:gd name="f59" fmla="val 413153"/>
                <a:gd name="f60" fmla="val 426481"/>
                <a:gd name="f61" fmla="val 487407"/>
                <a:gd name="f62" fmla="val 500734"/>
                <a:gd name="f63" fmla="val 517870"/>
                <a:gd name="f64" fmla="val 537861"/>
                <a:gd name="f65" fmla="val 563564"/>
                <a:gd name="f66" fmla="val 654953"/>
                <a:gd name="f67" fmla="val 680656"/>
                <a:gd name="f68" fmla="val 700647"/>
                <a:gd name="f69" fmla="val 717783"/>
                <a:gd name="f70" fmla="val 731110"/>
                <a:gd name="f71" fmla="+- 0 0 -90"/>
                <a:gd name="f72" fmla="*/ f3 1 112128"/>
                <a:gd name="f73" fmla="*/ f4 1 761572"/>
                <a:gd name="f74" fmla="+- f7 0 f5"/>
                <a:gd name="f75" fmla="+- f6 0 f5"/>
                <a:gd name="f76" fmla="*/ f71 f0 1"/>
                <a:gd name="f77" fmla="*/ f75 1 112128"/>
                <a:gd name="f78" fmla="*/ f74 1 761572"/>
                <a:gd name="f79" fmla="*/ 79820 f75 1"/>
                <a:gd name="f80" fmla="*/ 761573 f74 1"/>
                <a:gd name="f81" fmla="*/ 0 f75 1"/>
                <a:gd name="f82" fmla="*/ 19005 f75 1"/>
                <a:gd name="f83" fmla="*/ 670184 f74 1"/>
                <a:gd name="f84" fmla="*/ 32308 f75 1"/>
                <a:gd name="f85" fmla="*/ 609258 f74 1"/>
                <a:gd name="f86" fmla="*/ 548333 f74 1"/>
                <a:gd name="f87" fmla="*/ 456944 f74 1"/>
                <a:gd name="f88" fmla="*/ 365555 f74 1"/>
                <a:gd name="f89" fmla="*/ 304629 f74 1"/>
                <a:gd name="f90" fmla="*/ 243703 f74 1"/>
                <a:gd name="f91" fmla="*/ 152315 f74 1"/>
                <a:gd name="f92" fmla="*/ 60926 f74 1"/>
                <a:gd name="f93" fmla="*/ 0 f74 1"/>
                <a:gd name="f94" fmla="*/ 112128 f75 1"/>
                <a:gd name="f95" fmla="*/ 93123 f75 1"/>
                <a:gd name="f96" fmla="*/ 91389 f74 1"/>
                <a:gd name="f97" fmla="*/ 213240 f74 1"/>
                <a:gd name="f98" fmla="*/ 396018 f74 1"/>
                <a:gd name="f99" fmla="*/ 517870 f74 1"/>
                <a:gd name="f100" fmla="*/ 700647 f74 1"/>
                <a:gd name="f101" fmla="*/ f76 1 f2"/>
                <a:gd name="f102" fmla="*/ f79 1 112128"/>
                <a:gd name="f103" fmla="*/ f80 1 761572"/>
                <a:gd name="f104" fmla="*/ f81 1 112128"/>
                <a:gd name="f105" fmla="*/ f82 1 112128"/>
                <a:gd name="f106" fmla="*/ f83 1 761572"/>
                <a:gd name="f107" fmla="*/ f84 1 112128"/>
                <a:gd name="f108" fmla="*/ f85 1 761572"/>
                <a:gd name="f109" fmla="*/ f86 1 761572"/>
                <a:gd name="f110" fmla="*/ f87 1 761572"/>
                <a:gd name="f111" fmla="*/ f88 1 761572"/>
                <a:gd name="f112" fmla="*/ f89 1 761572"/>
                <a:gd name="f113" fmla="*/ f90 1 761572"/>
                <a:gd name="f114" fmla="*/ f91 1 761572"/>
                <a:gd name="f115" fmla="*/ f92 1 761572"/>
                <a:gd name="f116" fmla="*/ f93 1 761572"/>
                <a:gd name="f117" fmla="*/ f94 1 112128"/>
                <a:gd name="f118" fmla="*/ f95 1 112128"/>
                <a:gd name="f119" fmla="*/ f96 1 761572"/>
                <a:gd name="f120" fmla="*/ f97 1 761572"/>
                <a:gd name="f121" fmla="*/ f98 1 761572"/>
                <a:gd name="f122" fmla="*/ f99 1 761572"/>
                <a:gd name="f123" fmla="*/ f100 1 761572"/>
                <a:gd name="f124" fmla="*/ f5 1 f77"/>
                <a:gd name="f125" fmla="*/ f6 1 f77"/>
                <a:gd name="f126" fmla="*/ f5 1 f78"/>
                <a:gd name="f127" fmla="*/ f7 1 f78"/>
                <a:gd name="f128" fmla="+- f101 0 f1"/>
                <a:gd name="f129" fmla="*/ f102 1 f77"/>
                <a:gd name="f130" fmla="*/ f103 1 f78"/>
                <a:gd name="f131" fmla="*/ f104 1 f77"/>
                <a:gd name="f132" fmla="*/ f105 1 f77"/>
                <a:gd name="f133" fmla="*/ f106 1 f78"/>
                <a:gd name="f134" fmla="*/ f107 1 f77"/>
                <a:gd name="f135" fmla="*/ f108 1 f78"/>
                <a:gd name="f136" fmla="*/ f109 1 f78"/>
                <a:gd name="f137" fmla="*/ f110 1 f78"/>
                <a:gd name="f138" fmla="*/ f111 1 f78"/>
                <a:gd name="f139" fmla="*/ f112 1 f78"/>
                <a:gd name="f140" fmla="*/ f113 1 f78"/>
                <a:gd name="f141" fmla="*/ f114 1 f78"/>
                <a:gd name="f142" fmla="*/ f115 1 f78"/>
                <a:gd name="f143" fmla="*/ f116 1 f78"/>
                <a:gd name="f144" fmla="*/ f117 1 f77"/>
                <a:gd name="f145" fmla="*/ f118 1 f77"/>
                <a:gd name="f146" fmla="*/ f119 1 f78"/>
                <a:gd name="f147" fmla="*/ f120 1 f78"/>
                <a:gd name="f148" fmla="*/ f121 1 f78"/>
                <a:gd name="f149" fmla="*/ f122 1 f78"/>
                <a:gd name="f150" fmla="*/ f123 1 f78"/>
                <a:gd name="f151" fmla="*/ f124 f72 1"/>
                <a:gd name="f152" fmla="*/ f125 f72 1"/>
                <a:gd name="f153" fmla="*/ f127 f73 1"/>
                <a:gd name="f154" fmla="*/ f126 f73 1"/>
                <a:gd name="f155" fmla="*/ f129 f72 1"/>
                <a:gd name="f156" fmla="*/ f130 f73 1"/>
                <a:gd name="f157" fmla="*/ f131 f72 1"/>
                <a:gd name="f158" fmla="*/ f132 f72 1"/>
                <a:gd name="f159" fmla="*/ f133 f73 1"/>
                <a:gd name="f160" fmla="*/ f134 f72 1"/>
                <a:gd name="f161" fmla="*/ f135 f73 1"/>
                <a:gd name="f162" fmla="*/ f136 f73 1"/>
                <a:gd name="f163" fmla="*/ f137 f73 1"/>
                <a:gd name="f164" fmla="*/ f138 f73 1"/>
                <a:gd name="f165" fmla="*/ f139 f73 1"/>
                <a:gd name="f166" fmla="*/ f140 f73 1"/>
                <a:gd name="f167" fmla="*/ f141 f73 1"/>
                <a:gd name="f168" fmla="*/ f142 f73 1"/>
                <a:gd name="f169" fmla="*/ f143 f73 1"/>
                <a:gd name="f170" fmla="*/ f144 f72 1"/>
                <a:gd name="f171" fmla="*/ f145 f72 1"/>
                <a:gd name="f172" fmla="*/ f146 f73 1"/>
                <a:gd name="f173" fmla="*/ f147 f73 1"/>
                <a:gd name="f174" fmla="*/ f148 f73 1"/>
                <a:gd name="f175" fmla="*/ f149 f73 1"/>
                <a:gd name="f176" fmla="*/ f150 f73 1"/>
              </a:gdLst>
              <a:ahLst/>
              <a:cxnLst>
                <a:cxn ang="3cd4">
                  <a:pos x="hc" y="t"/>
                </a:cxn>
                <a:cxn ang="0">
                  <a:pos x="r" y="vc"/>
                </a:cxn>
                <a:cxn ang="cd4">
                  <a:pos x="hc" y="b"/>
                </a:cxn>
                <a:cxn ang="cd2">
                  <a:pos x="l" y="vc"/>
                </a:cxn>
                <a:cxn ang="f128">
                  <a:pos x="f155" y="f156"/>
                </a:cxn>
                <a:cxn ang="f128">
                  <a:pos x="f157" y="f156"/>
                </a:cxn>
                <a:cxn ang="f128">
                  <a:pos x="f158" y="f159"/>
                </a:cxn>
                <a:cxn ang="f128">
                  <a:pos x="f160" y="f161"/>
                </a:cxn>
                <a:cxn ang="f128">
                  <a:pos x="f158" y="f162"/>
                </a:cxn>
                <a:cxn ang="f128">
                  <a:pos x="f157" y="f163"/>
                </a:cxn>
                <a:cxn ang="f128">
                  <a:pos x="f158" y="f164"/>
                </a:cxn>
                <a:cxn ang="f128">
                  <a:pos x="f160" y="f165"/>
                </a:cxn>
                <a:cxn ang="f128">
                  <a:pos x="f158" y="f166"/>
                </a:cxn>
                <a:cxn ang="f128">
                  <a:pos x="f157" y="f167"/>
                </a:cxn>
                <a:cxn ang="f128">
                  <a:pos x="f158" y="f168"/>
                </a:cxn>
                <a:cxn ang="f128">
                  <a:pos x="f160" y="f169"/>
                </a:cxn>
                <a:cxn ang="f128">
                  <a:pos x="f170" y="f169"/>
                </a:cxn>
                <a:cxn ang="f128">
                  <a:pos x="f171" y="f172"/>
                </a:cxn>
                <a:cxn ang="f128">
                  <a:pos x="f155" y="f167"/>
                </a:cxn>
                <a:cxn ang="f128">
                  <a:pos x="f171" y="f173"/>
                </a:cxn>
                <a:cxn ang="f128">
                  <a:pos x="f170" y="f165"/>
                </a:cxn>
                <a:cxn ang="f128">
                  <a:pos x="f171" y="f174"/>
                </a:cxn>
                <a:cxn ang="f128">
                  <a:pos x="f155" y="f163"/>
                </a:cxn>
                <a:cxn ang="f128">
                  <a:pos x="f171" y="f175"/>
                </a:cxn>
                <a:cxn ang="f128">
                  <a:pos x="f170" y="f161"/>
                </a:cxn>
                <a:cxn ang="f128">
                  <a:pos x="f171" y="f176"/>
                </a:cxn>
                <a:cxn ang="f128">
                  <a:pos x="f155" y="f156"/>
                </a:cxn>
              </a:cxnLst>
              <a:rect l="f151" t="f154" r="f152" b="f153"/>
              <a:pathLst>
                <a:path w="112128"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6" y="f5"/>
                  </a:lnTo>
                  <a:cubicBezTo>
                    <a:pt x="f6" y="f43"/>
                    <a:pt x="f44" y="f45"/>
                    <a:pt x="f46" y="f47"/>
                  </a:cubicBezTo>
                  <a:cubicBezTo>
                    <a:pt x="f48" y="f49"/>
                    <a:pt x="f8" y="f50"/>
                    <a:pt x="f8" y="f37"/>
                  </a:cubicBezTo>
                  <a:cubicBezTo>
                    <a:pt x="f8" y="f51"/>
                    <a:pt x="f48" y="f52"/>
                    <a:pt x="f46" y="f53"/>
                  </a:cubicBezTo>
                  <a:cubicBezTo>
                    <a:pt x="f44" y="f54"/>
                    <a:pt x="f6" y="f55"/>
                    <a:pt x="f6" y="f31"/>
                  </a:cubicBezTo>
                  <a:cubicBezTo>
                    <a:pt x="f6" y="f56"/>
                    <a:pt x="f44" y="f57"/>
                    <a:pt x="f46" y="f58"/>
                  </a:cubicBezTo>
                  <a:cubicBezTo>
                    <a:pt x="f48" y="f59"/>
                    <a:pt x="f8" y="f60"/>
                    <a:pt x="f8" y="f25"/>
                  </a:cubicBezTo>
                  <a:cubicBezTo>
                    <a:pt x="f8" y="f61"/>
                    <a:pt x="f48" y="f62"/>
                    <a:pt x="f46" y="f63"/>
                  </a:cubicBezTo>
                  <a:cubicBezTo>
                    <a:pt x="f44" y="f64"/>
                    <a:pt x="f6" y="f65"/>
                    <a:pt x="f6" y="f19"/>
                  </a:cubicBezTo>
                  <a:cubicBezTo>
                    <a:pt x="f6" y="f66"/>
                    <a:pt x="f44" y="f67"/>
                    <a:pt x="f46" y="f68"/>
                  </a:cubicBezTo>
                  <a:cubicBezTo>
                    <a:pt x="f48" y="f69"/>
                    <a:pt x="f8" y="f70"/>
                    <a:pt x="f8" y="f9"/>
                  </a:cubicBezTo>
                  <a:close/>
                </a:path>
              </a:pathLst>
            </a:custGeom>
            <a:solidFill>
              <a:srgbClr val="7473B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6" name="Freeform 30">
              <a:extLst>
                <a:ext uri="{FF2B5EF4-FFF2-40B4-BE49-F238E27FC236}">
                  <a16:creationId xmlns:a16="http://schemas.microsoft.com/office/drawing/2014/main" id="{93E1957A-9CD5-8D2F-9940-A4E1CA22A7B8}"/>
                </a:ext>
              </a:extLst>
            </p:cNvPr>
            <p:cNvSpPr/>
            <p:nvPr/>
          </p:nvSpPr>
          <p:spPr>
            <a:xfrm>
              <a:off x="110459" y="4517538"/>
              <a:ext cx="394014" cy="394728"/>
            </a:xfrm>
            <a:custGeom>
              <a:avLst/>
              <a:gdLst>
                <a:gd name="f0" fmla="val 10800000"/>
                <a:gd name="f1" fmla="val 5400000"/>
                <a:gd name="f2" fmla="val 180"/>
                <a:gd name="f3" fmla="val w"/>
                <a:gd name="f4" fmla="val h"/>
                <a:gd name="f5" fmla="val 0"/>
                <a:gd name="f6" fmla="val 250862"/>
                <a:gd name="f7" fmla="val 251319"/>
                <a:gd name="f8" fmla="val 250863"/>
                <a:gd name="f9" fmla="val 125660"/>
                <a:gd name="f10" fmla="val 195059"/>
                <a:gd name="f11" fmla="val 194705"/>
                <a:gd name="f12" fmla="val 125431"/>
                <a:gd name="f13" fmla="val 56158"/>
                <a:gd name="f14" fmla="val 56260"/>
                <a:gd name="f15" fmla="+- 0 0 -90"/>
                <a:gd name="f16" fmla="*/ f3 1 250862"/>
                <a:gd name="f17" fmla="*/ f4 1 251319"/>
                <a:gd name="f18" fmla="+- f7 0 f5"/>
                <a:gd name="f19" fmla="+- f6 0 f5"/>
                <a:gd name="f20" fmla="*/ f15 f0 1"/>
                <a:gd name="f21" fmla="*/ f19 1 250862"/>
                <a:gd name="f22" fmla="*/ f18 1 251319"/>
                <a:gd name="f23" fmla="*/ 250863 f19 1"/>
                <a:gd name="f24" fmla="*/ 125660 f18 1"/>
                <a:gd name="f25" fmla="*/ 125431 f19 1"/>
                <a:gd name="f26" fmla="*/ 251319 f18 1"/>
                <a:gd name="f27" fmla="*/ 0 f19 1"/>
                <a:gd name="f28" fmla="*/ 0 f18 1"/>
                <a:gd name="f29" fmla="*/ f20 1 f2"/>
                <a:gd name="f30" fmla="*/ f23 1 250862"/>
                <a:gd name="f31" fmla="*/ f24 1 251319"/>
                <a:gd name="f32" fmla="*/ f25 1 250862"/>
                <a:gd name="f33" fmla="*/ f26 1 251319"/>
                <a:gd name="f34" fmla="*/ f27 1 250862"/>
                <a:gd name="f35" fmla="*/ f28 1 251319"/>
                <a:gd name="f36" fmla="*/ f5 1 f21"/>
                <a:gd name="f37" fmla="*/ f6 1 f21"/>
                <a:gd name="f38" fmla="*/ f5 1 f22"/>
                <a:gd name="f39" fmla="*/ f7 1 f22"/>
                <a:gd name="f40" fmla="+- f29 0 f1"/>
                <a:gd name="f41" fmla="*/ f30 1 f21"/>
                <a:gd name="f42" fmla="*/ f31 1 f22"/>
                <a:gd name="f43" fmla="*/ f32 1 f21"/>
                <a:gd name="f44" fmla="*/ f33 1 f22"/>
                <a:gd name="f45" fmla="*/ f34 1 f21"/>
                <a:gd name="f46" fmla="*/ f35 1 f22"/>
                <a:gd name="f47" fmla="*/ f36 f16 1"/>
                <a:gd name="f48" fmla="*/ f37 f16 1"/>
                <a:gd name="f49" fmla="*/ f39 f17 1"/>
                <a:gd name="f50" fmla="*/ f38 f17 1"/>
                <a:gd name="f51" fmla="*/ f41 f16 1"/>
                <a:gd name="f52" fmla="*/ f42 f17 1"/>
                <a:gd name="f53" fmla="*/ f43 f16 1"/>
                <a:gd name="f54" fmla="*/ f44 f17 1"/>
                <a:gd name="f55" fmla="*/ f45 f16 1"/>
                <a:gd name="f56" fmla="*/ f46 f17 1"/>
              </a:gdLst>
              <a:ahLst/>
              <a:cxnLst>
                <a:cxn ang="3cd4">
                  <a:pos x="hc" y="t"/>
                </a:cxn>
                <a:cxn ang="0">
                  <a:pos x="r" y="vc"/>
                </a:cxn>
                <a:cxn ang="cd4">
                  <a:pos x="hc" y="b"/>
                </a:cxn>
                <a:cxn ang="cd2">
                  <a:pos x="l" y="vc"/>
                </a:cxn>
                <a:cxn ang="f40">
                  <a:pos x="f51" y="f52"/>
                </a:cxn>
                <a:cxn ang="f40">
                  <a:pos x="f53" y="f54"/>
                </a:cxn>
                <a:cxn ang="f40">
                  <a:pos x="f55" y="f52"/>
                </a:cxn>
                <a:cxn ang="f40">
                  <a:pos x="f53" y="f56"/>
                </a:cxn>
                <a:cxn ang="f40">
                  <a:pos x="f51" y="f52"/>
                </a:cxn>
              </a:cxnLst>
              <a:rect l="f47" t="f50" r="f48" b="f49"/>
              <a:pathLst>
                <a:path w="250862" h="251319">
                  <a:moveTo>
                    <a:pt x="f8" y="f9"/>
                  </a:moveTo>
                  <a:cubicBezTo>
                    <a:pt x="f8" y="f10"/>
                    <a:pt x="f11" y="f7"/>
                    <a:pt x="f12" y="f7"/>
                  </a:cubicBezTo>
                  <a:cubicBezTo>
                    <a:pt x="f13" y="f7"/>
                    <a:pt x="f5" y="f10"/>
                    <a:pt x="f5" y="f9"/>
                  </a:cubicBezTo>
                  <a:cubicBezTo>
                    <a:pt x="f5" y="f14"/>
                    <a:pt x="f13" y="f5"/>
                    <a:pt x="f12" y="f5"/>
                  </a:cubicBezTo>
                  <a:cubicBezTo>
                    <a:pt x="f11" y="f5"/>
                    <a:pt x="f8" y="f14"/>
                    <a:pt x="f8" y="f9"/>
                  </a:cubicBezTo>
                  <a:close/>
                </a:path>
              </a:pathLst>
            </a:custGeom>
            <a:solidFill>
              <a:srgbClr val="ECC0DA"/>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sp>
        <p:nvSpPr>
          <p:cNvPr id="17" name="Rectangle 37">
            <a:extLst>
              <a:ext uri="{FF2B5EF4-FFF2-40B4-BE49-F238E27FC236}">
                <a16:creationId xmlns:a16="http://schemas.microsoft.com/office/drawing/2014/main" id="{A9649672-CB6E-1730-0CA1-CAF8289463A0}"/>
              </a:ext>
            </a:extLst>
          </p:cNvPr>
          <p:cNvSpPr/>
          <p:nvPr/>
        </p:nvSpPr>
        <p:spPr>
          <a:xfrm rot="16200004">
            <a:off x="-5473639" y="1653285"/>
            <a:ext cx="7845241" cy="3128957"/>
          </a:xfrm>
          <a:prstGeom prst="rect">
            <a:avLst/>
          </a:prstGeom>
          <a:solidFill>
            <a:srgbClr val="ECECEC"/>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18" name="Rectangle 38">
            <a:extLst>
              <a:ext uri="{FF2B5EF4-FFF2-40B4-BE49-F238E27FC236}">
                <a16:creationId xmlns:a16="http://schemas.microsoft.com/office/drawing/2014/main" id="{616E47E7-010B-FBA6-73D7-1A088F748B26}"/>
              </a:ext>
            </a:extLst>
          </p:cNvPr>
          <p:cNvSpPr/>
          <p:nvPr/>
        </p:nvSpPr>
        <p:spPr>
          <a:xfrm rot="16200004">
            <a:off x="-1044525" y="1644883"/>
            <a:ext cx="6858000" cy="3568235"/>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pic>
        <p:nvPicPr>
          <p:cNvPr id="19" name="Picture 39">
            <a:extLst>
              <a:ext uri="{FF2B5EF4-FFF2-40B4-BE49-F238E27FC236}">
                <a16:creationId xmlns:a16="http://schemas.microsoft.com/office/drawing/2014/main" id="{C9F9EE5F-0CF3-8D93-695A-0178D29C8796}"/>
              </a:ext>
            </a:extLst>
          </p:cNvPr>
          <p:cNvPicPr>
            <a:picLocks noChangeAspect="1"/>
          </p:cNvPicPr>
          <p:nvPr/>
        </p:nvPicPr>
        <p:blipFill>
          <a:blip r:embed="rId2" cstate="email">
            <a:extLst>
              <a:ext uri="{28A0092B-C50C-407E-A947-70E740481C1C}">
                <a14:useLocalDpi xmlns:a14="http://schemas.microsoft.com/office/drawing/2010/main"/>
              </a:ext>
            </a:extLst>
          </a:blip>
          <a:srcRect l="-25867"/>
          <a:stretch>
            <a:fillRect/>
          </a:stretch>
        </p:blipFill>
        <p:spPr>
          <a:xfrm flipH="1">
            <a:off x="608798" y="1890384"/>
            <a:ext cx="8439098" cy="5375657"/>
          </a:xfrm>
          <a:prstGeom prst="rect">
            <a:avLst/>
          </a:prstGeom>
          <a:noFill/>
          <a:ln cap="flat">
            <a:noFill/>
          </a:ln>
        </p:spPr>
      </p:pic>
      <p:sp>
        <p:nvSpPr>
          <p:cNvPr id="20" name="Picture Placeholder 17">
            <a:extLst>
              <a:ext uri="{FF2B5EF4-FFF2-40B4-BE49-F238E27FC236}">
                <a16:creationId xmlns:a16="http://schemas.microsoft.com/office/drawing/2014/main" id="{AB2034DE-D100-CA60-2012-CDB34266A76C}"/>
              </a:ext>
            </a:extLst>
          </p:cNvPr>
          <p:cNvSpPr txBox="1">
            <a:spLocks noGrp="1"/>
          </p:cNvSpPr>
          <p:nvPr>
            <p:ph type="pic" sz="quarter" idx="4294967295"/>
          </p:nvPr>
        </p:nvSpPr>
        <p:spPr>
          <a:xfrm>
            <a:off x="635270" y="2095585"/>
            <a:ext cx="5130798" cy="3913183"/>
          </a:xfrm>
          <a:prstGeom prst="rect">
            <a:avLst/>
          </a:prstGeom>
          <a:solidFill>
            <a:srgbClr val="D9D9D9"/>
          </a:solidFill>
          <a:ln>
            <a:noFill/>
          </a:ln>
        </p:spPr>
        <p:txBody>
          <a:bodyPr vert="horz" wrap="square" lIns="91440" tIns="45720" rIns="91440" bIns="45720" anchor="t" anchorCtr="1" compatLnSpc="1">
            <a:noAutofit/>
          </a:bodyPr>
          <a:lstStyle>
            <a:lvl1pPr marR="0" lvl="0" algn="ctr" fontAlgn="auto">
              <a:spcAft>
                <a:spcPts val="0"/>
              </a:spcAft>
              <a:buNone/>
              <a:tabLst/>
              <a:defRPr lang="en-US" sz="1600" b="0" i="0" u="none" strike="noStrike" cap="none" spc="0" baseline="0">
                <a:solidFill>
                  <a:srgbClr val="7F7F7F"/>
                </a:solidFill>
                <a:uFillTx/>
                <a:latin typeface="Calibri"/>
              </a:defRPr>
            </a:lvl1pPr>
            <a:lvl2pPr marL="228600" marR="0" lvl="0" algn="ctr" fontAlgn="auto">
              <a:spcBef>
                <a:spcPts val="1000"/>
              </a:spcBef>
              <a:spcAft>
                <a:spcPts val="0"/>
              </a:spcAft>
              <a:buNone/>
              <a:tabLst/>
              <a:defRPr lang="en-US" sz="1600" b="0" i="0" u="none" strike="noStrike" cap="none" spc="0" baseline="0">
                <a:solidFill>
                  <a:srgbClr val="7F7F7F"/>
                </a:solidFill>
                <a:uFillTx/>
                <a:latin typeface="Calibri"/>
              </a:defRPr>
            </a:lvl2pPr>
            <a:lvl3pPr marL="228600" marR="0" lvl="0" algn="ctr" fontAlgn="auto">
              <a:spcBef>
                <a:spcPts val="1000"/>
              </a:spcBef>
              <a:spcAft>
                <a:spcPts val="0"/>
              </a:spcAft>
              <a:buNone/>
              <a:tabLst/>
              <a:defRPr lang="en-US" sz="1600" b="0" i="0" u="none" strike="noStrike" cap="none" spc="0" baseline="0">
                <a:solidFill>
                  <a:srgbClr val="7F7F7F"/>
                </a:solidFill>
                <a:uFillTx/>
                <a:latin typeface="Calibri"/>
              </a:defRPr>
            </a:lvl3pPr>
            <a:lvl4pPr marL="228600" marR="0" lvl="0" algn="ctr" fontAlgn="auto">
              <a:spcBef>
                <a:spcPts val="1000"/>
              </a:spcBef>
              <a:spcAft>
                <a:spcPts val="0"/>
              </a:spcAft>
              <a:buNone/>
              <a:tabLst/>
              <a:defRPr lang="en-US" sz="1600" b="0" i="0" u="none" strike="noStrike" cap="none" spc="0" baseline="0">
                <a:solidFill>
                  <a:srgbClr val="7F7F7F"/>
                </a:solidFill>
                <a:uFillTx/>
                <a:latin typeface="Calibri"/>
              </a:defRPr>
            </a:lvl4pPr>
            <a:lvl5pPr marL="228600" marR="0" lvl="0" algn="ctr" fontAlgn="auto">
              <a:spcBef>
                <a:spcPts val="1000"/>
              </a:spcBef>
              <a:spcAft>
                <a:spcPts val="0"/>
              </a:spcAft>
              <a:buNone/>
              <a:tabLst/>
              <a:defRPr lang="en-US" sz="1600" b="0" i="0" u="none" strike="noStrike" cap="none" spc="0" baseline="0">
                <a:solidFill>
                  <a:srgbClr val="7F7F7F"/>
                </a:solidFill>
                <a:uFillTx/>
                <a:latin typeface="Calibri"/>
              </a:defRPr>
            </a:lvl5pPr>
            <a:lvl6pPr marL="228600" marR="0" lvl="0" algn="ctr" fontAlgn="auto">
              <a:spcBef>
                <a:spcPts val="1000"/>
              </a:spcBef>
              <a:spcAft>
                <a:spcPts val="0"/>
              </a:spcAft>
              <a:buNone/>
              <a:tabLst/>
              <a:defRPr lang="en-US" sz="1600" b="0" i="0" u="none" strike="noStrike" cap="none" spc="0" baseline="0">
                <a:solidFill>
                  <a:srgbClr val="7F7F7F"/>
                </a:solidFill>
                <a:uFillTx/>
                <a:latin typeface="Calibri"/>
              </a:defRPr>
            </a:lvl6pPr>
            <a:lvl7pPr marL="228600" marR="0" lvl="0" algn="ctr" fontAlgn="auto">
              <a:spcBef>
                <a:spcPts val="1000"/>
              </a:spcBef>
              <a:spcAft>
                <a:spcPts val="0"/>
              </a:spcAft>
              <a:buNone/>
              <a:tabLst/>
              <a:defRPr lang="en-US" sz="1600" b="0" i="0" u="none" strike="noStrike" cap="none" spc="0" baseline="0">
                <a:solidFill>
                  <a:srgbClr val="7F7F7F"/>
                </a:solidFill>
                <a:uFillTx/>
                <a:latin typeface="Calibri"/>
              </a:defRPr>
            </a:lvl7pPr>
            <a:lvl8pPr marL="228600" marR="0" lvl="0" algn="ctr" fontAlgn="auto">
              <a:spcBef>
                <a:spcPts val="1000"/>
              </a:spcBef>
              <a:spcAft>
                <a:spcPts val="0"/>
              </a:spcAft>
              <a:buNone/>
              <a:tabLst/>
              <a:defRPr lang="en-US" sz="1600" b="0" i="0" u="none" strike="noStrike" cap="none" spc="0" baseline="0">
                <a:solidFill>
                  <a:srgbClr val="7F7F7F"/>
                </a:solidFill>
                <a:uFillTx/>
                <a:latin typeface="Calibri"/>
              </a:defRPr>
            </a:lvl8pPr>
          </a:lstStyle>
          <a:p>
            <a:pPr lvl="0"/>
            <a:endParaRPr lang="en-US"/>
          </a:p>
          <a:p>
            <a:pPr lvl="0"/>
            <a:endParaRPr lang="en-US"/>
          </a:p>
          <a:p>
            <a:pPr lvl="0"/>
            <a:endParaRPr lang="en-US"/>
          </a:p>
          <a:p>
            <a:pPr lvl="0"/>
            <a:endParaRPr lang="en-US"/>
          </a:p>
          <a:p>
            <a:pPr lvl="0"/>
            <a:endParaRPr lang="en-US"/>
          </a:p>
          <a:p>
            <a:pPr lvl="0"/>
            <a:endParaRPr lang="en-US"/>
          </a:p>
          <a:p>
            <a:pPr lvl="0"/>
            <a:endParaRPr lang="en-US"/>
          </a:p>
          <a:p>
            <a:pPr lvl="0"/>
            <a:r>
              <a:rPr lang="en-US"/>
              <a:t>Click to add photo</a:t>
            </a:r>
          </a:p>
        </p:txBody>
      </p:sp>
    </p:spTree>
    <p:extLst>
      <p:ext uri="{BB962C8B-B14F-4D97-AF65-F5344CB8AC3E}">
        <p14:creationId xmlns:p14="http://schemas.microsoft.com/office/powerpoint/2010/main" val="747549949"/>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2_Laptop Slide Navy">
    <p:spTree>
      <p:nvGrpSpPr>
        <p:cNvPr id="1" name=""/>
        <p:cNvGrpSpPr/>
        <p:nvPr/>
      </p:nvGrpSpPr>
      <p:grpSpPr>
        <a:xfrm>
          <a:off x="0" y="0"/>
          <a:ext cx="0" cy="0"/>
          <a:chOff x="0" y="0"/>
          <a:chExt cx="0" cy="0"/>
        </a:xfrm>
      </p:grpSpPr>
      <p:sp>
        <p:nvSpPr>
          <p:cNvPr id="2" name="Text Placeholder 23">
            <a:extLst>
              <a:ext uri="{FF2B5EF4-FFF2-40B4-BE49-F238E27FC236}">
                <a16:creationId xmlns:a16="http://schemas.microsoft.com/office/drawing/2014/main" id="{D5065768-38F5-8623-269D-E6117412CD15}"/>
              </a:ext>
            </a:extLst>
          </p:cNvPr>
          <p:cNvSpPr txBox="1">
            <a:spLocks noGrp="1"/>
          </p:cNvSpPr>
          <p:nvPr>
            <p:ph type="body" sz="quarter" idx="4294967295"/>
          </p:nvPr>
        </p:nvSpPr>
        <p:spPr>
          <a:xfrm>
            <a:off x="6578870" y="593866"/>
            <a:ext cx="4990996" cy="992654"/>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en-US" sz="3600" b="1" i="0" u="none" strike="noStrike" cap="none" spc="0" baseline="0">
                <a:solidFill>
                  <a:srgbClr val="F26F46"/>
                </a:solidFill>
                <a:uFillTx/>
                <a:latin typeface="Calibri"/>
              </a:defRPr>
            </a:lvl1pPr>
          </a:lstStyle>
          <a:p>
            <a:pPr lvl="0"/>
            <a:r>
              <a:rPr lang="en-US"/>
              <a:t>HEADING</a:t>
            </a:r>
          </a:p>
        </p:txBody>
      </p:sp>
      <p:sp>
        <p:nvSpPr>
          <p:cNvPr id="3" name="Rectangle 25">
            <a:extLst>
              <a:ext uri="{FF2B5EF4-FFF2-40B4-BE49-F238E27FC236}">
                <a16:creationId xmlns:a16="http://schemas.microsoft.com/office/drawing/2014/main" id="{7C6FDF84-7941-14B4-6E0A-7C8BFAE4029D}"/>
              </a:ext>
            </a:extLst>
          </p:cNvPr>
          <p:cNvSpPr/>
          <p:nvPr/>
        </p:nvSpPr>
        <p:spPr>
          <a:xfrm flipV="1">
            <a:off x="0" y="0"/>
            <a:ext cx="601400" cy="6858000"/>
          </a:xfrm>
          <a:prstGeom prst="rect">
            <a:avLst/>
          </a:prstGeom>
          <a:solidFill>
            <a:srgbClr val="292668"/>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4" name="Text Placeholder 17">
            <a:extLst>
              <a:ext uri="{FF2B5EF4-FFF2-40B4-BE49-F238E27FC236}">
                <a16:creationId xmlns:a16="http://schemas.microsoft.com/office/drawing/2014/main" id="{FA575ADD-AFD3-2F85-510A-3BDD62F3B08C}"/>
              </a:ext>
            </a:extLst>
          </p:cNvPr>
          <p:cNvSpPr txBox="1">
            <a:spLocks noGrp="1"/>
          </p:cNvSpPr>
          <p:nvPr>
            <p:ph type="body" sz="quarter" idx="4294967295"/>
          </p:nvPr>
        </p:nvSpPr>
        <p:spPr>
          <a:xfrm>
            <a:off x="6578870" y="1890384"/>
            <a:ext cx="4990996" cy="4102940"/>
          </a:xfrm>
          <a:prstGeom prst="rect">
            <a:avLst/>
          </a:prstGeom>
          <a:noFill/>
          <a:ln>
            <a:noFill/>
          </a:ln>
        </p:spPr>
        <p:txBody>
          <a:bodyPr vert="horz" wrap="square" lIns="91440" tIns="45720" rIns="91440" bIns="45720" anchor="t" anchorCtr="0" compatLnSpc="1">
            <a:noAutofit/>
          </a:bodyPr>
          <a:lstStyle>
            <a:lvl1pPr marR="0" lvl="0" fontAlgn="auto">
              <a:lnSpc>
                <a:spcPts val="2480"/>
              </a:lnSpc>
              <a:spcBef>
                <a:spcPts val="0"/>
              </a:spcBef>
              <a:spcAft>
                <a:spcPts val="0"/>
              </a:spcAft>
              <a:buNone/>
              <a:tabLst/>
              <a:defRPr lang="en-GB" sz="2400" b="0" i="0" u="none" strike="noStrike" cap="none" spc="0" baseline="0">
                <a:solidFill>
                  <a:srgbClr val="292668"/>
                </a:solidFill>
                <a:uFillTx/>
                <a:latin typeface="Calibri"/>
              </a:defRPr>
            </a:lvl1pPr>
          </a:lstStyle>
          <a:p>
            <a:pPr lvl="0"/>
            <a:r>
              <a:rPr lang="en-GB"/>
              <a:t>Click to type…</a:t>
            </a:r>
            <a:endParaRPr lang="en-US"/>
          </a:p>
        </p:txBody>
      </p:sp>
      <p:sp>
        <p:nvSpPr>
          <p:cNvPr id="5" name="TextBox 22">
            <a:extLst>
              <a:ext uri="{FF2B5EF4-FFF2-40B4-BE49-F238E27FC236}">
                <a16:creationId xmlns:a16="http://schemas.microsoft.com/office/drawing/2014/main" id="{7B4C3E40-CE77-CEF9-306A-BE4C011E7416}"/>
              </a:ext>
            </a:extLst>
          </p:cNvPr>
          <p:cNvSpPr txBox="1"/>
          <p:nvPr/>
        </p:nvSpPr>
        <p:spPr>
          <a:xfrm rot="16200004">
            <a:off x="-1851258" y="2071838"/>
            <a:ext cx="4359209" cy="215441"/>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 b="0" i="0" u="none" strike="noStrike" kern="1200" cap="none" spc="100" baseline="0">
                <a:solidFill>
                  <a:srgbClr val="FFFFFF"/>
                </a:solidFill>
                <a:uFillTx/>
                <a:latin typeface="Calibri"/>
              </a:rPr>
              <a:t>Connecting Disciplines in European Higher Academia</a:t>
            </a:r>
          </a:p>
        </p:txBody>
      </p:sp>
      <p:grpSp>
        <p:nvGrpSpPr>
          <p:cNvPr id="6" name="Group 23">
            <a:extLst>
              <a:ext uri="{FF2B5EF4-FFF2-40B4-BE49-F238E27FC236}">
                <a16:creationId xmlns:a16="http://schemas.microsoft.com/office/drawing/2014/main" id="{AF85133B-8664-FBCF-172F-3E304F76FFD8}"/>
              </a:ext>
            </a:extLst>
          </p:cNvPr>
          <p:cNvGrpSpPr/>
          <p:nvPr/>
        </p:nvGrpSpPr>
        <p:grpSpPr>
          <a:xfrm>
            <a:off x="-1068604" y="4517538"/>
            <a:ext cx="1799923" cy="2230824"/>
            <a:chOff x="-1068604" y="4517538"/>
            <a:chExt cx="1799923" cy="2230824"/>
          </a:xfrm>
        </p:grpSpPr>
        <p:sp>
          <p:nvSpPr>
            <p:cNvPr id="7" name="Freeform 24">
              <a:extLst>
                <a:ext uri="{FF2B5EF4-FFF2-40B4-BE49-F238E27FC236}">
                  <a16:creationId xmlns:a16="http://schemas.microsoft.com/office/drawing/2014/main" id="{AA291A74-B2E8-9AA0-91BF-67C5FDC4CF37}"/>
                </a:ext>
              </a:extLst>
            </p:cNvPr>
            <p:cNvSpPr/>
            <p:nvPr/>
          </p:nvSpPr>
          <p:spPr>
            <a:xfrm>
              <a:off x="-1067113" y="5848255"/>
              <a:ext cx="1798432" cy="900107"/>
            </a:xfrm>
            <a:custGeom>
              <a:avLst/>
              <a:gdLst>
                <a:gd name="f0" fmla="val 10800000"/>
                <a:gd name="f1" fmla="val 5400000"/>
                <a:gd name="f2" fmla="val 180"/>
                <a:gd name="f3" fmla="val w"/>
                <a:gd name="f4" fmla="val h"/>
                <a:gd name="f5" fmla="val 0"/>
                <a:gd name="f6" fmla="val 1145036"/>
                <a:gd name="f7" fmla="val 573083"/>
                <a:gd name="f8" fmla="val 1144086"/>
                <a:gd name="f9" fmla="val 317005"/>
                <a:gd name="f10" fmla="val 887522"/>
                <a:gd name="f11" fmla="val 573084"/>
                <a:gd name="f12" fmla="val 572043"/>
                <a:gd name="f13" fmla="val 256564"/>
                <a:gd name="f14" fmla="val 316053"/>
                <a:gd name="f15" fmla="+- 0 0 -90"/>
                <a:gd name="f16" fmla="*/ f3 1 1145036"/>
                <a:gd name="f17" fmla="*/ f4 1 573083"/>
                <a:gd name="f18" fmla="+- f7 0 f5"/>
                <a:gd name="f19" fmla="+- f6 0 f5"/>
                <a:gd name="f20" fmla="*/ f15 f0 1"/>
                <a:gd name="f21" fmla="*/ f19 1 1145036"/>
                <a:gd name="f22" fmla="*/ f18 1 573083"/>
                <a:gd name="f23" fmla="*/ 1144086 f19 1"/>
                <a:gd name="f24" fmla="*/ 0 f18 1"/>
                <a:gd name="f25" fmla="*/ 572043 f19 1"/>
                <a:gd name="f26" fmla="*/ 573084 f18 1"/>
                <a:gd name="f27" fmla="*/ 0 f19 1"/>
                <a:gd name="f28" fmla="*/ 1145036 f19 1"/>
                <a:gd name="f29" fmla="*/ f20 1 f2"/>
                <a:gd name="f30" fmla="*/ f23 1 1145036"/>
                <a:gd name="f31" fmla="*/ f24 1 573083"/>
                <a:gd name="f32" fmla="*/ f25 1 1145036"/>
                <a:gd name="f33" fmla="*/ f26 1 573083"/>
                <a:gd name="f34" fmla="*/ f27 1 1145036"/>
                <a:gd name="f35" fmla="*/ f28 1 1145036"/>
                <a:gd name="f36" fmla="*/ f5 1 f21"/>
                <a:gd name="f37" fmla="*/ f6 1 f21"/>
                <a:gd name="f38" fmla="*/ f5 1 f22"/>
                <a:gd name="f39" fmla="*/ f7 1 f22"/>
                <a:gd name="f40" fmla="+- f29 0 f1"/>
                <a:gd name="f41" fmla="*/ f30 1 f21"/>
                <a:gd name="f42" fmla="*/ f31 1 f22"/>
                <a:gd name="f43" fmla="*/ f32 1 f21"/>
                <a:gd name="f44" fmla="*/ f33 1 f22"/>
                <a:gd name="f45" fmla="*/ f34 1 f21"/>
                <a:gd name="f46" fmla="*/ f35 1 f21"/>
                <a:gd name="f47" fmla="*/ f36 f16 1"/>
                <a:gd name="f48" fmla="*/ f37 f16 1"/>
                <a:gd name="f49" fmla="*/ f39 f17 1"/>
                <a:gd name="f50" fmla="*/ f38 f17 1"/>
                <a:gd name="f51" fmla="*/ f41 f16 1"/>
                <a:gd name="f52" fmla="*/ f42 f17 1"/>
                <a:gd name="f53" fmla="*/ f43 f16 1"/>
                <a:gd name="f54" fmla="*/ f44 f17 1"/>
                <a:gd name="f55" fmla="*/ f45 f16 1"/>
                <a:gd name="f56" fmla="*/ f46 f16 1"/>
              </a:gdLst>
              <a:ahLst/>
              <a:cxnLst>
                <a:cxn ang="3cd4">
                  <a:pos x="hc" y="t"/>
                </a:cxn>
                <a:cxn ang="0">
                  <a:pos x="r" y="vc"/>
                </a:cxn>
                <a:cxn ang="cd4">
                  <a:pos x="hc" y="b"/>
                </a:cxn>
                <a:cxn ang="cd2">
                  <a:pos x="l" y="vc"/>
                </a:cxn>
                <a:cxn ang="f40">
                  <a:pos x="f51" y="f52"/>
                </a:cxn>
                <a:cxn ang="f40">
                  <a:pos x="f53" y="f54"/>
                </a:cxn>
                <a:cxn ang="f40">
                  <a:pos x="f55" y="f52"/>
                </a:cxn>
                <a:cxn ang="f40">
                  <a:pos x="f56" y="f52"/>
                </a:cxn>
              </a:cxnLst>
              <a:rect l="f47" t="f50" r="f48" b="f49"/>
              <a:pathLst>
                <a:path w="1145036" h="573083">
                  <a:moveTo>
                    <a:pt x="f8" y="f5"/>
                  </a:moveTo>
                  <a:cubicBezTo>
                    <a:pt x="f8" y="f9"/>
                    <a:pt x="f10" y="f11"/>
                    <a:pt x="f12" y="f11"/>
                  </a:cubicBezTo>
                  <a:cubicBezTo>
                    <a:pt x="f13" y="f11"/>
                    <a:pt x="f5" y="f14"/>
                    <a:pt x="f5" y="f5"/>
                  </a:cubicBezTo>
                  <a:lnTo>
                    <a:pt x="f6" y="f5"/>
                  </a:lnTo>
                  <a:close/>
                </a:path>
              </a:pathLst>
            </a:custGeom>
            <a:solidFill>
              <a:srgbClr val="F26F4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nvGrpSpPr>
            <p:cNvPr id="8" name="Graphic 10">
              <a:extLst>
                <a:ext uri="{FF2B5EF4-FFF2-40B4-BE49-F238E27FC236}">
                  <a16:creationId xmlns:a16="http://schemas.microsoft.com/office/drawing/2014/main" id="{AD778741-234F-FEBD-A56A-7849B172CBAD}"/>
                </a:ext>
              </a:extLst>
            </p:cNvPr>
            <p:cNvGrpSpPr/>
            <p:nvPr/>
          </p:nvGrpSpPr>
          <p:grpSpPr>
            <a:xfrm>
              <a:off x="-114144" y="4932648"/>
              <a:ext cx="843204" cy="784573"/>
              <a:chOff x="-114144" y="4932648"/>
              <a:chExt cx="843204" cy="784573"/>
            </a:xfrm>
          </p:grpSpPr>
          <p:sp>
            <p:nvSpPr>
              <p:cNvPr id="9" name="Freeform 31">
                <a:extLst>
                  <a:ext uri="{FF2B5EF4-FFF2-40B4-BE49-F238E27FC236}">
                    <a16:creationId xmlns:a16="http://schemas.microsoft.com/office/drawing/2014/main" id="{37607D0A-B73F-9F88-202B-E49370CAC596}"/>
                  </a:ext>
                </a:extLst>
              </p:cNvPr>
              <p:cNvSpPr/>
              <p:nvPr/>
            </p:nvSpPr>
            <p:spPr>
              <a:xfrm>
                <a:off x="-114144" y="5334856"/>
                <a:ext cx="382027" cy="382365"/>
              </a:xfrm>
              <a:custGeom>
                <a:avLst/>
                <a:gdLst>
                  <a:gd name="f0" fmla="val 10800000"/>
                  <a:gd name="f1" fmla="val 5400000"/>
                  <a:gd name="f2" fmla="val 180"/>
                  <a:gd name="f3" fmla="val w"/>
                  <a:gd name="f4" fmla="val h"/>
                  <a:gd name="f5" fmla="val 0"/>
                  <a:gd name="f6" fmla="val 243233"/>
                  <a:gd name="f7" fmla="val 243449"/>
                  <a:gd name="f8" fmla="val 59376"/>
                  <a:gd name="f9" fmla="val 184079"/>
                  <a:gd name="f10" fmla="val 8063"/>
                  <a:gd name="f11" fmla="val 132672"/>
                  <a:gd name="f12" fmla="+- 0 0 9991"/>
                  <a:gd name="f13" fmla="val 63179"/>
                  <a:gd name="f14" fmla="val 5213"/>
                  <a:gd name="f15" fmla="val 5109"/>
                  <a:gd name="f16" fmla="val 64127"/>
                  <a:gd name="f17" fmla="+- 0 0 10123"/>
                  <a:gd name="f18" fmla="val 133495"/>
                  <a:gd name="f19" fmla="val 8917"/>
                  <a:gd name="f20" fmla="val 183857"/>
                  <a:gd name="f21" fmla="val 59371"/>
                  <a:gd name="f22" fmla="val 235170"/>
                  <a:gd name="f23" fmla="val 110777"/>
                  <a:gd name="f24" fmla="val 253225"/>
                  <a:gd name="f25" fmla="val 180271"/>
                  <a:gd name="f26" fmla="val 238021"/>
                  <a:gd name="f27" fmla="val 238341"/>
                  <a:gd name="f28" fmla="val 179106"/>
                  <a:gd name="f29" fmla="val 253572"/>
                  <a:gd name="f30" fmla="val 109739"/>
                  <a:gd name="f31" fmla="val 234533"/>
                  <a:gd name="f32" fmla="+- 0 0 -90"/>
                  <a:gd name="f33" fmla="*/ f3 1 243233"/>
                  <a:gd name="f34" fmla="*/ f4 1 243449"/>
                  <a:gd name="f35" fmla="+- f7 0 f5"/>
                  <a:gd name="f36" fmla="+- f6 0 f5"/>
                  <a:gd name="f37" fmla="*/ f32 f0 1"/>
                  <a:gd name="f38" fmla="*/ f36 1 243233"/>
                  <a:gd name="f39" fmla="*/ f35 1 243449"/>
                  <a:gd name="f40" fmla="*/ 59376 f36 1"/>
                  <a:gd name="f41" fmla="*/ 184079 f35 1"/>
                  <a:gd name="f42" fmla="*/ 5213 f36 1"/>
                  <a:gd name="f43" fmla="*/ 5109 f35 1"/>
                  <a:gd name="f44" fmla="*/ 183857 f36 1"/>
                  <a:gd name="f45" fmla="*/ 59371 f35 1"/>
                  <a:gd name="f46" fmla="*/ 238021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0" name="Freeform 34">
                <a:extLst>
                  <a:ext uri="{FF2B5EF4-FFF2-40B4-BE49-F238E27FC236}">
                    <a16:creationId xmlns:a16="http://schemas.microsoft.com/office/drawing/2014/main" id="{1FA62160-E701-835C-7F86-8D0B85F24C76}"/>
                  </a:ext>
                </a:extLst>
              </p:cNvPr>
              <p:cNvSpPr/>
              <p:nvPr/>
            </p:nvSpPr>
            <p:spPr>
              <a:xfrm>
                <a:off x="347033" y="5334856"/>
                <a:ext cx="382027" cy="382365"/>
              </a:xfrm>
              <a:custGeom>
                <a:avLst/>
                <a:gdLst>
                  <a:gd name="f0" fmla="val 10800000"/>
                  <a:gd name="f1" fmla="val 5400000"/>
                  <a:gd name="f2" fmla="val 180"/>
                  <a:gd name="f3" fmla="val w"/>
                  <a:gd name="f4" fmla="val h"/>
                  <a:gd name="f5" fmla="val 0"/>
                  <a:gd name="f6" fmla="val 243233"/>
                  <a:gd name="f7" fmla="val 243449"/>
                  <a:gd name="f8" fmla="val 183857"/>
                  <a:gd name="f9" fmla="val 184079"/>
                  <a:gd name="f10" fmla="val 235170"/>
                  <a:gd name="f11" fmla="val 132672"/>
                  <a:gd name="f12" fmla="val 253225"/>
                  <a:gd name="f13" fmla="val 63179"/>
                  <a:gd name="f14" fmla="val 238021"/>
                  <a:gd name="f15" fmla="val 5109"/>
                  <a:gd name="f16" fmla="val 179106"/>
                  <a:gd name="f17" fmla="+- 0 0 10123"/>
                  <a:gd name="f18" fmla="val 109739"/>
                  <a:gd name="f19" fmla="val 8917"/>
                  <a:gd name="f20" fmla="val 59376"/>
                  <a:gd name="f21" fmla="val 59371"/>
                  <a:gd name="f22" fmla="val 8063"/>
                  <a:gd name="f23" fmla="val 110777"/>
                  <a:gd name="f24" fmla="+- 0 0 9991"/>
                  <a:gd name="f25" fmla="val 180271"/>
                  <a:gd name="f26" fmla="val 5213"/>
                  <a:gd name="f27" fmla="val 238341"/>
                  <a:gd name="f28" fmla="val 64127"/>
                  <a:gd name="f29" fmla="val 253572"/>
                  <a:gd name="f30" fmla="val 133495"/>
                  <a:gd name="f31" fmla="val 234533"/>
                  <a:gd name="f32" fmla="+- 0 0 -90"/>
                  <a:gd name="f33" fmla="*/ f3 1 243233"/>
                  <a:gd name="f34" fmla="*/ f4 1 243449"/>
                  <a:gd name="f35" fmla="+- f7 0 f5"/>
                  <a:gd name="f36" fmla="+- f6 0 f5"/>
                  <a:gd name="f37" fmla="*/ f32 f0 1"/>
                  <a:gd name="f38" fmla="*/ f36 1 243233"/>
                  <a:gd name="f39" fmla="*/ f35 1 243449"/>
                  <a:gd name="f40" fmla="*/ 183857 f36 1"/>
                  <a:gd name="f41" fmla="*/ 184079 f35 1"/>
                  <a:gd name="f42" fmla="*/ 238021 f36 1"/>
                  <a:gd name="f43" fmla="*/ 5109 f35 1"/>
                  <a:gd name="f44" fmla="*/ 59376 f36 1"/>
                  <a:gd name="f45" fmla="*/ 59371 f35 1"/>
                  <a:gd name="f46" fmla="*/ 5213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1" name="Freeform 35">
                <a:extLst>
                  <a:ext uri="{FF2B5EF4-FFF2-40B4-BE49-F238E27FC236}">
                    <a16:creationId xmlns:a16="http://schemas.microsoft.com/office/drawing/2014/main" id="{76841273-F56F-936E-1362-3565C4BFD443}"/>
                  </a:ext>
                </a:extLst>
              </p:cNvPr>
              <p:cNvSpPr/>
              <p:nvPr/>
            </p:nvSpPr>
            <p:spPr>
              <a:xfrm>
                <a:off x="-114144" y="4932648"/>
                <a:ext cx="382027" cy="382365"/>
              </a:xfrm>
              <a:custGeom>
                <a:avLst/>
                <a:gdLst>
                  <a:gd name="f0" fmla="val 10800000"/>
                  <a:gd name="f1" fmla="val 5400000"/>
                  <a:gd name="f2" fmla="val 180"/>
                  <a:gd name="f3" fmla="val w"/>
                  <a:gd name="f4" fmla="val h"/>
                  <a:gd name="f5" fmla="val 0"/>
                  <a:gd name="f6" fmla="val 243233"/>
                  <a:gd name="f7" fmla="val 243449"/>
                  <a:gd name="f8" fmla="val 59376"/>
                  <a:gd name="f9" fmla="val 184079"/>
                  <a:gd name="f10" fmla="val 8063"/>
                  <a:gd name="f11" fmla="val 132672"/>
                  <a:gd name="f12" fmla="+- 0 0 9991"/>
                  <a:gd name="f13" fmla="val 63179"/>
                  <a:gd name="f14" fmla="val 5213"/>
                  <a:gd name="f15" fmla="val 5109"/>
                  <a:gd name="f16" fmla="val 64127"/>
                  <a:gd name="f17" fmla="+- 0 0 10123"/>
                  <a:gd name="f18" fmla="val 133495"/>
                  <a:gd name="f19" fmla="val 8917"/>
                  <a:gd name="f20" fmla="val 183857"/>
                  <a:gd name="f21" fmla="val 59371"/>
                  <a:gd name="f22" fmla="val 235170"/>
                  <a:gd name="f23" fmla="val 110777"/>
                  <a:gd name="f24" fmla="val 253225"/>
                  <a:gd name="f25" fmla="val 180271"/>
                  <a:gd name="f26" fmla="val 238021"/>
                  <a:gd name="f27" fmla="val 238341"/>
                  <a:gd name="f28" fmla="val 179106"/>
                  <a:gd name="f29" fmla="val 253572"/>
                  <a:gd name="f30" fmla="val 109739"/>
                  <a:gd name="f31" fmla="val 234533"/>
                  <a:gd name="f32" fmla="+- 0 0 -90"/>
                  <a:gd name="f33" fmla="*/ f3 1 243233"/>
                  <a:gd name="f34" fmla="*/ f4 1 243449"/>
                  <a:gd name="f35" fmla="+- f7 0 f5"/>
                  <a:gd name="f36" fmla="+- f6 0 f5"/>
                  <a:gd name="f37" fmla="*/ f32 f0 1"/>
                  <a:gd name="f38" fmla="*/ f36 1 243233"/>
                  <a:gd name="f39" fmla="*/ f35 1 243449"/>
                  <a:gd name="f40" fmla="*/ 59376 f36 1"/>
                  <a:gd name="f41" fmla="*/ 184079 f35 1"/>
                  <a:gd name="f42" fmla="*/ 5213 f36 1"/>
                  <a:gd name="f43" fmla="*/ 5109 f35 1"/>
                  <a:gd name="f44" fmla="*/ 183857 f36 1"/>
                  <a:gd name="f45" fmla="*/ 59371 f35 1"/>
                  <a:gd name="f46" fmla="*/ 238021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2" name="Freeform 36">
                <a:extLst>
                  <a:ext uri="{FF2B5EF4-FFF2-40B4-BE49-F238E27FC236}">
                    <a16:creationId xmlns:a16="http://schemas.microsoft.com/office/drawing/2014/main" id="{F72E470E-84FB-344B-48E7-714E035A6730}"/>
                  </a:ext>
                </a:extLst>
              </p:cNvPr>
              <p:cNvSpPr/>
              <p:nvPr/>
            </p:nvSpPr>
            <p:spPr>
              <a:xfrm>
                <a:off x="347033" y="4932648"/>
                <a:ext cx="382027" cy="382365"/>
              </a:xfrm>
              <a:custGeom>
                <a:avLst/>
                <a:gdLst>
                  <a:gd name="f0" fmla="val 10800000"/>
                  <a:gd name="f1" fmla="val 5400000"/>
                  <a:gd name="f2" fmla="val 180"/>
                  <a:gd name="f3" fmla="val w"/>
                  <a:gd name="f4" fmla="val h"/>
                  <a:gd name="f5" fmla="val 0"/>
                  <a:gd name="f6" fmla="val 243233"/>
                  <a:gd name="f7" fmla="val 243449"/>
                  <a:gd name="f8" fmla="val 183857"/>
                  <a:gd name="f9" fmla="val 184079"/>
                  <a:gd name="f10" fmla="val 235170"/>
                  <a:gd name="f11" fmla="val 132672"/>
                  <a:gd name="f12" fmla="val 253225"/>
                  <a:gd name="f13" fmla="val 63179"/>
                  <a:gd name="f14" fmla="val 238021"/>
                  <a:gd name="f15" fmla="val 5109"/>
                  <a:gd name="f16" fmla="val 179106"/>
                  <a:gd name="f17" fmla="+- 0 0 10123"/>
                  <a:gd name="f18" fmla="val 109739"/>
                  <a:gd name="f19" fmla="val 8917"/>
                  <a:gd name="f20" fmla="val 59376"/>
                  <a:gd name="f21" fmla="val 59371"/>
                  <a:gd name="f22" fmla="val 8063"/>
                  <a:gd name="f23" fmla="val 110777"/>
                  <a:gd name="f24" fmla="+- 0 0 9991"/>
                  <a:gd name="f25" fmla="val 180271"/>
                  <a:gd name="f26" fmla="val 5213"/>
                  <a:gd name="f27" fmla="val 238341"/>
                  <a:gd name="f28" fmla="val 64127"/>
                  <a:gd name="f29" fmla="val 253572"/>
                  <a:gd name="f30" fmla="val 133495"/>
                  <a:gd name="f31" fmla="val 234533"/>
                  <a:gd name="f32" fmla="+- 0 0 -90"/>
                  <a:gd name="f33" fmla="*/ f3 1 243233"/>
                  <a:gd name="f34" fmla="*/ f4 1 243449"/>
                  <a:gd name="f35" fmla="+- f7 0 f5"/>
                  <a:gd name="f36" fmla="+- f6 0 f5"/>
                  <a:gd name="f37" fmla="*/ f32 f0 1"/>
                  <a:gd name="f38" fmla="*/ f36 1 243233"/>
                  <a:gd name="f39" fmla="*/ f35 1 243449"/>
                  <a:gd name="f40" fmla="*/ 183857 f36 1"/>
                  <a:gd name="f41" fmla="*/ 184079 f35 1"/>
                  <a:gd name="f42" fmla="*/ 238021 f36 1"/>
                  <a:gd name="f43" fmla="*/ 5109 f35 1"/>
                  <a:gd name="f44" fmla="*/ 59376 f36 1"/>
                  <a:gd name="f45" fmla="*/ 59371 f35 1"/>
                  <a:gd name="f46" fmla="*/ 5213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sp>
          <p:nvSpPr>
            <p:cNvPr id="13" name="Freeform 27">
              <a:extLst>
                <a:ext uri="{FF2B5EF4-FFF2-40B4-BE49-F238E27FC236}">
                  <a16:creationId xmlns:a16="http://schemas.microsoft.com/office/drawing/2014/main" id="{50EA8C8E-C954-DA99-885C-EA892728136A}"/>
                </a:ext>
              </a:extLst>
            </p:cNvPr>
            <p:cNvSpPr/>
            <p:nvPr/>
          </p:nvSpPr>
          <p:spPr>
            <a:xfrm>
              <a:off x="-1068604" y="4522018"/>
              <a:ext cx="176113" cy="1196154"/>
            </a:xfrm>
            <a:custGeom>
              <a:avLst/>
              <a:gdLst>
                <a:gd name="f0" fmla="val 10800000"/>
                <a:gd name="f1" fmla="val 5400000"/>
                <a:gd name="f2" fmla="val 180"/>
                <a:gd name="f3" fmla="val w"/>
                <a:gd name="f4" fmla="val h"/>
                <a:gd name="f5" fmla="val 0"/>
                <a:gd name="f6" fmla="val 112127"/>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112128"/>
                <a:gd name="f44" fmla="val 46646"/>
                <a:gd name="f45" fmla="val 101675"/>
                <a:gd name="f46" fmla="val 71397"/>
                <a:gd name="f47" fmla="val 93123"/>
                <a:gd name="f48" fmla="val 91389"/>
                <a:gd name="f49" fmla="val 85521"/>
                <a:gd name="f50" fmla="val 108524"/>
                <a:gd name="f51" fmla="val 121852"/>
                <a:gd name="f52" fmla="val 182778"/>
                <a:gd name="f53" fmla="val 196105"/>
                <a:gd name="f54" fmla="val 213240"/>
                <a:gd name="f55" fmla="val 233232"/>
                <a:gd name="f56" fmla="val 258935"/>
                <a:gd name="f57" fmla="val 350324"/>
                <a:gd name="f58" fmla="val 376027"/>
                <a:gd name="f59" fmla="val 396018"/>
                <a:gd name="f60" fmla="val 413153"/>
                <a:gd name="f61" fmla="val 426481"/>
                <a:gd name="f62" fmla="val 487407"/>
                <a:gd name="f63" fmla="val 500734"/>
                <a:gd name="f64" fmla="val 517870"/>
                <a:gd name="f65" fmla="val 537861"/>
                <a:gd name="f66" fmla="val 563564"/>
                <a:gd name="f67" fmla="val 654953"/>
                <a:gd name="f68" fmla="val 680656"/>
                <a:gd name="f69" fmla="val 700647"/>
                <a:gd name="f70" fmla="val 717783"/>
                <a:gd name="f71" fmla="val 731110"/>
                <a:gd name="f72" fmla="+- 0 0 -90"/>
                <a:gd name="f73" fmla="*/ f3 1 112127"/>
                <a:gd name="f74" fmla="*/ f4 1 761572"/>
                <a:gd name="f75" fmla="+- f7 0 f5"/>
                <a:gd name="f76" fmla="+- f6 0 f5"/>
                <a:gd name="f77" fmla="*/ f72 f0 1"/>
                <a:gd name="f78" fmla="*/ f76 1 112127"/>
                <a:gd name="f79" fmla="*/ f75 1 761572"/>
                <a:gd name="f80" fmla="*/ 79820 f76 1"/>
                <a:gd name="f81" fmla="*/ 761573 f75 1"/>
                <a:gd name="f82" fmla="*/ 0 f76 1"/>
                <a:gd name="f83" fmla="*/ 19005 f76 1"/>
                <a:gd name="f84" fmla="*/ 670184 f75 1"/>
                <a:gd name="f85" fmla="*/ 32308 f76 1"/>
                <a:gd name="f86" fmla="*/ 609258 f75 1"/>
                <a:gd name="f87" fmla="*/ 548333 f75 1"/>
                <a:gd name="f88" fmla="*/ 456944 f75 1"/>
                <a:gd name="f89" fmla="*/ 365555 f75 1"/>
                <a:gd name="f90" fmla="*/ 304629 f75 1"/>
                <a:gd name="f91" fmla="*/ 243703 f75 1"/>
                <a:gd name="f92" fmla="*/ 152315 f75 1"/>
                <a:gd name="f93" fmla="*/ 60926 f75 1"/>
                <a:gd name="f94" fmla="*/ 0 f75 1"/>
                <a:gd name="f95" fmla="*/ 112128 f76 1"/>
                <a:gd name="f96" fmla="*/ 93123 f76 1"/>
                <a:gd name="f97" fmla="*/ 91389 f75 1"/>
                <a:gd name="f98" fmla="*/ 213240 f75 1"/>
                <a:gd name="f99" fmla="*/ 396018 f75 1"/>
                <a:gd name="f100" fmla="*/ 517870 f75 1"/>
                <a:gd name="f101" fmla="*/ 700647 f75 1"/>
                <a:gd name="f102" fmla="*/ f77 1 f2"/>
                <a:gd name="f103" fmla="*/ f80 1 112127"/>
                <a:gd name="f104" fmla="*/ f81 1 761572"/>
                <a:gd name="f105" fmla="*/ f82 1 112127"/>
                <a:gd name="f106" fmla="*/ f83 1 112127"/>
                <a:gd name="f107" fmla="*/ f84 1 761572"/>
                <a:gd name="f108" fmla="*/ f85 1 112127"/>
                <a:gd name="f109" fmla="*/ f86 1 761572"/>
                <a:gd name="f110" fmla="*/ f87 1 761572"/>
                <a:gd name="f111" fmla="*/ f88 1 761572"/>
                <a:gd name="f112" fmla="*/ f89 1 761572"/>
                <a:gd name="f113" fmla="*/ f90 1 761572"/>
                <a:gd name="f114" fmla="*/ f91 1 761572"/>
                <a:gd name="f115" fmla="*/ f92 1 761572"/>
                <a:gd name="f116" fmla="*/ f93 1 761572"/>
                <a:gd name="f117" fmla="*/ f94 1 761572"/>
                <a:gd name="f118" fmla="*/ f95 1 112127"/>
                <a:gd name="f119" fmla="*/ f96 1 112127"/>
                <a:gd name="f120" fmla="*/ f97 1 761572"/>
                <a:gd name="f121" fmla="*/ f98 1 761572"/>
                <a:gd name="f122" fmla="*/ f99 1 761572"/>
                <a:gd name="f123" fmla="*/ f100 1 761572"/>
                <a:gd name="f124" fmla="*/ f101 1 761572"/>
                <a:gd name="f125" fmla="*/ f5 1 f78"/>
                <a:gd name="f126" fmla="*/ f6 1 f78"/>
                <a:gd name="f127" fmla="*/ f5 1 f79"/>
                <a:gd name="f128" fmla="*/ f7 1 f79"/>
                <a:gd name="f129" fmla="+- f102 0 f1"/>
                <a:gd name="f130" fmla="*/ f103 1 f78"/>
                <a:gd name="f131" fmla="*/ f104 1 f79"/>
                <a:gd name="f132" fmla="*/ f105 1 f78"/>
                <a:gd name="f133" fmla="*/ f106 1 f78"/>
                <a:gd name="f134" fmla="*/ f107 1 f79"/>
                <a:gd name="f135" fmla="*/ f108 1 f78"/>
                <a:gd name="f136" fmla="*/ f109 1 f79"/>
                <a:gd name="f137" fmla="*/ f110 1 f79"/>
                <a:gd name="f138" fmla="*/ f111 1 f79"/>
                <a:gd name="f139" fmla="*/ f112 1 f79"/>
                <a:gd name="f140" fmla="*/ f113 1 f79"/>
                <a:gd name="f141" fmla="*/ f114 1 f79"/>
                <a:gd name="f142" fmla="*/ f115 1 f79"/>
                <a:gd name="f143" fmla="*/ f116 1 f79"/>
                <a:gd name="f144" fmla="*/ f117 1 f79"/>
                <a:gd name="f145" fmla="*/ f118 1 f78"/>
                <a:gd name="f146" fmla="*/ f119 1 f78"/>
                <a:gd name="f147" fmla="*/ f120 1 f79"/>
                <a:gd name="f148" fmla="*/ f121 1 f79"/>
                <a:gd name="f149" fmla="*/ f122 1 f79"/>
                <a:gd name="f150" fmla="*/ f123 1 f79"/>
                <a:gd name="f151" fmla="*/ f124 1 f79"/>
                <a:gd name="f152" fmla="*/ f125 f73 1"/>
                <a:gd name="f153" fmla="*/ f126 f73 1"/>
                <a:gd name="f154" fmla="*/ f128 f74 1"/>
                <a:gd name="f155" fmla="*/ f127 f74 1"/>
                <a:gd name="f156" fmla="*/ f130 f73 1"/>
                <a:gd name="f157" fmla="*/ f131 f74 1"/>
                <a:gd name="f158" fmla="*/ f132 f73 1"/>
                <a:gd name="f159" fmla="*/ f133 f73 1"/>
                <a:gd name="f160" fmla="*/ f134 f74 1"/>
                <a:gd name="f161" fmla="*/ f135 f73 1"/>
                <a:gd name="f162" fmla="*/ f136 f74 1"/>
                <a:gd name="f163" fmla="*/ f137 f74 1"/>
                <a:gd name="f164" fmla="*/ f138 f74 1"/>
                <a:gd name="f165" fmla="*/ f139 f74 1"/>
                <a:gd name="f166" fmla="*/ f140 f74 1"/>
                <a:gd name="f167" fmla="*/ f141 f74 1"/>
                <a:gd name="f168" fmla="*/ f142 f74 1"/>
                <a:gd name="f169" fmla="*/ f143 f74 1"/>
                <a:gd name="f170" fmla="*/ f144 f74 1"/>
                <a:gd name="f171" fmla="*/ f145 f73 1"/>
                <a:gd name="f172" fmla="*/ f146 f73 1"/>
                <a:gd name="f173" fmla="*/ f147 f74 1"/>
                <a:gd name="f174" fmla="*/ f148 f74 1"/>
                <a:gd name="f175" fmla="*/ f149 f74 1"/>
                <a:gd name="f176" fmla="*/ f150 f74 1"/>
                <a:gd name="f177" fmla="*/ f151 f74 1"/>
              </a:gdLst>
              <a:ahLst/>
              <a:cxnLst>
                <a:cxn ang="3cd4">
                  <a:pos x="hc" y="t"/>
                </a:cxn>
                <a:cxn ang="0">
                  <a:pos x="r" y="vc"/>
                </a:cxn>
                <a:cxn ang="cd4">
                  <a:pos x="hc" y="b"/>
                </a:cxn>
                <a:cxn ang="cd2">
                  <a:pos x="l" y="vc"/>
                </a:cxn>
                <a:cxn ang="f129">
                  <a:pos x="f156" y="f157"/>
                </a:cxn>
                <a:cxn ang="f129">
                  <a:pos x="f158" y="f157"/>
                </a:cxn>
                <a:cxn ang="f129">
                  <a:pos x="f159" y="f160"/>
                </a:cxn>
                <a:cxn ang="f129">
                  <a:pos x="f161" y="f162"/>
                </a:cxn>
                <a:cxn ang="f129">
                  <a:pos x="f159" y="f163"/>
                </a:cxn>
                <a:cxn ang="f129">
                  <a:pos x="f158" y="f164"/>
                </a:cxn>
                <a:cxn ang="f129">
                  <a:pos x="f159" y="f165"/>
                </a:cxn>
                <a:cxn ang="f129">
                  <a:pos x="f161" y="f166"/>
                </a:cxn>
                <a:cxn ang="f129">
                  <a:pos x="f159" y="f167"/>
                </a:cxn>
                <a:cxn ang="f129">
                  <a:pos x="f158" y="f168"/>
                </a:cxn>
                <a:cxn ang="f129">
                  <a:pos x="f159" y="f169"/>
                </a:cxn>
                <a:cxn ang="f129">
                  <a:pos x="f161" y="f170"/>
                </a:cxn>
                <a:cxn ang="f129">
                  <a:pos x="f171" y="f170"/>
                </a:cxn>
                <a:cxn ang="f129">
                  <a:pos x="f172" y="f173"/>
                </a:cxn>
                <a:cxn ang="f129">
                  <a:pos x="f156" y="f168"/>
                </a:cxn>
                <a:cxn ang="f129">
                  <a:pos x="f172" y="f174"/>
                </a:cxn>
                <a:cxn ang="f129">
                  <a:pos x="f171" y="f166"/>
                </a:cxn>
                <a:cxn ang="f129">
                  <a:pos x="f172" y="f175"/>
                </a:cxn>
                <a:cxn ang="f129">
                  <a:pos x="f156" y="f164"/>
                </a:cxn>
                <a:cxn ang="f129">
                  <a:pos x="f172" y="f176"/>
                </a:cxn>
                <a:cxn ang="f129">
                  <a:pos x="f171" y="f162"/>
                </a:cxn>
                <a:cxn ang="f129">
                  <a:pos x="f172" y="f177"/>
                </a:cxn>
                <a:cxn ang="f129">
                  <a:pos x="f156" y="f157"/>
                </a:cxn>
              </a:cxnLst>
              <a:rect l="f152" t="f155" r="f153" b="f154"/>
              <a:pathLst>
                <a:path w="112127"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43" y="f5"/>
                  </a:lnTo>
                  <a:cubicBezTo>
                    <a:pt x="f43" y="f44"/>
                    <a:pt x="f45" y="f46"/>
                    <a:pt x="f47" y="f48"/>
                  </a:cubicBezTo>
                  <a:cubicBezTo>
                    <a:pt x="f49" y="f50"/>
                    <a:pt x="f8" y="f51"/>
                    <a:pt x="f8" y="f37"/>
                  </a:cubicBezTo>
                  <a:cubicBezTo>
                    <a:pt x="f8" y="f52"/>
                    <a:pt x="f49" y="f53"/>
                    <a:pt x="f47" y="f54"/>
                  </a:cubicBezTo>
                  <a:cubicBezTo>
                    <a:pt x="f45" y="f55"/>
                    <a:pt x="f43" y="f56"/>
                    <a:pt x="f43" y="f31"/>
                  </a:cubicBezTo>
                  <a:cubicBezTo>
                    <a:pt x="f43" y="f57"/>
                    <a:pt x="f45" y="f58"/>
                    <a:pt x="f47" y="f59"/>
                  </a:cubicBezTo>
                  <a:cubicBezTo>
                    <a:pt x="f49" y="f60"/>
                    <a:pt x="f8" y="f61"/>
                    <a:pt x="f8" y="f25"/>
                  </a:cubicBezTo>
                  <a:cubicBezTo>
                    <a:pt x="f8" y="f62"/>
                    <a:pt x="f49" y="f63"/>
                    <a:pt x="f47" y="f64"/>
                  </a:cubicBezTo>
                  <a:cubicBezTo>
                    <a:pt x="f45" y="f65"/>
                    <a:pt x="f43" y="f66"/>
                    <a:pt x="f43" y="f19"/>
                  </a:cubicBezTo>
                  <a:cubicBezTo>
                    <a:pt x="f43" y="f67"/>
                    <a:pt x="f45" y="f68"/>
                    <a:pt x="f47" y="f69"/>
                  </a:cubicBezTo>
                  <a:cubicBezTo>
                    <a:pt x="f49" y="f70"/>
                    <a:pt x="f8" y="f71"/>
                    <a:pt x="f8" y="f9"/>
                  </a:cubicBezTo>
                  <a:close/>
                </a:path>
              </a:pathLst>
            </a:custGeom>
            <a:solidFill>
              <a:srgbClr val="7473B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4" name="Freeform 28">
              <a:extLst>
                <a:ext uri="{FF2B5EF4-FFF2-40B4-BE49-F238E27FC236}">
                  <a16:creationId xmlns:a16="http://schemas.microsoft.com/office/drawing/2014/main" id="{11AED29A-AA7B-0072-C4F2-8C936A7B2A69}"/>
                </a:ext>
              </a:extLst>
            </p:cNvPr>
            <p:cNvSpPr/>
            <p:nvPr/>
          </p:nvSpPr>
          <p:spPr>
            <a:xfrm>
              <a:off x="-777569" y="4522018"/>
              <a:ext cx="176113" cy="1196154"/>
            </a:xfrm>
            <a:custGeom>
              <a:avLst/>
              <a:gdLst>
                <a:gd name="f0" fmla="val 10800000"/>
                <a:gd name="f1" fmla="val 5400000"/>
                <a:gd name="f2" fmla="val 180"/>
                <a:gd name="f3" fmla="val w"/>
                <a:gd name="f4" fmla="val h"/>
                <a:gd name="f5" fmla="val 0"/>
                <a:gd name="f6" fmla="val 112127"/>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112128"/>
                <a:gd name="f44" fmla="val 46646"/>
                <a:gd name="f45" fmla="val 101675"/>
                <a:gd name="f46" fmla="val 71397"/>
                <a:gd name="f47" fmla="val 93123"/>
                <a:gd name="f48" fmla="val 91389"/>
                <a:gd name="f49" fmla="val 85521"/>
                <a:gd name="f50" fmla="val 108524"/>
                <a:gd name="f51" fmla="val 121852"/>
                <a:gd name="f52" fmla="val 182778"/>
                <a:gd name="f53" fmla="val 196105"/>
                <a:gd name="f54" fmla="val 213240"/>
                <a:gd name="f55" fmla="val 233232"/>
                <a:gd name="f56" fmla="val 258935"/>
                <a:gd name="f57" fmla="val 350324"/>
                <a:gd name="f58" fmla="val 376027"/>
                <a:gd name="f59" fmla="val 396018"/>
                <a:gd name="f60" fmla="val 413153"/>
                <a:gd name="f61" fmla="val 426481"/>
                <a:gd name="f62" fmla="val 487407"/>
                <a:gd name="f63" fmla="val 500734"/>
                <a:gd name="f64" fmla="val 517870"/>
                <a:gd name="f65" fmla="val 537861"/>
                <a:gd name="f66" fmla="val 563564"/>
                <a:gd name="f67" fmla="val 654953"/>
                <a:gd name="f68" fmla="val 680656"/>
                <a:gd name="f69" fmla="val 700647"/>
                <a:gd name="f70" fmla="val 717783"/>
                <a:gd name="f71" fmla="val 731110"/>
                <a:gd name="f72" fmla="+- 0 0 -90"/>
                <a:gd name="f73" fmla="*/ f3 1 112127"/>
                <a:gd name="f74" fmla="*/ f4 1 761572"/>
                <a:gd name="f75" fmla="+- f7 0 f5"/>
                <a:gd name="f76" fmla="+- f6 0 f5"/>
                <a:gd name="f77" fmla="*/ f72 f0 1"/>
                <a:gd name="f78" fmla="*/ f76 1 112127"/>
                <a:gd name="f79" fmla="*/ f75 1 761572"/>
                <a:gd name="f80" fmla="*/ 79820 f76 1"/>
                <a:gd name="f81" fmla="*/ 761573 f75 1"/>
                <a:gd name="f82" fmla="*/ 0 f76 1"/>
                <a:gd name="f83" fmla="*/ 19005 f76 1"/>
                <a:gd name="f84" fmla="*/ 670184 f75 1"/>
                <a:gd name="f85" fmla="*/ 32308 f76 1"/>
                <a:gd name="f86" fmla="*/ 609258 f75 1"/>
                <a:gd name="f87" fmla="*/ 548333 f75 1"/>
                <a:gd name="f88" fmla="*/ 456944 f75 1"/>
                <a:gd name="f89" fmla="*/ 365555 f75 1"/>
                <a:gd name="f90" fmla="*/ 304629 f75 1"/>
                <a:gd name="f91" fmla="*/ 243703 f75 1"/>
                <a:gd name="f92" fmla="*/ 152315 f75 1"/>
                <a:gd name="f93" fmla="*/ 60926 f75 1"/>
                <a:gd name="f94" fmla="*/ 0 f75 1"/>
                <a:gd name="f95" fmla="*/ 112128 f76 1"/>
                <a:gd name="f96" fmla="*/ 93123 f76 1"/>
                <a:gd name="f97" fmla="*/ 91389 f75 1"/>
                <a:gd name="f98" fmla="*/ 213240 f75 1"/>
                <a:gd name="f99" fmla="*/ 396018 f75 1"/>
                <a:gd name="f100" fmla="*/ 517870 f75 1"/>
                <a:gd name="f101" fmla="*/ 700647 f75 1"/>
                <a:gd name="f102" fmla="*/ f77 1 f2"/>
                <a:gd name="f103" fmla="*/ f80 1 112127"/>
                <a:gd name="f104" fmla="*/ f81 1 761572"/>
                <a:gd name="f105" fmla="*/ f82 1 112127"/>
                <a:gd name="f106" fmla="*/ f83 1 112127"/>
                <a:gd name="f107" fmla="*/ f84 1 761572"/>
                <a:gd name="f108" fmla="*/ f85 1 112127"/>
                <a:gd name="f109" fmla="*/ f86 1 761572"/>
                <a:gd name="f110" fmla="*/ f87 1 761572"/>
                <a:gd name="f111" fmla="*/ f88 1 761572"/>
                <a:gd name="f112" fmla="*/ f89 1 761572"/>
                <a:gd name="f113" fmla="*/ f90 1 761572"/>
                <a:gd name="f114" fmla="*/ f91 1 761572"/>
                <a:gd name="f115" fmla="*/ f92 1 761572"/>
                <a:gd name="f116" fmla="*/ f93 1 761572"/>
                <a:gd name="f117" fmla="*/ f94 1 761572"/>
                <a:gd name="f118" fmla="*/ f95 1 112127"/>
                <a:gd name="f119" fmla="*/ f96 1 112127"/>
                <a:gd name="f120" fmla="*/ f97 1 761572"/>
                <a:gd name="f121" fmla="*/ f98 1 761572"/>
                <a:gd name="f122" fmla="*/ f99 1 761572"/>
                <a:gd name="f123" fmla="*/ f100 1 761572"/>
                <a:gd name="f124" fmla="*/ f101 1 761572"/>
                <a:gd name="f125" fmla="*/ f5 1 f78"/>
                <a:gd name="f126" fmla="*/ f6 1 f78"/>
                <a:gd name="f127" fmla="*/ f5 1 f79"/>
                <a:gd name="f128" fmla="*/ f7 1 f79"/>
                <a:gd name="f129" fmla="+- f102 0 f1"/>
                <a:gd name="f130" fmla="*/ f103 1 f78"/>
                <a:gd name="f131" fmla="*/ f104 1 f79"/>
                <a:gd name="f132" fmla="*/ f105 1 f78"/>
                <a:gd name="f133" fmla="*/ f106 1 f78"/>
                <a:gd name="f134" fmla="*/ f107 1 f79"/>
                <a:gd name="f135" fmla="*/ f108 1 f78"/>
                <a:gd name="f136" fmla="*/ f109 1 f79"/>
                <a:gd name="f137" fmla="*/ f110 1 f79"/>
                <a:gd name="f138" fmla="*/ f111 1 f79"/>
                <a:gd name="f139" fmla="*/ f112 1 f79"/>
                <a:gd name="f140" fmla="*/ f113 1 f79"/>
                <a:gd name="f141" fmla="*/ f114 1 f79"/>
                <a:gd name="f142" fmla="*/ f115 1 f79"/>
                <a:gd name="f143" fmla="*/ f116 1 f79"/>
                <a:gd name="f144" fmla="*/ f117 1 f79"/>
                <a:gd name="f145" fmla="*/ f118 1 f78"/>
                <a:gd name="f146" fmla="*/ f119 1 f78"/>
                <a:gd name="f147" fmla="*/ f120 1 f79"/>
                <a:gd name="f148" fmla="*/ f121 1 f79"/>
                <a:gd name="f149" fmla="*/ f122 1 f79"/>
                <a:gd name="f150" fmla="*/ f123 1 f79"/>
                <a:gd name="f151" fmla="*/ f124 1 f79"/>
                <a:gd name="f152" fmla="*/ f125 f73 1"/>
                <a:gd name="f153" fmla="*/ f126 f73 1"/>
                <a:gd name="f154" fmla="*/ f128 f74 1"/>
                <a:gd name="f155" fmla="*/ f127 f74 1"/>
                <a:gd name="f156" fmla="*/ f130 f73 1"/>
                <a:gd name="f157" fmla="*/ f131 f74 1"/>
                <a:gd name="f158" fmla="*/ f132 f73 1"/>
                <a:gd name="f159" fmla="*/ f133 f73 1"/>
                <a:gd name="f160" fmla="*/ f134 f74 1"/>
                <a:gd name="f161" fmla="*/ f135 f73 1"/>
                <a:gd name="f162" fmla="*/ f136 f74 1"/>
                <a:gd name="f163" fmla="*/ f137 f74 1"/>
                <a:gd name="f164" fmla="*/ f138 f74 1"/>
                <a:gd name="f165" fmla="*/ f139 f74 1"/>
                <a:gd name="f166" fmla="*/ f140 f74 1"/>
                <a:gd name="f167" fmla="*/ f141 f74 1"/>
                <a:gd name="f168" fmla="*/ f142 f74 1"/>
                <a:gd name="f169" fmla="*/ f143 f74 1"/>
                <a:gd name="f170" fmla="*/ f144 f74 1"/>
                <a:gd name="f171" fmla="*/ f145 f73 1"/>
                <a:gd name="f172" fmla="*/ f146 f73 1"/>
                <a:gd name="f173" fmla="*/ f147 f74 1"/>
                <a:gd name="f174" fmla="*/ f148 f74 1"/>
                <a:gd name="f175" fmla="*/ f149 f74 1"/>
                <a:gd name="f176" fmla="*/ f150 f74 1"/>
                <a:gd name="f177" fmla="*/ f151 f74 1"/>
              </a:gdLst>
              <a:ahLst/>
              <a:cxnLst>
                <a:cxn ang="3cd4">
                  <a:pos x="hc" y="t"/>
                </a:cxn>
                <a:cxn ang="0">
                  <a:pos x="r" y="vc"/>
                </a:cxn>
                <a:cxn ang="cd4">
                  <a:pos x="hc" y="b"/>
                </a:cxn>
                <a:cxn ang="cd2">
                  <a:pos x="l" y="vc"/>
                </a:cxn>
                <a:cxn ang="f129">
                  <a:pos x="f156" y="f157"/>
                </a:cxn>
                <a:cxn ang="f129">
                  <a:pos x="f158" y="f157"/>
                </a:cxn>
                <a:cxn ang="f129">
                  <a:pos x="f159" y="f160"/>
                </a:cxn>
                <a:cxn ang="f129">
                  <a:pos x="f161" y="f162"/>
                </a:cxn>
                <a:cxn ang="f129">
                  <a:pos x="f159" y="f163"/>
                </a:cxn>
                <a:cxn ang="f129">
                  <a:pos x="f158" y="f164"/>
                </a:cxn>
                <a:cxn ang="f129">
                  <a:pos x="f159" y="f165"/>
                </a:cxn>
                <a:cxn ang="f129">
                  <a:pos x="f161" y="f166"/>
                </a:cxn>
                <a:cxn ang="f129">
                  <a:pos x="f159" y="f167"/>
                </a:cxn>
                <a:cxn ang="f129">
                  <a:pos x="f158" y="f168"/>
                </a:cxn>
                <a:cxn ang="f129">
                  <a:pos x="f159" y="f169"/>
                </a:cxn>
                <a:cxn ang="f129">
                  <a:pos x="f161" y="f170"/>
                </a:cxn>
                <a:cxn ang="f129">
                  <a:pos x="f171" y="f170"/>
                </a:cxn>
                <a:cxn ang="f129">
                  <a:pos x="f172" y="f173"/>
                </a:cxn>
                <a:cxn ang="f129">
                  <a:pos x="f156" y="f168"/>
                </a:cxn>
                <a:cxn ang="f129">
                  <a:pos x="f172" y="f174"/>
                </a:cxn>
                <a:cxn ang="f129">
                  <a:pos x="f171" y="f166"/>
                </a:cxn>
                <a:cxn ang="f129">
                  <a:pos x="f172" y="f175"/>
                </a:cxn>
                <a:cxn ang="f129">
                  <a:pos x="f156" y="f164"/>
                </a:cxn>
                <a:cxn ang="f129">
                  <a:pos x="f172" y="f176"/>
                </a:cxn>
                <a:cxn ang="f129">
                  <a:pos x="f171" y="f162"/>
                </a:cxn>
                <a:cxn ang="f129">
                  <a:pos x="f172" y="f177"/>
                </a:cxn>
                <a:cxn ang="f129">
                  <a:pos x="f156" y="f157"/>
                </a:cxn>
              </a:cxnLst>
              <a:rect l="f152" t="f155" r="f153" b="f154"/>
              <a:pathLst>
                <a:path w="112127"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43" y="f5"/>
                  </a:lnTo>
                  <a:cubicBezTo>
                    <a:pt x="f43" y="f44"/>
                    <a:pt x="f45" y="f46"/>
                    <a:pt x="f47" y="f48"/>
                  </a:cubicBezTo>
                  <a:cubicBezTo>
                    <a:pt x="f49" y="f50"/>
                    <a:pt x="f8" y="f51"/>
                    <a:pt x="f8" y="f37"/>
                  </a:cubicBezTo>
                  <a:cubicBezTo>
                    <a:pt x="f8" y="f52"/>
                    <a:pt x="f49" y="f53"/>
                    <a:pt x="f47" y="f54"/>
                  </a:cubicBezTo>
                  <a:cubicBezTo>
                    <a:pt x="f45" y="f55"/>
                    <a:pt x="f43" y="f56"/>
                    <a:pt x="f43" y="f31"/>
                  </a:cubicBezTo>
                  <a:cubicBezTo>
                    <a:pt x="f43" y="f57"/>
                    <a:pt x="f45" y="f58"/>
                    <a:pt x="f47" y="f59"/>
                  </a:cubicBezTo>
                  <a:cubicBezTo>
                    <a:pt x="f49" y="f60"/>
                    <a:pt x="f8" y="f61"/>
                    <a:pt x="f8" y="f25"/>
                  </a:cubicBezTo>
                  <a:cubicBezTo>
                    <a:pt x="f8" y="f62"/>
                    <a:pt x="f49" y="f63"/>
                    <a:pt x="f47" y="f64"/>
                  </a:cubicBezTo>
                  <a:cubicBezTo>
                    <a:pt x="f45" y="f65"/>
                    <a:pt x="f43" y="f66"/>
                    <a:pt x="f43" y="f19"/>
                  </a:cubicBezTo>
                  <a:cubicBezTo>
                    <a:pt x="f43" y="f67"/>
                    <a:pt x="f45" y="f68"/>
                    <a:pt x="f47" y="f69"/>
                  </a:cubicBezTo>
                  <a:cubicBezTo>
                    <a:pt x="f49" y="f70"/>
                    <a:pt x="f8" y="f71"/>
                    <a:pt x="f8" y="f9"/>
                  </a:cubicBezTo>
                  <a:close/>
                </a:path>
              </a:pathLst>
            </a:custGeom>
            <a:solidFill>
              <a:srgbClr val="7473B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5" name="Freeform 29">
              <a:extLst>
                <a:ext uri="{FF2B5EF4-FFF2-40B4-BE49-F238E27FC236}">
                  <a16:creationId xmlns:a16="http://schemas.microsoft.com/office/drawing/2014/main" id="{D586EB98-193A-8DE1-F1DD-EE313D4ACF07}"/>
                </a:ext>
              </a:extLst>
            </p:cNvPr>
            <p:cNvSpPr/>
            <p:nvPr/>
          </p:nvSpPr>
          <p:spPr>
            <a:xfrm>
              <a:off x="-485043" y="4522018"/>
              <a:ext cx="176113" cy="1196154"/>
            </a:xfrm>
            <a:custGeom>
              <a:avLst/>
              <a:gdLst>
                <a:gd name="f0" fmla="val 10800000"/>
                <a:gd name="f1" fmla="val 5400000"/>
                <a:gd name="f2" fmla="val 180"/>
                <a:gd name="f3" fmla="val w"/>
                <a:gd name="f4" fmla="val h"/>
                <a:gd name="f5" fmla="val 0"/>
                <a:gd name="f6" fmla="val 112128"/>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46646"/>
                <a:gd name="f44" fmla="val 101675"/>
                <a:gd name="f45" fmla="val 71397"/>
                <a:gd name="f46" fmla="val 93123"/>
                <a:gd name="f47" fmla="val 91389"/>
                <a:gd name="f48" fmla="val 85521"/>
                <a:gd name="f49" fmla="val 108524"/>
                <a:gd name="f50" fmla="val 121852"/>
                <a:gd name="f51" fmla="val 182778"/>
                <a:gd name="f52" fmla="val 196105"/>
                <a:gd name="f53" fmla="val 213240"/>
                <a:gd name="f54" fmla="val 233232"/>
                <a:gd name="f55" fmla="val 258935"/>
                <a:gd name="f56" fmla="val 350324"/>
                <a:gd name="f57" fmla="val 376027"/>
                <a:gd name="f58" fmla="val 396018"/>
                <a:gd name="f59" fmla="val 413153"/>
                <a:gd name="f60" fmla="val 426481"/>
                <a:gd name="f61" fmla="val 487407"/>
                <a:gd name="f62" fmla="val 500734"/>
                <a:gd name="f63" fmla="val 517870"/>
                <a:gd name="f64" fmla="val 537861"/>
                <a:gd name="f65" fmla="val 563564"/>
                <a:gd name="f66" fmla="val 654953"/>
                <a:gd name="f67" fmla="val 680656"/>
                <a:gd name="f68" fmla="val 700647"/>
                <a:gd name="f69" fmla="val 717783"/>
                <a:gd name="f70" fmla="val 731110"/>
                <a:gd name="f71" fmla="+- 0 0 -90"/>
                <a:gd name="f72" fmla="*/ f3 1 112128"/>
                <a:gd name="f73" fmla="*/ f4 1 761572"/>
                <a:gd name="f74" fmla="+- f7 0 f5"/>
                <a:gd name="f75" fmla="+- f6 0 f5"/>
                <a:gd name="f76" fmla="*/ f71 f0 1"/>
                <a:gd name="f77" fmla="*/ f75 1 112128"/>
                <a:gd name="f78" fmla="*/ f74 1 761572"/>
                <a:gd name="f79" fmla="*/ 79820 f75 1"/>
                <a:gd name="f80" fmla="*/ 761573 f74 1"/>
                <a:gd name="f81" fmla="*/ 0 f75 1"/>
                <a:gd name="f82" fmla="*/ 19005 f75 1"/>
                <a:gd name="f83" fmla="*/ 670184 f74 1"/>
                <a:gd name="f84" fmla="*/ 32308 f75 1"/>
                <a:gd name="f85" fmla="*/ 609258 f74 1"/>
                <a:gd name="f86" fmla="*/ 548333 f74 1"/>
                <a:gd name="f87" fmla="*/ 456944 f74 1"/>
                <a:gd name="f88" fmla="*/ 365555 f74 1"/>
                <a:gd name="f89" fmla="*/ 304629 f74 1"/>
                <a:gd name="f90" fmla="*/ 243703 f74 1"/>
                <a:gd name="f91" fmla="*/ 152315 f74 1"/>
                <a:gd name="f92" fmla="*/ 60926 f74 1"/>
                <a:gd name="f93" fmla="*/ 0 f74 1"/>
                <a:gd name="f94" fmla="*/ 112128 f75 1"/>
                <a:gd name="f95" fmla="*/ 93123 f75 1"/>
                <a:gd name="f96" fmla="*/ 91389 f74 1"/>
                <a:gd name="f97" fmla="*/ 213240 f74 1"/>
                <a:gd name="f98" fmla="*/ 396018 f74 1"/>
                <a:gd name="f99" fmla="*/ 517870 f74 1"/>
                <a:gd name="f100" fmla="*/ 700647 f74 1"/>
                <a:gd name="f101" fmla="*/ f76 1 f2"/>
                <a:gd name="f102" fmla="*/ f79 1 112128"/>
                <a:gd name="f103" fmla="*/ f80 1 761572"/>
                <a:gd name="f104" fmla="*/ f81 1 112128"/>
                <a:gd name="f105" fmla="*/ f82 1 112128"/>
                <a:gd name="f106" fmla="*/ f83 1 761572"/>
                <a:gd name="f107" fmla="*/ f84 1 112128"/>
                <a:gd name="f108" fmla="*/ f85 1 761572"/>
                <a:gd name="f109" fmla="*/ f86 1 761572"/>
                <a:gd name="f110" fmla="*/ f87 1 761572"/>
                <a:gd name="f111" fmla="*/ f88 1 761572"/>
                <a:gd name="f112" fmla="*/ f89 1 761572"/>
                <a:gd name="f113" fmla="*/ f90 1 761572"/>
                <a:gd name="f114" fmla="*/ f91 1 761572"/>
                <a:gd name="f115" fmla="*/ f92 1 761572"/>
                <a:gd name="f116" fmla="*/ f93 1 761572"/>
                <a:gd name="f117" fmla="*/ f94 1 112128"/>
                <a:gd name="f118" fmla="*/ f95 1 112128"/>
                <a:gd name="f119" fmla="*/ f96 1 761572"/>
                <a:gd name="f120" fmla="*/ f97 1 761572"/>
                <a:gd name="f121" fmla="*/ f98 1 761572"/>
                <a:gd name="f122" fmla="*/ f99 1 761572"/>
                <a:gd name="f123" fmla="*/ f100 1 761572"/>
                <a:gd name="f124" fmla="*/ f5 1 f77"/>
                <a:gd name="f125" fmla="*/ f6 1 f77"/>
                <a:gd name="f126" fmla="*/ f5 1 f78"/>
                <a:gd name="f127" fmla="*/ f7 1 f78"/>
                <a:gd name="f128" fmla="+- f101 0 f1"/>
                <a:gd name="f129" fmla="*/ f102 1 f77"/>
                <a:gd name="f130" fmla="*/ f103 1 f78"/>
                <a:gd name="f131" fmla="*/ f104 1 f77"/>
                <a:gd name="f132" fmla="*/ f105 1 f77"/>
                <a:gd name="f133" fmla="*/ f106 1 f78"/>
                <a:gd name="f134" fmla="*/ f107 1 f77"/>
                <a:gd name="f135" fmla="*/ f108 1 f78"/>
                <a:gd name="f136" fmla="*/ f109 1 f78"/>
                <a:gd name="f137" fmla="*/ f110 1 f78"/>
                <a:gd name="f138" fmla="*/ f111 1 f78"/>
                <a:gd name="f139" fmla="*/ f112 1 f78"/>
                <a:gd name="f140" fmla="*/ f113 1 f78"/>
                <a:gd name="f141" fmla="*/ f114 1 f78"/>
                <a:gd name="f142" fmla="*/ f115 1 f78"/>
                <a:gd name="f143" fmla="*/ f116 1 f78"/>
                <a:gd name="f144" fmla="*/ f117 1 f77"/>
                <a:gd name="f145" fmla="*/ f118 1 f77"/>
                <a:gd name="f146" fmla="*/ f119 1 f78"/>
                <a:gd name="f147" fmla="*/ f120 1 f78"/>
                <a:gd name="f148" fmla="*/ f121 1 f78"/>
                <a:gd name="f149" fmla="*/ f122 1 f78"/>
                <a:gd name="f150" fmla="*/ f123 1 f78"/>
                <a:gd name="f151" fmla="*/ f124 f72 1"/>
                <a:gd name="f152" fmla="*/ f125 f72 1"/>
                <a:gd name="f153" fmla="*/ f127 f73 1"/>
                <a:gd name="f154" fmla="*/ f126 f73 1"/>
                <a:gd name="f155" fmla="*/ f129 f72 1"/>
                <a:gd name="f156" fmla="*/ f130 f73 1"/>
                <a:gd name="f157" fmla="*/ f131 f72 1"/>
                <a:gd name="f158" fmla="*/ f132 f72 1"/>
                <a:gd name="f159" fmla="*/ f133 f73 1"/>
                <a:gd name="f160" fmla="*/ f134 f72 1"/>
                <a:gd name="f161" fmla="*/ f135 f73 1"/>
                <a:gd name="f162" fmla="*/ f136 f73 1"/>
                <a:gd name="f163" fmla="*/ f137 f73 1"/>
                <a:gd name="f164" fmla="*/ f138 f73 1"/>
                <a:gd name="f165" fmla="*/ f139 f73 1"/>
                <a:gd name="f166" fmla="*/ f140 f73 1"/>
                <a:gd name="f167" fmla="*/ f141 f73 1"/>
                <a:gd name="f168" fmla="*/ f142 f73 1"/>
                <a:gd name="f169" fmla="*/ f143 f73 1"/>
                <a:gd name="f170" fmla="*/ f144 f72 1"/>
                <a:gd name="f171" fmla="*/ f145 f72 1"/>
                <a:gd name="f172" fmla="*/ f146 f73 1"/>
                <a:gd name="f173" fmla="*/ f147 f73 1"/>
                <a:gd name="f174" fmla="*/ f148 f73 1"/>
                <a:gd name="f175" fmla="*/ f149 f73 1"/>
                <a:gd name="f176" fmla="*/ f150 f73 1"/>
              </a:gdLst>
              <a:ahLst/>
              <a:cxnLst>
                <a:cxn ang="3cd4">
                  <a:pos x="hc" y="t"/>
                </a:cxn>
                <a:cxn ang="0">
                  <a:pos x="r" y="vc"/>
                </a:cxn>
                <a:cxn ang="cd4">
                  <a:pos x="hc" y="b"/>
                </a:cxn>
                <a:cxn ang="cd2">
                  <a:pos x="l" y="vc"/>
                </a:cxn>
                <a:cxn ang="f128">
                  <a:pos x="f155" y="f156"/>
                </a:cxn>
                <a:cxn ang="f128">
                  <a:pos x="f157" y="f156"/>
                </a:cxn>
                <a:cxn ang="f128">
                  <a:pos x="f158" y="f159"/>
                </a:cxn>
                <a:cxn ang="f128">
                  <a:pos x="f160" y="f161"/>
                </a:cxn>
                <a:cxn ang="f128">
                  <a:pos x="f158" y="f162"/>
                </a:cxn>
                <a:cxn ang="f128">
                  <a:pos x="f157" y="f163"/>
                </a:cxn>
                <a:cxn ang="f128">
                  <a:pos x="f158" y="f164"/>
                </a:cxn>
                <a:cxn ang="f128">
                  <a:pos x="f160" y="f165"/>
                </a:cxn>
                <a:cxn ang="f128">
                  <a:pos x="f158" y="f166"/>
                </a:cxn>
                <a:cxn ang="f128">
                  <a:pos x="f157" y="f167"/>
                </a:cxn>
                <a:cxn ang="f128">
                  <a:pos x="f158" y="f168"/>
                </a:cxn>
                <a:cxn ang="f128">
                  <a:pos x="f160" y="f169"/>
                </a:cxn>
                <a:cxn ang="f128">
                  <a:pos x="f170" y="f169"/>
                </a:cxn>
                <a:cxn ang="f128">
                  <a:pos x="f171" y="f172"/>
                </a:cxn>
                <a:cxn ang="f128">
                  <a:pos x="f155" y="f167"/>
                </a:cxn>
                <a:cxn ang="f128">
                  <a:pos x="f171" y="f173"/>
                </a:cxn>
                <a:cxn ang="f128">
                  <a:pos x="f170" y="f165"/>
                </a:cxn>
                <a:cxn ang="f128">
                  <a:pos x="f171" y="f174"/>
                </a:cxn>
                <a:cxn ang="f128">
                  <a:pos x="f155" y="f163"/>
                </a:cxn>
                <a:cxn ang="f128">
                  <a:pos x="f171" y="f175"/>
                </a:cxn>
                <a:cxn ang="f128">
                  <a:pos x="f170" y="f161"/>
                </a:cxn>
                <a:cxn ang="f128">
                  <a:pos x="f171" y="f176"/>
                </a:cxn>
                <a:cxn ang="f128">
                  <a:pos x="f155" y="f156"/>
                </a:cxn>
              </a:cxnLst>
              <a:rect l="f151" t="f154" r="f152" b="f153"/>
              <a:pathLst>
                <a:path w="112128"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6" y="f5"/>
                  </a:lnTo>
                  <a:cubicBezTo>
                    <a:pt x="f6" y="f43"/>
                    <a:pt x="f44" y="f45"/>
                    <a:pt x="f46" y="f47"/>
                  </a:cubicBezTo>
                  <a:cubicBezTo>
                    <a:pt x="f48" y="f49"/>
                    <a:pt x="f8" y="f50"/>
                    <a:pt x="f8" y="f37"/>
                  </a:cubicBezTo>
                  <a:cubicBezTo>
                    <a:pt x="f8" y="f51"/>
                    <a:pt x="f48" y="f52"/>
                    <a:pt x="f46" y="f53"/>
                  </a:cubicBezTo>
                  <a:cubicBezTo>
                    <a:pt x="f44" y="f54"/>
                    <a:pt x="f6" y="f55"/>
                    <a:pt x="f6" y="f31"/>
                  </a:cubicBezTo>
                  <a:cubicBezTo>
                    <a:pt x="f6" y="f56"/>
                    <a:pt x="f44" y="f57"/>
                    <a:pt x="f46" y="f58"/>
                  </a:cubicBezTo>
                  <a:cubicBezTo>
                    <a:pt x="f48" y="f59"/>
                    <a:pt x="f8" y="f60"/>
                    <a:pt x="f8" y="f25"/>
                  </a:cubicBezTo>
                  <a:cubicBezTo>
                    <a:pt x="f8" y="f61"/>
                    <a:pt x="f48" y="f62"/>
                    <a:pt x="f46" y="f63"/>
                  </a:cubicBezTo>
                  <a:cubicBezTo>
                    <a:pt x="f44" y="f64"/>
                    <a:pt x="f6" y="f65"/>
                    <a:pt x="f6" y="f19"/>
                  </a:cubicBezTo>
                  <a:cubicBezTo>
                    <a:pt x="f6" y="f66"/>
                    <a:pt x="f44" y="f67"/>
                    <a:pt x="f46" y="f68"/>
                  </a:cubicBezTo>
                  <a:cubicBezTo>
                    <a:pt x="f48" y="f69"/>
                    <a:pt x="f8" y="f70"/>
                    <a:pt x="f8" y="f9"/>
                  </a:cubicBezTo>
                  <a:close/>
                </a:path>
              </a:pathLst>
            </a:custGeom>
            <a:solidFill>
              <a:srgbClr val="7473B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6" name="Freeform 30">
              <a:extLst>
                <a:ext uri="{FF2B5EF4-FFF2-40B4-BE49-F238E27FC236}">
                  <a16:creationId xmlns:a16="http://schemas.microsoft.com/office/drawing/2014/main" id="{93E1957A-9CD5-8D2F-9940-A4E1CA22A7B8}"/>
                </a:ext>
              </a:extLst>
            </p:cNvPr>
            <p:cNvSpPr/>
            <p:nvPr/>
          </p:nvSpPr>
          <p:spPr>
            <a:xfrm>
              <a:off x="110459" y="4517538"/>
              <a:ext cx="394014" cy="394728"/>
            </a:xfrm>
            <a:custGeom>
              <a:avLst/>
              <a:gdLst>
                <a:gd name="f0" fmla="val 10800000"/>
                <a:gd name="f1" fmla="val 5400000"/>
                <a:gd name="f2" fmla="val 180"/>
                <a:gd name="f3" fmla="val w"/>
                <a:gd name="f4" fmla="val h"/>
                <a:gd name="f5" fmla="val 0"/>
                <a:gd name="f6" fmla="val 250862"/>
                <a:gd name="f7" fmla="val 251319"/>
                <a:gd name="f8" fmla="val 250863"/>
                <a:gd name="f9" fmla="val 125660"/>
                <a:gd name="f10" fmla="val 195059"/>
                <a:gd name="f11" fmla="val 194705"/>
                <a:gd name="f12" fmla="val 125431"/>
                <a:gd name="f13" fmla="val 56158"/>
                <a:gd name="f14" fmla="val 56260"/>
                <a:gd name="f15" fmla="+- 0 0 -90"/>
                <a:gd name="f16" fmla="*/ f3 1 250862"/>
                <a:gd name="f17" fmla="*/ f4 1 251319"/>
                <a:gd name="f18" fmla="+- f7 0 f5"/>
                <a:gd name="f19" fmla="+- f6 0 f5"/>
                <a:gd name="f20" fmla="*/ f15 f0 1"/>
                <a:gd name="f21" fmla="*/ f19 1 250862"/>
                <a:gd name="f22" fmla="*/ f18 1 251319"/>
                <a:gd name="f23" fmla="*/ 250863 f19 1"/>
                <a:gd name="f24" fmla="*/ 125660 f18 1"/>
                <a:gd name="f25" fmla="*/ 125431 f19 1"/>
                <a:gd name="f26" fmla="*/ 251319 f18 1"/>
                <a:gd name="f27" fmla="*/ 0 f19 1"/>
                <a:gd name="f28" fmla="*/ 0 f18 1"/>
                <a:gd name="f29" fmla="*/ f20 1 f2"/>
                <a:gd name="f30" fmla="*/ f23 1 250862"/>
                <a:gd name="f31" fmla="*/ f24 1 251319"/>
                <a:gd name="f32" fmla="*/ f25 1 250862"/>
                <a:gd name="f33" fmla="*/ f26 1 251319"/>
                <a:gd name="f34" fmla="*/ f27 1 250862"/>
                <a:gd name="f35" fmla="*/ f28 1 251319"/>
                <a:gd name="f36" fmla="*/ f5 1 f21"/>
                <a:gd name="f37" fmla="*/ f6 1 f21"/>
                <a:gd name="f38" fmla="*/ f5 1 f22"/>
                <a:gd name="f39" fmla="*/ f7 1 f22"/>
                <a:gd name="f40" fmla="+- f29 0 f1"/>
                <a:gd name="f41" fmla="*/ f30 1 f21"/>
                <a:gd name="f42" fmla="*/ f31 1 f22"/>
                <a:gd name="f43" fmla="*/ f32 1 f21"/>
                <a:gd name="f44" fmla="*/ f33 1 f22"/>
                <a:gd name="f45" fmla="*/ f34 1 f21"/>
                <a:gd name="f46" fmla="*/ f35 1 f22"/>
                <a:gd name="f47" fmla="*/ f36 f16 1"/>
                <a:gd name="f48" fmla="*/ f37 f16 1"/>
                <a:gd name="f49" fmla="*/ f39 f17 1"/>
                <a:gd name="f50" fmla="*/ f38 f17 1"/>
                <a:gd name="f51" fmla="*/ f41 f16 1"/>
                <a:gd name="f52" fmla="*/ f42 f17 1"/>
                <a:gd name="f53" fmla="*/ f43 f16 1"/>
                <a:gd name="f54" fmla="*/ f44 f17 1"/>
                <a:gd name="f55" fmla="*/ f45 f16 1"/>
                <a:gd name="f56" fmla="*/ f46 f17 1"/>
              </a:gdLst>
              <a:ahLst/>
              <a:cxnLst>
                <a:cxn ang="3cd4">
                  <a:pos x="hc" y="t"/>
                </a:cxn>
                <a:cxn ang="0">
                  <a:pos x="r" y="vc"/>
                </a:cxn>
                <a:cxn ang="cd4">
                  <a:pos x="hc" y="b"/>
                </a:cxn>
                <a:cxn ang="cd2">
                  <a:pos x="l" y="vc"/>
                </a:cxn>
                <a:cxn ang="f40">
                  <a:pos x="f51" y="f52"/>
                </a:cxn>
                <a:cxn ang="f40">
                  <a:pos x="f53" y="f54"/>
                </a:cxn>
                <a:cxn ang="f40">
                  <a:pos x="f55" y="f52"/>
                </a:cxn>
                <a:cxn ang="f40">
                  <a:pos x="f53" y="f56"/>
                </a:cxn>
                <a:cxn ang="f40">
                  <a:pos x="f51" y="f52"/>
                </a:cxn>
              </a:cxnLst>
              <a:rect l="f47" t="f50" r="f48" b="f49"/>
              <a:pathLst>
                <a:path w="250862" h="251319">
                  <a:moveTo>
                    <a:pt x="f8" y="f9"/>
                  </a:moveTo>
                  <a:cubicBezTo>
                    <a:pt x="f8" y="f10"/>
                    <a:pt x="f11" y="f7"/>
                    <a:pt x="f12" y="f7"/>
                  </a:cubicBezTo>
                  <a:cubicBezTo>
                    <a:pt x="f13" y="f7"/>
                    <a:pt x="f5" y="f10"/>
                    <a:pt x="f5" y="f9"/>
                  </a:cubicBezTo>
                  <a:cubicBezTo>
                    <a:pt x="f5" y="f14"/>
                    <a:pt x="f13" y="f5"/>
                    <a:pt x="f12" y="f5"/>
                  </a:cubicBezTo>
                  <a:cubicBezTo>
                    <a:pt x="f11" y="f5"/>
                    <a:pt x="f8" y="f14"/>
                    <a:pt x="f8" y="f9"/>
                  </a:cubicBezTo>
                  <a:close/>
                </a:path>
              </a:pathLst>
            </a:custGeom>
            <a:solidFill>
              <a:srgbClr val="ECC0DA"/>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sp>
        <p:nvSpPr>
          <p:cNvPr id="17" name="Rectangle 37">
            <a:extLst>
              <a:ext uri="{FF2B5EF4-FFF2-40B4-BE49-F238E27FC236}">
                <a16:creationId xmlns:a16="http://schemas.microsoft.com/office/drawing/2014/main" id="{A9649672-CB6E-1730-0CA1-CAF8289463A0}"/>
              </a:ext>
            </a:extLst>
          </p:cNvPr>
          <p:cNvSpPr/>
          <p:nvPr/>
        </p:nvSpPr>
        <p:spPr>
          <a:xfrm rot="16200004">
            <a:off x="-5473639" y="1653285"/>
            <a:ext cx="7845241" cy="3128957"/>
          </a:xfrm>
          <a:prstGeom prst="rect">
            <a:avLst/>
          </a:prstGeom>
          <a:solidFill>
            <a:srgbClr val="ECECEC"/>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18" name="Rectangle 38">
            <a:extLst>
              <a:ext uri="{FF2B5EF4-FFF2-40B4-BE49-F238E27FC236}">
                <a16:creationId xmlns:a16="http://schemas.microsoft.com/office/drawing/2014/main" id="{616E47E7-010B-FBA6-73D7-1A088F748B26}"/>
              </a:ext>
            </a:extLst>
          </p:cNvPr>
          <p:cNvSpPr/>
          <p:nvPr/>
        </p:nvSpPr>
        <p:spPr>
          <a:xfrm rot="16200004">
            <a:off x="-1044525" y="1644883"/>
            <a:ext cx="6858000" cy="3568235"/>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20" name="Picture Placeholder 17">
            <a:extLst>
              <a:ext uri="{FF2B5EF4-FFF2-40B4-BE49-F238E27FC236}">
                <a16:creationId xmlns:a16="http://schemas.microsoft.com/office/drawing/2014/main" id="{AB2034DE-D100-CA60-2012-CDB34266A76C}"/>
              </a:ext>
            </a:extLst>
          </p:cNvPr>
          <p:cNvSpPr txBox="1">
            <a:spLocks noGrp="1"/>
          </p:cNvSpPr>
          <p:nvPr>
            <p:ph type="pic" sz="quarter" idx="4294967295"/>
          </p:nvPr>
        </p:nvSpPr>
        <p:spPr>
          <a:xfrm>
            <a:off x="635270" y="2095585"/>
            <a:ext cx="5130798" cy="3913183"/>
          </a:xfrm>
          <a:prstGeom prst="rect">
            <a:avLst/>
          </a:prstGeom>
          <a:solidFill>
            <a:srgbClr val="D9D9D9"/>
          </a:solidFill>
          <a:ln>
            <a:noFill/>
          </a:ln>
        </p:spPr>
        <p:txBody>
          <a:bodyPr vert="horz" wrap="square" lIns="91440" tIns="45720" rIns="91440" bIns="45720" anchor="t" anchorCtr="1" compatLnSpc="1">
            <a:noAutofit/>
          </a:bodyPr>
          <a:lstStyle>
            <a:lvl1pPr marR="0" lvl="0" algn="ctr" fontAlgn="auto">
              <a:spcAft>
                <a:spcPts val="0"/>
              </a:spcAft>
              <a:buNone/>
              <a:tabLst/>
              <a:defRPr lang="en-US" sz="1600" b="0" i="0" u="none" strike="noStrike" cap="none" spc="0" baseline="0">
                <a:solidFill>
                  <a:srgbClr val="7F7F7F"/>
                </a:solidFill>
                <a:uFillTx/>
                <a:latin typeface="Calibri"/>
              </a:defRPr>
            </a:lvl1pPr>
            <a:lvl2pPr marL="228600" marR="0" lvl="0" algn="ctr" fontAlgn="auto">
              <a:spcBef>
                <a:spcPts val="1000"/>
              </a:spcBef>
              <a:spcAft>
                <a:spcPts val="0"/>
              </a:spcAft>
              <a:buNone/>
              <a:tabLst/>
              <a:defRPr lang="en-US" sz="1600" b="0" i="0" u="none" strike="noStrike" cap="none" spc="0" baseline="0">
                <a:solidFill>
                  <a:srgbClr val="7F7F7F"/>
                </a:solidFill>
                <a:uFillTx/>
                <a:latin typeface="Calibri"/>
              </a:defRPr>
            </a:lvl2pPr>
            <a:lvl3pPr marL="228600" marR="0" lvl="0" algn="ctr" fontAlgn="auto">
              <a:spcBef>
                <a:spcPts val="1000"/>
              </a:spcBef>
              <a:spcAft>
                <a:spcPts val="0"/>
              </a:spcAft>
              <a:buNone/>
              <a:tabLst/>
              <a:defRPr lang="en-US" sz="1600" b="0" i="0" u="none" strike="noStrike" cap="none" spc="0" baseline="0">
                <a:solidFill>
                  <a:srgbClr val="7F7F7F"/>
                </a:solidFill>
                <a:uFillTx/>
                <a:latin typeface="Calibri"/>
              </a:defRPr>
            </a:lvl3pPr>
            <a:lvl4pPr marL="228600" marR="0" lvl="0" algn="ctr" fontAlgn="auto">
              <a:spcBef>
                <a:spcPts val="1000"/>
              </a:spcBef>
              <a:spcAft>
                <a:spcPts val="0"/>
              </a:spcAft>
              <a:buNone/>
              <a:tabLst/>
              <a:defRPr lang="en-US" sz="1600" b="0" i="0" u="none" strike="noStrike" cap="none" spc="0" baseline="0">
                <a:solidFill>
                  <a:srgbClr val="7F7F7F"/>
                </a:solidFill>
                <a:uFillTx/>
                <a:latin typeface="Calibri"/>
              </a:defRPr>
            </a:lvl4pPr>
            <a:lvl5pPr marL="228600" marR="0" lvl="0" algn="ctr" fontAlgn="auto">
              <a:spcBef>
                <a:spcPts val="1000"/>
              </a:spcBef>
              <a:spcAft>
                <a:spcPts val="0"/>
              </a:spcAft>
              <a:buNone/>
              <a:tabLst/>
              <a:defRPr lang="en-US" sz="1600" b="0" i="0" u="none" strike="noStrike" cap="none" spc="0" baseline="0">
                <a:solidFill>
                  <a:srgbClr val="7F7F7F"/>
                </a:solidFill>
                <a:uFillTx/>
                <a:latin typeface="Calibri"/>
              </a:defRPr>
            </a:lvl5pPr>
            <a:lvl6pPr marL="228600" marR="0" lvl="0" algn="ctr" fontAlgn="auto">
              <a:spcBef>
                <a:spcPts val="1000"/>
              </a:spcBef>
              <a:spcAft>
                <a:spcPts val="0"/>
              </a:spcAft>
              <a:buNone/>
              <a:tabLst/>
              <a:defRPr lang="en-US" sz="1600" b="0" i="0" u="none" strike="noStrike" cap="none" spc="0" baseline="0">
                <a:solidFill>
                  <a:srgbClr val="7F7F7F"/>
                </a:solidFill>
                <a:uFillTx/>
                <a:latin typeface="Calibri"/>
              </a:defRPr>
            </a:lvl6pPr>
            <a:lvl7pPr marL="228600" marR="0" lvl="0" algn="ctr" fontAlgn="auto">
              <a:spcBef>
                <a:spcPts val="1000"/>
              </a:spcBef>
              <a:spcAft>
                <a:spcPts val="0"/>
              </a:spcAft>
              <a:buNone/>
              <a:tabLst/>
              <a:defRPr lang="en-US" sz="1600" b="0" i="0" u="none" strike="noStrike" cap="none" spc="0" baseline="0">
                <a:solidFill>
                  <a:srgbClr val="7F7F7F"/>
                </a:solidFill>
                <a:uFillTx/>
                <a:latin typeface="Calibri"/>
              </a:defRPr>
            </a:lvl7pPr>
            <a:lvl8pPr marL="228600" marR="0" lvl="0" algn="ctr" fontAlgn="auto">
              <a:spcBef>
                <a:spcPts val="1000"/>
              </a:spcBef>
              <a:spcAft>
                <a:spcPts val="0"/>
              </a:spcAft>
              <a:buNone/>
              <a:tabLst/>
              <a:defRPr lang="en-US" sz="1600" b="0" i="0" u="none" strike="noStrike" cap="none" spc="0" baseline="0">
                <a:solidFill>
                  <a:srgbClr val="7F7F7F"/>
                </a:solidFill>
                <a:uFillTx/>
                <a:latin typeface="Calibri"/>
              </a:defRPr>
            </a:lvl8pPr>
          </a:lstStyle>
          <a:p>
            <a:pPr lvl="0"/>
            <a:endParaRPr lang="en-US"/>
          </a:p>
          <a:p>
            <a:pPr lvl="0"/>
            <a:endParaRPr lang="en-US"/>
          </a:p>
          <a:p>
            <a:pPr lvl="0"/>
            <a:endParaRPr lang="en-US"/>
          </a:p>
          <a:p>
            <a:pPr lvl="0"/>
            <a:endParaRPr lang="en-US"/>
          </a:p>
          <a:p>
            <a:pPr lvl="0"/>
            <a:endParaRPr lang="en-US"/>
          </a:p>
          <a:p>
            <a:pPr lvl="0"/>
            <a:endParaRPr lang="en-US"/>
          </a:p>
          <a:p>
            <a:pPr lvl="0"/>
            <a:endParaRPr lang="en-US"/>
          </a:p>
          <a:p>
            <a:pPr lvl="0"/>
            <a:r>
              <a:rPr lang="en-US"/>
              <a:t>Click to add photo</a:t>
            </a:r>
          </a:p>
        </p:txBody>
      </p:sp>
    </p:spTree>
    <p:extLst>
      <p:ext uri="{BB962C8B-B14F-4D97-AF65-F5344CB8AC3E}">
        <p14:creationId xmlns:p14="http://schemas.microsoft.com/office/powerpoint/2010/main" val="3251223428"/>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Bullet Point x3 slide with photo Nav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32F944-D736-1B1C-D0F6-83E494BC6DBE}"/>
              </a:ext>
            </a:extLst>
          </p:cNvPr>
          <p:cNvSpPr/>
          <p:nvPr/>
        </p:nvSpPr>
        <p:spPr>
          <a:xfrm>
            <a:off x="0" y="16331"/>
            <a:ext cx="4780547" cy="6858000"/>
          </a:xfrm>
          <a:prstGeom prst="rect">
            <a:avLst/>
          </a:prstGeom>
          <a:solidFill>
            <a:srgbClr val="292668"/>
          </a:solidFill>
          <a:ln w="12701" cap="flat">
            <a:solidFill>
              <a:srgbClr val="2F528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Text Placeholder 8">
            <a:extLst>
              <a:ext uri="{FF2B5EF4-FFF2-40B4-BE49-F238E27FC236}">
                <a16:creationId xmlns:a16="http://schemas.microsoft.com/office/drawing/2014/main" id="{D67ED4BC-DCFE-1A81-516C-DDD75E39E75E}"/>
              </a:ext>
            </a:extLst>
          </p:cNvPr>
          <p:cNvSpPr txBox="1">
            <a:spLocks noGrp="1"/>
          </p:cNvSpPr>
          <p:nvPr>
            <p:ph type="body" sz="quarter" idx="4294967295"/>
          </p:nvPr>
        </p:nvSpPr>
        <p:spPr>
          <a:xfrm>
            <a:off x="4912293" y="846898"/>
            <a:ext cx="6562676" cy="339416"/>
          </a:xfrm>
          <a:prstGeom prst="rect">
            <a:avLst/>
          </a:prstGeom>
          <a:noFill/>
          <a:ln>
            <a:noFill/>
          </a:ln>
        </p:spPr>
        <p:txBody>
          <a:bodyPr vert="horz" wrap="square" lIns="91440" tIns="45720" rIns="91440" bIns="45720" anchor="t" anchorCtr="0" compatLnSpc="1">
            <a:noAutofit/>
          </a:bodyPr>
          <a:lstStyle>
            <a:lvl1pPr marL="0" marR="0" lvl="0" indent="0" fontAlgn="auto">
              <a:lnSpc>
                <a:spcPct val="100000"/>
              </a:lnSpc>
              <a:spcBef>
                <a:spcPts val="0"/>
              </a:spcBef>
              <a:spcAft>
                <a:spcPts val="0"/>
              </a:spcAft>
              <a:buNone/>
              <a:tabLst/>
              <a:defRPr lang="en-US" sz="2400" b="1" i="0" u="none" strike="noStrike" cap="none" spc="0" baseline="0">
                <a:solidFill>
                  <a:srgbClr val="F26F46"/>
                </a:solidFill>
                <a:uFillTx/>
                <a:latin typeface="Calibri" pitchFamily="34"/>
                <a:cs typeface="Calibri" pitchFamily="34"/>
              </a:defRPr>
            </a:lvl1pPr>
          </a:lstStyle>
          <a:p>
            <a:pPr lvl="0"/>
            <a:r>
              <a:rPr lang="en-US"/>
              <a:t>Feature Title</a:t>
            </a:r>
          </a:p>
        </p:txBody>
      </p:sp>
      <p:sp>
        <p:nvSpPr>
          <p:cNvPr id="4" name="Text Placeholder 8">
            <a:extLst>
              <a:ext uri="{FF2B5EF4-FFF2-40B4-BE49-F238E27FC236}">
                <a16:creationId xmlns:a16="http://schemas.microsoft.com/office/drawing/2014/main" id="{242EB7DB-5FFF-E1AD-0D14-B3C5518D7FB9}"/>
              </a:ext>
            </a:extLst>
          </p:cNvPr>
          <p:cNvSpPr txBox="1">
            <a:spLocks noGrp="1"/>
          </p:cNvSpPr>
          <p:nvPr>
            <p:ph type="body" sz="quarter" idx="4294967295"/>
          </p:nvPr>
        </p:nvSpPr>
        <p:spPr>
          <a:xfrm>
            <a:off x="4912293" y="1345612"/>
            <a:ext cx="6553230" cy="999384"/>
          </a:xfrm>
          <a:prstGeom prst="rect">
            <a:avLst/>
          </a:prstGeom>
          <a:noFill/>
          <a:ln>
            <a:noFill/>
          </a:ln>
        </p:spPr>
        <p:txBody>
          <a:bodyPr vert="horz" wrap="square" lIns="91440" tIns="45720" rIns="91440" bIns="45720" anchor="t" anchorCtr="0" compatLnSpc="1">
            <a:noAutofit/>
          </a:bodyPr>
          <a:lstStyle>
            <a:lvl1pPr marL="0" marR="0" lvl="0" indent="0" fontAlgn="auto">
              <a:lnSpc>
                <a:spcPct val="100000"/>
              </a:lnSpc>
              <a:spcBef>
                <a:spcPts val="0"/>
              </a:spcBef>
              <a:spcAft>
                <a:spcPts val="0"/>
              </a:spcAft>
              <a:buNone/>
              <a:tabLst/>
              <a:defRPr lang="en-US" sz="2200" b="0" i="0" u="none" strike="noStrike" cap="none" spc="0" baseline="0">
                <a:solidFill>
                  <a:srgbClr val="292668"/>
                </a:solidFill>
                <a:uFillTx/>
                <a:latin typeface="Calibri" pitchFamily="34"/>
                <a:cs typeface="Calibri" pitchFamily="34"/>
              </a:defRPr>
            </a:lvl1pPr>
          </a:lstStyle>
          <a:p>
            <a:pPr lvl="0"/>
            <a:r>
              <a:rPr lang="en-US"/>
              <a:t>Click to type</a:t>
            </a:r>
          </a:p>
        </p:txBody>
      </p:sp>
      <p:sp>
        <p:nvSpPr>
          <p:cNvPr id="5" name="Text Placeholder 8">
            <a:extLst>
              <a:ext uri="{FF2B5EF4-FFF2-40B4-BE49-F238E27FC236}">
                <a16:creationId xmlns:a16="http://schemas.microsoft.com/office/drawing/2014/main" id="{76F6C073-CECB-A502-C3B5-A357311AD274}"/>
              </a:ext>
            </a:extLst>
          </p:cNvPr>
          <p:cNvSpPr txBox="1">
            <a:spLocks noGrp="1"/>
          </p:cNvSpPr>
          <p:nvPr>
            <p:ph type="body" sz="quarter" idx="4294967295"/>
          </p:nvPr>
        </p:nvSpPr>
        <p:spPr>
          <a:xfrm>
            <a:off x="3880329" y="614394"/>
            <a:ext cx="1232766" cy="955621"/>
          </a:xfrm>
          <a:prstGeom prst="rect">
            <a:avLst/>
          </a:prstGeom>
          <a:noFill/>
          <a:ln>
            <a:noFill/>
          </a:ln>
        </p:spPr>
        <p:txBody>
          <a:bodyPr vert="horz" wrap="square" lIns="91440" tIns="45720" rIns="91440" bIns="45720" anchor="t" anchorCtr="0" compatLnSpc="1">
            <a:noAutofit/>
          </a:bodyPr>
          <a:lstStyle>
            <a:lvl1pPr marL="0" marR="0" lvl="0" indent="0" fontAlgn="auto">
              <a:lnSpc>
                <a:spcPct val="130000"/>
              </a:lnSpc>
              <a:spcAft>
                <a:spcPts val="0"/>
              </a:spcAft>
              <a:buNone/>
              <a:tabLst/>
              <a:defRPr lang="en-US" sz="4400" b="1" i="0" u="none" strike="noStrike" cap="none" spc="0" baseline="0">
                <a:solidFill>
                  <a:srgbClr val="FFFFFF"/>
                </a:solidFill>
                <a:uFillTx/>
                <a:latin typeface="Calibri" pitchFamily="34"/>
                <a:cs typeface="Calibri" pitchFamily="34"/>
              </a:defRPr>
            </a:lvl1pPr>
          </a:lstStyle>
          <a:p>
            <a:pPr lvl="0"/>
            <a:r>
              <a:rPr lang="en-US"/>
              <a:t>01</a:t>
            </a:r>
          </a:p>
        </p:txBody>
      </p:sp>
      <p:sp>
        <p:nvSpPr>
          <p:cNvPr id="6" name="Text Placeholder 8">
            <a:extLst>
              <a:ext uri="{FF2B5EF4-FFF2-40B4-BE49-F238E27FC236}">
                <a16:creationId xmlns:a16="http://schemas.microsoft.com/office/drawing/2014/main" id="{8860BE1F-8E77-5CCF-130B-CBA773838FA6}"/>
              </a:ext>
            </a:extLst>
          </p:cNvPr>
          <p:cNvSpPr txBox="1">
            <a:spLocks noGrp="1"/>
          </p:cNvSpPr>
          <p:nvPr>
            <p:ph type="body" sz="quarter" idx="4294967295"/>
          </p:nvPr>
        </p:nvSpPr>
        <p:spPr>
          <a:xfrm>
            <a:off x="4912293" y="2770037"/>
            <a:ext cx="6562676" cy="339416"/>
          </a:xfrm>
          <a:prstGeom prst="rect">
            <a:avLst/>
          </a:prstGeom>
          <a:noFill/>
          <a:ln>
            <a:noFill/>
          </a:ln>
        </p:spPr>
        <p:txBody>
          <a:bodyPr vert="horz" wrap="square" lIns="91440" tIns="45720" rIns="91440" bIns="45720" anchor="t" anchorCtr="0" compatLnSpc="1">
            <a:noAutofit/>
          </a:bodyPr>
          <a:lstStyle>
            <a:lvl1pPr marL="0" marR="0" lvl="0" indent="0" fontAlgn="auto">
              <a:lnSpc>
                <a:spcPct val="100000"/>
              </a:lnSpc>
              <a:spcBef>
                <a:spcPts val="0"/>
              </a:spcBef>
              <a:spcAft>
                <a:spcPts val="0"/>
              </a:spcAft>
              <a:buNone/>
              <a:tabLst/>
              <a:defRPr lang="en-US" sz="2400" b="1" i="0" u="none" strike="noStrike" cap="none" spc="0" baseline="0">
                <a:solidFill>
                  <a:srgbClr val="F26F46"/>
                </a:solidFill>
                <a:uFillTx/>
                <a:latin typeface="Calibri" pitchFamily="34"/>
                <a:cs typeface="Calibri" pitchFamily="34"/>
              </a:defRPr>
            </a:lvl1pPr>
          </a:lstStyle>
          <a:p>
            <a:pPr lvl="0"/>
            <a:r>
              <a:rPr lang="en-US"/>
              <a:t>Feature Title</a:t>
            </a:r>
          </a:p>
        </p:txBody>
      </p:sp>
      <p:sp>
        <p:nvSpPr>
          <p:cNvPr id="7" name="Text Placeholder 8">
            <a:extLst>
              <a:ext uri="{FF2B5EF4-FFF2-40B4-BE49-F238E27FC236}">
                <a16:creationId xmlns:a16="http://schemas.microsoft.com/office/drawing/2014/main" id="{C3B4A2FF-0ED8-C8C1-D811-B0DA44D8473F}"/>
              </a:ext>
            </a:extLst>
          </p:cNvPr>
          <p:cNvSpPr txBox="1">
            <a:spLocks noGrp="1"/>
          </p:cNvSpPr>
          <p:nvPr>
            <p:ph type="body" sz="quarter" idx="4294967295"/>
          </p:nvPr>
        </p:nvSpPr>
        <p:spPr>
          <a:xfrm>
            <a:off x="4912293" y="3268751"/>
            <a:ext cx="6553230" cy="999384"/>
          </a:xfrm>
          <a:prstGeom prst="rect">
            <a:avLst/>
          </a:prstGeom>
          <a:noFill/>
          <a:ln>
            <a:noFill/>
          </a:ln>
        </p:spPr>
        <p:txBody>
          <a:bodyPr vert="horz" wrap="square" lIns="91440" tIns="45720" rIns="91440" bIns="45720" anchor="t" anchorCtr="0" compatLnSpc="1">
            <a:noAutofit/>
          </a:bodyPr>
          <a:lstStyle>
            <a:lvl1pPr marL="0" marR="0" lvl="0" indent="0" fontAlgn="auto">
              <a:lnSpc>
                <a:spcPct val="100000"/>
              </a:lnSpc>
              <a:spcBef>
                <a:spcPts val="0"/>
              </a:spcBef>
              <a:spcAft>
                <a:spcPts val="0"/>
              </a:spcAft>
              <a:buNone/>
              <a:tabLst/>
              <a:defRPr lang="en-US" sz="2200" b="0" i="0" u="none" strike="noStrike" cap="none" spc="0" baseline="0">
                <a:solidFill>
                  <a:srgbClr val="292668"/>
                </a:solidFill>
                <a:uFillTx/>
                <a:latin typeface="Calibri" pitchFamily="34"/>
                <a:cs typeface="Calibri" pitchFamily="34"/>
              </a:defRPr>
            </a:lvl1pPr>
          </a:lstStyle>
          <a:p>
            <a:pPr lvl="0"/>
            <a:r>
              <a:rPr lang="en-US"/>
              <a:t>Click to type</a:t>
            </a:r>
          </a:p>
        </p:txBody>
      </p:sp>
      <p:sp>
        <p:nvSpPr>
          <p:cNvPr id="8" name="Text Placeholder 8">
            <a:extLst>
              <a:ext uri="{FF2B5EF4-FFF2-40B4-BE49-F238E27FC236}">
                <a16:creationId xmlns:a16="http://schemas.microsoft.com/office/drawing/2014/main" id="{1743327C-BCDE-23D9-085D-1B3AD7634495}"/>
              </a:ext>
            </a:extLst>
          </p:cNvPr>
          <p:cNvSpPr txBox="1">
            <a:spLocks noGrp="1"/>
          </p:cNvSpPr>
          <p:nvPr>
            <p:ph type="body" sz="quarter" idx="4294967295"/>
          </p:nvPr>
        </p:nvSpPr>
        <p:spPr>
          <a:xfrm>
            <a:off x="4927793" y="4633831"/>
            <a:ext cx="6562676" cy="339416"/>
          </a:xfrm>
          <a:prstGeom prst="rect">
            <a:avLst/>
          </a:prstGeom>
          <a:noFill/>
          <a:ln>
            <a:noFill/>
          </a:ln>
        </p:spPr>
        <p:txBody>
          <a:bodyPr vert="horz" wrap="square" lIns="91440" tIns="45720" rIns="91440" bIns="45720" anchor="t" anchorCtr="0" compatLnSpc="1">
            <a:noAutofit/>
          </a:bodyPr>
          <a:lstStyle>
            <a:lvl1pPr marL="0" marR="0" lvl="0" indent="0" fontAlgn="auto">
              <a:lnSpc>
                <a:spcPct val="100000"/>
              </a:lnSpc>
              <a:spcBef>
                <a:spcPts val="0"/>
              </a:spcBef>
              <a:spcAft>
                <a:spcPts val="0"/>
              </a:spcAft>
              <a:buNone/>
              <a:tabLst/>
              <a:defRPr lang="en-US" sz="2400" b="1" i="0" u="none" strike="noStrike" cap="none" spc="0" baseline="0">
                <a:solidFill>
                  <a:srgbClr val="F26F46"/>
                </a:solidFill>
                <a:uFillTx/>
                <a:latin typeface="Calibri" pitchFamily="34"/>
                <a:cs typeface="Calibri" pitchFamily="34"/>
              </a:defRPr>
            </a:lvl1pPr>
          </a:lstStyle>
          <a:p>
            <a:pPr lvl="0"/>
            <a:r>
              <a:rPr lang="en-US"/>
              <a:t>Feature Title</a:t>
            </a:r>
          </a:p>
        </p:txBody>
      </p:sp>
      <p:sp>
        <p:nvSpPr>
          <p:cNvPr id="9" name="Text Placeholder 8">
            <a:extLst>
              <a:ext uri="{FF2B5EF4-FFF2-40B4-BE49-F238E27FC236}">
                <a16:creationId xmlns:a16="http://schemas.microsoft.com/office/drawing/2014/main" id="{A5279AAF-9351-5CC2-229C-5D64E2A7E982}"/>
              </a:ext>
            </a:extLst>
          </p:cNvPr>
          <p:cNvSpPr txBox="1">
            <a:spLocks noGrp="1"/>
          </p:cNvSpPr>
          <p:nvPr>
            <p:ph type="body" sz="quarter" idx="4294967295"/>
          </p:nvPr>
        </p:nvSpPr>
        <p:spPr>
          <a:xfrm>
            <a:off x="4927793" y="5132545"/>
            <a:ext cx="6553230" cy="999384"/>
          </a:xfrm>
          <a:prstGeom prst="rect">
            <a:avLst/>
          </a:prstGeom>
          <a:noFill/>
          <a:ln>
            <a:noFill/>
          </a:ln>
        </p:spPr>
        <p:txBody>
          <a:bodyPr vert="horz" wrap="square" lIns="91440" tIns="45720" rIns="91440" bIns="45720" anchor="t" anchorCtr="0" compatLnSpc="1">
            <a:noAutofit/>
          </a:bodyPr>
          <a:lstStyle>
            <a:lvl1pPr marL="0" marR="0" lvl="0" indent="0" fontAlgn="auto">
              <a:lnSpc>
                <a:spcPct val="100000"/>
              </a:lnSpc>
              <a:spcBef>
                <a:spcPts val="0"/>
              </a:spcBef>
              <a:spcAft>
                <a:spcPts val="0"/>
              </a:spcAft>
              <a:buNone/>
              <a:tabLst/>
              <a:defRPr lang="en-US" sz="2200" b="0" i="0" u="none" strike="noStrike" cap="none" spc="0" baseline="0">
                <a:solidFill>
                  <a:srgbClr val="292668"/>
                </a:solidFill>
                <a:uFillTx/>
                <a:latin typeface="Calibri" pitchFamily="34"/>
                <a:cs typeface="Calibri" pitchFamily="34"/>
              </a:defRPr>
            </a:lvl1pPr>
          </a:lstStyle>
          <a:p>
            <a:pPr lvl="0"/>
            <a:r>
              <a:rPr lang="en-US"/>
              <a:t>Click to type</a:t>
            </a:r>
          </a:p>
        </p:txBody>
      </p:sp>
      <p:sp>
        <p:nvSpPr>
          <p:cNvPr id="10" name="Picture Placeholder 2">
            <a:extLst>
              <a:ext uri="{FF2B5EF4-FFF2-40B4-BE49-F238E27FC236}">
                <a16:creationId xmlns:a16="http://schemas.microsoft.com/office/drawing/2014/main" id="{478BA2F4-88CE-6180-E925-A00B6F3EEB30}"/>
              </a:ext>
            </a:extLst>
          </p:cNvPr>
          <p:cNvSpPr txBox="1">
            <a:spLocks noGrp="1"/>
          </p:cNvSpPr>
          <p:nvPr>
            <p:ph type="pic" sz="quarter" idx="4294967295"/>
          </p:nvPr>
        </p:nvSpPr>
        <p:spPr>
          <a:xfrm>
            <a:off x="-48344" y="0"/>
            <a:ext cx="3570475" cy="6858000"/>
          </a:xfrm>
          <a:prstGeom prst="rect">
            <a:avLst/>
          </a:prstGeom>
          <a:solidFill>
            <a:srgbClr val="D9D9D9"/>
          </a:solidFill>
          <a:ln>
            <a:noFill/>
          </a:ln>
        </p:spPr>
        <p:txBody>
          <a:bodyPr vert="horz" wrap="square" lIns="91440" tIns="45720" rIns="91440" bIns="45720" anchor="t" anchorCtr="1" compatLnSpc="1">
            <a:noAutofit/>
          </a:bodyPr>
          <a:lstStyle>
            <a:lvl1pPr marL="0" marR="0" lvl="0" indent="0" algn="ctr" fontAlgn="auto">
              <a:spcAft>
                <a:spcPts val="0"/>
              </a:spcAft>
              <a:buNone/>
              <a:tabLst/>
              <a:defRPr lang="en-US" b="0" i="0" u="none" strike="noStrike" cap="none" spc="0" baseline="0">
                <a:solidFill>
                  <a:srgbClr val="000000"/>
                </a:solidFill>
                <a:uFillTx/>
                <a:latin typeface="Calibri"/>
              </a:defRPr>
            </a:lvl1pPr>
          </a:lstStyle>
          <a:p>
            <a:pPr lvl="0"/>
            <a:endParaRPr lang="en-US"/>
          </a:p>
        </p:txBody>
      </p:sp>
      <p:sp>
        <p:nvSpPr>
          <p:cNvPr id="11" name="Text Placeholder 8">
            <a:extLst>
              <a:ext uri="{FF2B5EF4-FFF2-40B4-BE49-F238E27FC236}">
                <a16:creationId xmlns:a16="http://schemas.microsoft.com/office/drawing/2014/main" id="{04FA1D87-5756-C2FE-DF03-B9F2533B855E}"/>
              </a:ext>
            </a:extLst>
          </p:cNvPr>
          <p:cNvSpPr txBox="1">
            <a:spLocks noGrp="1"/>
          </p:cNvSpPr>
          <p:nvPr>
            <p:ph type="body" sz="quarter" idx="4294967295"/>
          </p:nvPr>
        </p:nvSpPr>
        <p:spPr>
          <a:xfrm>
            <a:off x="3918853" y="2558719"/>
            <a:ext cx="1232766" cy="955621"/>
          </a:xfrm>
          <a:prstGeom prst="rect">
            <a:avLst/>
          </a:prstGeom>
          <a:noFill/>
          <a:ln>
            <a:noFill/>
          </a:ln>
        </p:spPr>
        <p:txBody>
          <a:bodyPr vert="horz" wrap="square" lIns="91440" tIns="45720" rIns="91440" bIns="45720" anchor="t" anchorCtr="0" compatLnSpc="1">
            <a:noAutofit/>
          </a:bodyPr>
          <a:lstStyle>
            <a:lvl1pPr marL="0" marR="0" lvl="0" indent="0" fontAlgn="auto">
              <a:lnSpc>
                <a:spcPct val="130000"/>
              </a:lnSpc>
              <a:spcAft>
                <a:spcPts val="0"/>
              </a:spcAft>
              <a:buNone/>
              <a:tabLst/>
              <a:defRPr lang="en-US" sz="4400" b="1" i="0" u="none" strike="noStrike" cap="none" spc="0" baseline="0">
                <a:solidFill>
                  <a:srgbClr val="FFFFFF"/>
                </a:solidFill>
                <a:uFillTx/>
                <a:latin typeface="Calibri" pitchFamily="34"/>
                <a:cs typeface="Calibri" pitchFamily="34"/>
              </a:defRPr>
            </a:lvl1pPr>
          </a:lstStyle>
          <a:p>
            <a:pPr lvl="0"/>
            <a:r>
              <a:rPr lang="en-US"/>
              <a:t>02</a:t>
            </a:r>
          </a:p>
        </p:txBody>
      </p:sp>
      <p:sp>
        <p:nvSpPr>
          <p:cNvPr id="12" name="Text Placeholder 8">
            <a:extLst>
              <a:ext uri="{FF2B5EF4-FFF2-40B4-BE49-F238E27FC236}">
                <a16:creationId xmlns:a16="http://schemas.microsoft.com/office/drawing/2014/main" id="{6887B3EA-F244-1EEB-8FC9-76166B1C0320}"/>
              </a:ext>
            </a:extLst>
          </p:cNvPr>
          <p:cNvSpPr txBox="1">
            <a:spLocks noGrp="1"/>
          </p:cNvSpPr>
          <p:nvPr>
            <p:ph type="body" sz="quarter" idx="4294967295"/>
          </p:nvPr>
        </p:nvSpPr>
        <p:spPr>
          <a:xfrm>
            <a:off x="3918853" y="4410974"/>
            <a:ext cx="1232766" cy="955621"/>
          </a:xfrm>
          <a:prstGeom prst="rect">
            <a:avLst/>
          </a:prstGeom>
          <a:noFill/>
          <a:ln>
            <a:noFill/>
          </a:ln>
        </p:spPr>
        <p:txBody>
          <a:bodyPr vert="horz" wrap="square" lIns="91440" tIns="45720" rIns="91440" bIns="45720" anchor="t" anchorCtr="0" compatLnSpc="1">
            <a:noAutofit/>
          </a:bodyPr>
          <a:lstStyle>
            <a:lvl1pPr marL="0" marR="0" lvl="0" indent="0" fontAlgn="auto">
              <a:lnSpc>
                <a:spcPct val="130000"/>
              </a:lnSpc>
              <a:spcAft>
                <a:spcPts val="0"/>
              </a:spcAft>
              <a:buNone/>
              <a:tabLst/>
              <a:defRPr lang="en-US" sz="4400" b="1" i="0" u="none" strike="noStrike" cap="none" spc="0" baseline="0">
                <a:solidFill>
                  <a:srgbClr val="FFFFFF"/>
                </a:solidFill>
                <a:uFillTx/>
                <a:latin typeface="Calibri" pitchFamily="34"/>
                <a:cs typeface="Calibri" pitchFamily="34"/>
              </a:defRPr>
            </a:lvl1pPr>
          </a:lstStyle>
          <a:p>
            <a:pPr lvl="0"/>
            <a:r>
              <a:rPr lang="en-US"/>
              <a:t>03</a:t>
            </a:r>
          </a:p>
        </p:txBody>
      </p:sp>
    </p:spTree>
    <p:extLst>
      <p:ext uri="{BB962C8B-B14F-4D97-AF65-F5344CB8AC3E}">
        <p14:creationId xmlns:p14="http://schemas.microsoft.com/office/powerpoint/2010/main" val="1504599206"/>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ext Slide 03 Navy">
    <p:spTree>
      <p:nvGrpSpPr>
        <p:cNvPr id="1" name=""/>
        <p:cNvGrpSpPr/>
        <p:nvPr/>
      </p:nvGrpSpPr>
      <p:grpSpPr>
        <a:xfrm>
          <a:off x="0" y="0"/>
          <a:ext cx="0" cy="0"/>
          <a:chOff x="0" y="0"/>
          <a:chExt cx="0" cy="0"/>
        </a:xfrm>
      </p:grpSpPr>
      <p:sp>
        <p:nvSpPr>
          <p:cNvPr id="2" name="Rectangle 24">
            <a:extLst>
              <a:ext uri="{FF2B5EF4-FFF2-40B4-BE49-F238E27FC236}">
                <a16:creationId xmlns:a16="http://schemas.microsoft.com/office/drawing/2014/main" id="{317EA673-600F-1A4F-EE4E-94BBF2B2D1CF}"/>
              </a:ext>
            </a:extLst>
          </p:cNvPr>
          <p:cNvSpPr/>
          <p:nvPr/>
        </p:nvSpPr>
        <p:spPr>
          <a:xfrm rot="16200004">
            <a:off x="2666998" y="-2666998"/>
            <a:ext cx="6858000" cy="12191996"/>
          </a:xfrm>
          <a:prstGeom prst="rect">
            <a:avLst/>
          </a:prstGeom>
          <a:solidFill>
            <a:srgbClr val="292668"/>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TextBox 12">
            <a:extLst>
              <a:ext uri="{FF2B5EF4-FFF2-40B4-BE49-F238E27FC236}">
                <a16:creationId xmlns:a16="http://schemas.microsoft.com/office/drawing/2014/main" id="{EBF0AA9B-4A1E-C4B8-5492-F9CEBADB4AD3}"/>
              </a:ext>
            </a:extLst>
          </p:cNvPr>
          <p:cNvSpPr txBox="1"/>
          <p:nvPr/>
        </p:nvSpPr>
        <p:spPr>
          <a:xfrm rot="16200004">
            <a:off x="9609411" y="2181475"/>
            <a:ext cx="4359209" cy="215441"/>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 b="0" i="0" u="none" strike="noStrike" kern="1200" cap="none" spc="100" baseline="0">
                <a:solidFill>
                  <a:srgbClr val="FFFFFF"/>
                </a:solidFill>
                <a:uFillTx/>
                <a:latin typeface="Calibri"/>
              </a:rPr>
              <a:t>Connecting Disciplines in European Higher Academia</a:t>
            </a:r>
          </a:p>
        </p:txBody>
      </p:sp>
      <p:grpSp>
        <p:nvGrpSpPr>
          <p:cNvPr id="4" name="Group 13">
            <a:extLst>
              <a:ext uri="{FF2B5EF4-FFF2-40B4-BE49-F238E27FC236}">
                <a16:creationId xmlns:a16="http://schemas.microsoft.com/office/drawing/2014/main" id="{43BD69C7-1F38-A9F3-23A1-CDE46B36B6EC}"/>
              </a:ext>
            </a:extLst>
          </p:cNvPr>
          <p:cNvGrpSpPr/>
          <p:nvPr/>
        </p:nvGrpSpPr>
        <p:grpSpPr>
          <a:xfrm>
            <a:off x="10392064" y="4627174"/>
            <a:ext cx="1799932" cy="2230825"/>
            <a:chOff x="10392064" y="4627174"/>
            <a:chExt cx="1799932" cy="2230825"/>
          </a:xfrm>
        </p:grpSpPr>
        <p:sp>
          <p:nvSpPr>
            <p:cNvPr id="5" name="Freeform 14">
              <a:extLst>
                <a:ext uri="{FF2B5EF4-FFF2-40B4-BE49-F238E27FC236}">
                  <a16:creationId xmlns:a16="http://schemas.microsoft.com/office/drawing/2014/main" id="{A7B34266-892E-4CDF-805B-F621BD2A92C0}"/>
                </a:ext>
              </a:extLst>
            </p:cNvPr>
            <p:cNvSpPr/>
            <p:nvPr/>
          </p:nvSpPr>
          <p:spPr>
            <a:xfrm>
              <a:off x="10393564" y="5957892"/>
              <a:ext cx="1798432" cy="900107"/>
            </a:xfrm>
            <a:custGeom>
              <a:avLst/>
              <a:gdLst>
                <a:gd name="f0" fmla="val 10800000"/>
                <a:gd name="f1" fmla="val 5400000"/>
                <a:gd name="f2" fmla="val 180"/>
                <a:gd name="f3" fmla="val w"/>
                <a:gd name="f4" fmla="val h"/>
                <a:gd name="f5" fmla="val 0"/>
                <a:gd name="f6" fmla="val 1145036"/>
                <a:gd name="f7" fmla="val 573083"/>
                <a:gd name="f8" fmla="val 1144086"/>
                <a:gd name="f9" fmla="val 317005"/>
                <a:gd name="f10" fmla="val 887522"/>
                <a:gd name="f11" fmla="val 573084"/>
                <a:gd name="f12" fmla="val 572043"/>
                <a:gd name="f13" fmla="val 256564"/>
                <a:gd name="f14" fmla="val 316053"/>
                <a:gd name="f15" fmla="+- 0 0 -90"/>
                <a:gd name="f16" fmla="*/ f3 1 1145036"/>
                <a:gd name="f17" fmla="*/ f4 1 573083"/>
                <a:gd name="f18" fmla="+- f7 0 f5"/>
                <a:gd name="f19" fmla="+- f6 0 f5"/>
                <a:gd name="f20" fmla="*/ f15 f0 1"/>
                <a:gd name="f21" fmla="*/ f19 1 1145036"/>
                <a:gd name="f22" fmla="*/ f18 1 573083"/>
                <a:gd name="f23" fmla="*/ 1144086 f19 1"/>
                <a:gd name="f24" fmla="*/ 0 f18 1"/>
                <a:gd name="f25" fmla="*/ 572043 f19 1"/>
                <a:gd name="f26" fmla="*/ 573084 f18 1"/>
                <a:gd name="f27" fmla="*/ 0 f19 1"/>
                <a:gd name="f28" fmla="*/ 1145036 f19 1"/>
                <a:gd name="f29" fmla="*/ f20 1 f2"/>
                <a:gd name="f30" fmla="*/ f23 1 1145036"/>
                <a:gd name="f31" fmla="*/ f24 1 573083"/>
                <a:gd name="f32" fmla="*/ f25 1 1145036"/>
                <a:gd name="f33" fmla="*/ f26 1 573083"/>
                <a:gd name="f34" fmla="*/ f27 1 1145036"/>
                <a:gd name="f35" fmla="*/ f28 1 1145036"/>
                <a:gd name="f36" fmla="*/ f5 1 f21"/>
                <a:gd name="f37" fmla="*/ f6 1 f21"/>
                <a:gd name="f38" fmla="*/ f5 1 f22"/>
                <a:gd name="f39" fmla="*/ f7 1 f22"/>
                <a:gd name="f40" fmla="+- f29 0 f1"/>
                <a:gd name="f41" fmla="*/ f30 1 f21"/>
                <a:gd name="f42" fmla="*/ f31 1 f22"/>
                <a:gd name="f43" fmla="*/ f32 1 f21"/>
                <a:gd name="f44" fmla="*/ f33 1 f22"/>
                <a:gd name="f45" fmla="*/ f34 1 f21"/>
                <a:gd name="f46" fmla="*/ f35 1 f21"/>
                <a:gd name="f47" fmla="*/ f36 f16 1"/>
                <a:gd name="f48" fmla="*/ f37 f16 1"/>
                <a:gd name="f49" fmla="*/ f39 f17 1"/>
                <a:gd name="f50" fmla="*/ f38 f17 1"/>
                <a:gd name="f51" fmla="*/ f41 f16 1"/>
                <a:gd name="f52" fmla="*/ f42 f17 1"/>
                <a:gd name="f53" fmla="*/ f43 f16 1"/>
                <a:gd name="f54" fmla="*/ f44 f17 1"/>
                <a:gd name="f55" fmla="*/ f45 f16 1"/>
                <a:gd name="f56" fmla="*/ f46 f16 1"/>
              </a:gdLst>
              <a:ahLst/>
              <a:cxnLst>
                <a:cxn ang="3cd4">
                  <a:pos x="hc" y="t"/>
                </a:cxn>
                <a:cxn ang="0">
                  <a:pos x="r" y="vc"/>
                </a:cxn>
                <a:cxn ang="cd4">
                  <a:pos x="hc" y="b"/>
                </a:cxn>
                <a:cxn ang="cd2">
                  <a:pos x="l" y="vc"/>
                </a:cxn>
                <a:cxn ang="f40">
                  <a:pos x="f51" y="f52"/>
                </a:cxn>
                <a:cxn ang="f40">
                  <a:pos x="f53" y="f54"/>
                </a:cxn>
                <a:cxn ang="f40">
                  <a:pos x="f55" y="f52"/>
                </a:cxn>
                <a:cxn ang="f40">
                  <a:pos x="f56" y="f52"/>
                </a:cxn>
              </a:cxnLst>
              <a:rect l="f47" t="f50" r="f48" b="f49"/>
              <a:pathLst>
                <a:path w="1145036" h="573083">
                  <a:moveTo>
                    <a:pt x="f8" y="f5"/>
                  </a:moveTo>
                  <a:cubicBezTo>
                    <a:pt x="f8" y="f9"/>
                    <a:pt x="f10" y="f11"/>
                    <a:pt x="f12" y="f11"/>
                  </a:cubicBezTo>
                  <a:cubicBezTo>
                    <a:pt x="f13" y="f11"/>
                    <a:pt x="f5" y="f14"/>
                    <a:pt x="f5" y="f5"/>
                  </a:cubicBezTo>
                  <a:lnTo>
                    <a:pt x="f6" y="f5"/>
                  </a:lnTo>
                  <a:close/>
                </a:path>
              </a:pathLst>
            </a:custGeom>
            <a:solidFill>
              <a:srgbClr val="F26F4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nvGrpSpPr>
            <p:cNvPr id="6" name="Graphic 10">
              <a:extLst>
                <a:ext uri="{FF2B5EF4-FFF2-40B4-BE49-F238E27FC236}">
                  <a16:creationId xmlns:a16="http://schemas.microsoft.com/office/drawing/2014/main" id="{EAE573DD-CD57-23D0-5C8A-615E7870003E}"/>
                </a:ext>
              </a:extLst>
            </p:cNvPr>
            <p:cNvGrpSpPr/>
            <p:nvPr/>
          </p:nvGrpSpPr>
          <p:grpSpPr>
            <a:xfrm>
              <a:off x="11346533" y="5042285"/>
              <a:ext cx="843205" cy="784573"/>
              <a:chOff x="11346533" y="5042285"/>
              <a:chExt cx="843205" cy="784573"/>
            </a:xfrm>
          </p:grpSpPr>
          <p:sp>
            <p:nvSpPr>
              <p:cNvPr id="7" name="Freeform 22">
                <a:extLst>
                  <a:ext uri="{FF2B5EF4-FFF2-40B4-BE49-F238E27FC236}">
                    <a16:creationId xmlns:a16="http://schemas.microsoft.com/office/drawing/2014/main" id="{AAFDBF4B-AD0D-18AB-6B07-BF0386E14F27}"/>
                  </a:ext>
                </a:extLst>
              </p:cNvPr>
              <p:cNvSpPr/>
              <p:nvPr/>
            </p:nvSpPr>
            <p:spPr>
              <a:xfrm>
                <a:off x="11346533" y="5444493"/>
                <a:ext cx="382027" cy="382365"/>
              </a:xfrm>
              <a:custGeom>
                <a:avLst/>
                <a:gdLst>
                  <a:gd name="f0" fmla="val 10800000"/>
                  <a:gd name="f1" fmla="val 5400000"/>
                  <a:gd name="f2" fmla="val 180"/>
                  <a:gd name="f3" fmla="val w"/>
                  <a:gd name="f4" fmla="val h"/>
                  <a:gd name="f5" fmla="val 0"/>
                  <a:gd name="f6" fmla="val 243233"/>
                  <a:gd name="f7" fmla="val 243449"/>
                  <a:gd name="f8" fmla="val 59376"/>
                  <a:gd name="f9" fmla="val 184079"/>
                  <a:gd name="f10" fmla="val 8063"/>
                  <a:gd name="f11" fmla="val 132672"/>
                  <a:gd name="f12" fmla="+- 0 0 9991"/>
                  <a:gd name="f13" fmla="val 63179"/>
                  <a:gd name="f14" fmla="val 5213"/>
                  <a:gd name="f15" fmla="val 5109"/>
                  <a:gd name="f16" fmla="val 64127"/>
                  <a:gd name="f17" fmla="+- 0 0 10123"/>
                  <a:gd name="f18" fmla="val 133495"/>
                  <a:gd name="f19" fmla="val 8917"/>
                  <a:gd name="f20" fmla="val 183857"/>
                  <a:gd name="f21" fmla="val 59371"/>
                  <a:gd name="f22" fmla="val 235170"/>
                  <a:gd name="f23" fmla="val 110777"/>
                  <a:gd name="f24" fmla="val 253225"/>
                  <a:gd name="f25" fmla="val 180271"/>
                  <a:gd name="f26" fmla="val 238021"/>
                  <a:gd name="f27" fmla="val 238341"/>
                  <a:gd name="f28" fmla="val 179106"/>
                  <a:gd name="f29" fmla="val 253572"/>
                  <a:gd name="f30" fmla="val 109739"/>
                  <a:gd name="f31" fmla="val 234533"/>
                  <a:gd name="f32" fmla="+- 0 0 -90"/>
                  <a:gd name="f33" fmla="*/ f3 1 243233"/>
                  <a:gd name="f34" fmla="*/ f4 1 243449"/>
                  <a:gd name="f35" fmla="+- f7 0 f5"/>
                  <a:gd name="f36" fmla="+- f6 0 f5"/>
                  <a:gd name="f37" fmla="*/ f32 f0 1"/>
                  <a:gd name="f38" fmla="*/ f36 1 243233"/>
                  <a:gd name="f39" fmla="*/ f35 1 243449"/>
                  <a:gd name="f40" fmla="*/ 59376 f36 1"/>
                  <a:gd name="f41" fmla="*/ 184079 f35 1"/>
                  <a:gd name="f42" fmla="*/ 5213 f36 1"/>
                  <a:gd name="f43" fmla="*/ 5109 f35 1"/>
                  <a:gd name="f44" fmla="*/ 183857 f36 1"/>
                  <a:gd name="f45" fmla="*/ 59371 f35 1"/>
                  <a:gd name="f46" fmla="*/ 238021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8" name="Freeform 23">
                <a:extLst>
                  <a:ext uri="{FF2B5EF4-FFF2-40B4-BE49-F238E27FC236}">
                    <a16:creationId xmlns:a16="http://schemas.microsoft.com/office/drawing/2014/main" id="{55EDADE7-B66D-0B15-4557-2FED05F862DC}"/>
                  </a:ext>
                </a:extLst>
              </p:cNvPr>
              <p:cNvSpPr/>
              <p:nvPr/>
            </p:nvSpPr>
            <p:spPr>
              <a:xfrm>
                <a:off x="11807711" y="5444493"/>
                <a:ext cx="382027" cy="382365"/>
              </a:xfrm>
              <a:custGeom>
                <a:avLst/>
                <a:gdLst>
                  <a:gd name="f0" fmla="val 10800000"/>
                  <a:gd name="f1" fmla="val 5400000"/>
                  <a:gd name="f2" fmla="val 180"/>
                  <a:gd name="f3" fmla="val w"/>
                  <a:gd name="f4" fmla="val h"/>
                  <a:gd name="f5" fmla="val 0"/>
                  <a:gd name="f6" fmla="val 243233"/>
                  <a:gd name="f7" fmla="val 243449"/>
                  <a:gd name="f8" fmla="val 183857"/>
                  <a:gd name="f9" fmla="val 184079"/>
                  <a:gd name="f10" fmla="val 235170"/>
                  <a:gd name="f11" fmla="val 132672"/>
                  <a:gd name="f12" fmla="val 253225"/>
                  <a:gd name="f13" fmla="val 63179"/>
                  <a:gd name="f14" fmla="val 238021"/>
                  <a:gd name="f15" fmla="val 5109"/>
                  <a:gd name="f16" fmla="val 179106"/>
                  <a:gd name="f17" fmla="+- 0 0 10123"/>
                  <a:gd name="f18" fmla="val 109739"/>
                  <a:gd name="f19" fmla="val 8917"/>
                  <a:gd name="f20" fmla="val 59376"/>
                  <a:gd name="f21" fmla="val 59371"/>
                  <a:gd name="f22" fmla="val 8063"/>
                  <a:gd name="f23" fmla="val 110777"/>
                  <a:gd name="f24" fmla="+- 0 0 9991"/>
                  <a:gd name="f25" fmla="val 180271"/>
                  <a:gd name="f26" fmla="val 5213"/>
                  <a:gd name="f27" fmla="val 238341"/>
                  <a:gd name="f28" fmla="val 64127"/>
                  <a:gd name="f29" fmla="val 253572"/>
                  <a:gd name="f30" fmla="val 133495"/>
                  <a:gd name="f31" fmla="val 234533"/>
                  <a:gd name="f32" fmla="+- 0 0 -90"/>
                  <a:gd name="f33" fmla="*/ f3 1 243233"/>
                  <a:gd name="f34" fmla="*/ f4 1 243449"/>
                  <a:gd name="f35" fmla="+- f7 0 f5"/>
                  <a:gd name="f36" fmla="+- f6 0 f5"/>
                  <a:gd name="f37" fmla="*/ f32 f0 1"/>
                  <a:gd name="f38" fmla="*/ f36 1 243233"/>
                  <a:gd name="f39" fmla="*/ f35 1 243449"/>
                  <a:gd name="f40" fmla="*/ 183857 f36 1"/>
                  <a:gd name="f41" fmla="*/ 184079 f35 1"/>
                  <a:gd name="f42" fmla="*/ 238021 f36 1"/>
                  <a:gd name="f43" fmla="*/ 5109 f35 1"/>
                  <a:gd name="f44" fmla="*/ 59376 f36 1"/>
                  <a:gd name="f45" fmla="*/ 59371 f35 1"/>
                  <a:gd name="f46" fmla="*/ 5213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9" name="Freeform 25">
                <a:extLst>
                  <a:ext uri="{FF2B5EF4-FFF2-40B4-BE49-F238E27FC236}">
                    <a16:creationId xmlns:a16="http://schemas.microsoft.com/office/drawing/2014/main" id="{E5D5171E-C025-5325-D556-A56ED5572444}"/>
                  </a:ext>
                </a:extLst>
              </p:cNvPr>
              <p:cNvSpPr/>
              <p:nvPr/>
            </p:nvSpPr>
            <p:spPr>
              <a:xfrm>
                <a:off x="11346533" y="5042285"/>
                <a:ext cx="382027" cy="382365"/>
              </a:xfrm>
              <a:custGeom>
                <a:avLst/>
                <a:gdLst>
                  <a:gd name="f0" fmla="val 10800000"/>
                  <a:gd name="f1" fmla="val 5400000"/>
                  <a:gd name="f2" fmla="val 180"/>
                  <a:gd name="f3" fmla="val w"/>
                  <a:gd name="f4" fmla="val h"/>
                  <a:gd name="f5" fmla="val 0"/>
                  <a:gd name="f6" fmla="val 243233"/>
                  <a:gd name="f7" fmla="val 243449"/>
                  <a:gd name="f8" fmla="val 59376"/>
                  <a:gd name="f9" fmla="val 184079"/>
                  <a:gd name="f10" fmla="val 8063"/>
                  <a:gd name="f11" fmla="val 132672"/>
                  <a:gd name="f12" fmla="+- 0 0 9991"/>
                  <a:gd name="f13" fmla="val 63179"/>
                  <a:gd name="f14" fmla="val 5213"/>
                  <a:gd name="f15" fmla="val 5109"/>
                  <a:gd name="f16" fmla="val 64127"/>
                  <a:gd name="f17" fmla="+- 0 0 10123"/>
                  <a:gd name="f18" fmla="val 133495"/>
                  <a:gd name="f19" fmla="val 8917"/>
                  <a:gd name="f20" fmla="val 183857"/>
                  <a:gd name="f21" fmla="val 59371"/>
                  <a:gd name="f22" fmla="val 235170"/>
                  <a:gd name="f23" fmla="val 110777"/>
                  <a:gd name="f24" fmla="val 253225"/>
                  <a:gd name="f25" fmla="val 180271"/>
                  <a:gd name="f26" fmla="val 238021"/>
                  <a:gd name="f27" fmla="val 238341"/>
                  <a:gd name="f28" fmla="val 179106"/>
                  <a:gd name="f29" fmla="val 253572"/>
                  <a:gd name="f30" fmla="val 109739"/>
                  <a:gd name="f31" fmla="val 234533"/>
                  <a:gd name="f32" fmla="+- 0 0 -90"/>
                  <a:gd name="f33" fmla="*/ f3 1 243233"/>
                  <a:gd name="f34" fmla="*/ f4 1 243449"/>
                  <a:gd name="f35" fmla="+- f7 0 f5"/>
                  <a:gd name="f36" fmla="+- f6 0 f5"/>
                  <a:gd name="f37" fmla="*/ f32 f0 1"/>
                  <a:gd name="f38" fmla="*/ f36 1 243233"/>
                  <a:gd name="f39" fmla="*/ f35 1 243449"/>
                  <a:gd name="f40" fmla="*/ 59376 f36 1"/>
                  <a:gd name="f41" fmla="*/ 184079 f35 1"/>
                  <a:gd name="f42" fmla="*/ 5213 f36 1"/>
                  <a:gd name="f43" fmla="*/ 5109 f35 1"/>
                  <a:gd name="f44" fmla="*/ 183857 f36 1"/>
                  <a:gd name="f45" fmla="*/ 59371 f35 1"/>
                  <a:gd name="f46" fmla="*/ 238021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0" name="Freeform 26">
                <a:extLst>
                  <a:ext uri="{FF2B5EF4-FFF2-40B4-BE49-F238E27FC236}">
                    <a16:creationId xmlns:a16="http://schemas.microsoft.com/office/drawing/2014/main" id="{56A1BBA2-372C-9024-8DC3-592AD14A996E}"/>
                  </a:ext>
                </a:extLst>
              </p:cNvPr>
              <p:cNvSpPr/>
              <p:nvPr/>
            </p:nvSpPr>
            <p:spPr>
              <a:xfrm>
                <a:off x="11807711" y="5042285"/>
                <a:ext cx="382027" cy="382365"/>
              </a:xfrm>
              <a:custGeom>
                <a:avLst/>
                <a:gdLst>
                  <a:gd name="f0" fmla="val 10800000"/>
                  <a:gd name="f1" fmla="val 5400000"/>
                  <a:gd name="f2" fmla="val 180"/>
                  <a:gd name="f3" fmla="val w"/>
                  <a:gd name="f4" fmla="val h"/>
                  <a:gd name="f5" fmla="val 0"/>
                  <a:gd name="f6" fmla="val 243233"/>
                  <a:gd name="f7" fmla="val 243449"/>
                  <a:gd name="f8" fmla="val 183857"/>
                  <a:gd name="f9" fmla="val 184079"/>
                  <a:gd name="f10" fmla="val 235170"/>
                  <a:gd name="f11" fmla="val 132672"/>
                  <a:gd name="f12" fmla="val 253225"/>
                  <a:gd name="f13" fmla="val 63179"/>
                  <a:gd name="f14" fmla="val 238021"/>
                  <a:gd name="f15" fmla="val 5109"/>
                  <a:gd name="f16" fmla="val 179106"/>
                  <a:gd name="f17" fmla="+- 0 0 10123"/>
                  <a:gd name="f18" fmla="val 109739"/>
                  <a:gd name="f19" fmla="val 8917"/>
                  <a:gd name="f20" fmla="val 59376"/>
                  <a:gd name="f21" fmla="val 59371"/>
                  <a:gd name="f22" fmla="val 8063"/>
                  <a:gd name="f23" fmla="val 110777"/>
                  <a:gd name="f24" fmla="+- 0 0 9991"/>
                  <a:gd name="f25" fmla="val 180271"/>
                  <a:gd name="f26" fmla="val 5213"/>
                  <a:gd name="f27" fmla="val 238341"/>
                  <a:gd name="f28" fmla="val 64127"/>
                  <a:gd name="f29" fmla="val 253572"/>
                  <a:gd name="f30" fmla="val 133495"/>
                  <a:gd name="f31" fmla="val 234533"/>
                  <a:gd name="f32" fmla="+- 0 0 -90"/>
                  <a:gd name="f33" fmla="*/ f3 1 243233"/>
                  <a:gd name="f34" fmla="*/ f4 1 243449"/>
                  <a:gd name="f35" fmla="+- f7 0 f5"/>
                  <a:gd name="f36" fmla="+- f6 0 f5"/>
                  <a:gd name="f37" fmla="*/ f32 f0 1"/>
                  <a:gd name="f38" fmla="*/ f36 1 243233"/>
                  <a:gd name="f39" fmla="*/ f35 1 243449"/>
                  <a:gd name="f40" fmla="*/ 183857 f36 1"/>
                  <a:gd name="f41" fmla="*/ 184079 f35 1"/>
                  <a:gd name="f42" fmla="*/ 238021 f36 1"/>
                  <a:gd name="f43" fmla="*/ 5109 f35 1"/>
                  <a:gd name="f44" fmla="*/ 59376 f36 1"/>
                  <a:gd name="f45" fmla="*/ 59371 f35 1"/>
                  <a:gd name="f46" fmla="*/ 5213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sp>
          <p:nvSpPr>
            <p:cNvPr id="11" name="Freeform 18">
              <a:extLst>
                <a:ext uri="{FF2B5EF4-FFF2-40B4-BE49-F238E27FC236}">
                  <a16:creationId xmlns:a16="http://schemas.microsoft.com/office/drawing/2014/main" id="{06577A41-83B3-A1C7-7868-2A8D8B0A60C0}"/>
                </a:ext>
              </a:extLst>
            </p:cNvPr>
            <p:cNvSpPr/>
            <p:nvPr/>
          </p:nvSpPr>
          <p:spPr>
            <a:xfrm>
              <a:off x="10392064" y="4631655"/>
              <a:ext cx="176113" cy="1196154"/>
            </a:xfrm>
            <a:custGeom>
              <a:avLst/>
              <a:gdLst>
                <a:gd name="f0" fmla="val 10800000"/>
                <a:gd name="f1" fmla="val 5400000"/>
                <a:gd name="f2" fmla="val 180"/>
                <a:gd name="f3" fmla="val w"/>
                <a:gd name="f4" fmla="val h"/>
                <a:gd name="f5" fmla="val 0"/>
                <a:gd name="f6" fmla="val 112127"/>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112128"/>
                <a:gd name="f44" fmla="val 46646"/>
                <a:gd name="f45" fmla="val 101675"/>
                <a:gd name="f46" fmla="val 71397"/>
                <a:gd name="f47" fmla="val 93123"/>
                <a:gd name="f48" fmla="val 91389"/>
                <a:gd name="f49" fmla="val 85521"/>
                <a:gd name="f50" fmla="val 108524"/>
                <a:gd name="f51" fmla="val 121852"/>
                <a:gd name="f52" fmla="val 182778"/>
                <a:gd name="f53" fmla="val 196105"/>
                <a:gd name="f54" fmla="val 213240"/>
                <a:gd name="f55" fmla="val 233232"/>
                <a:gd name="f56" fmla="val 258935"/>
                <a:gd name="f57" fmla="val 350324"/>
                <a:gd name="f58" fmla="val 376027"/>
                <a:gd name="f59" fmla="val 396018"/>
                <a:gd name="f60" fmla="val 413153"/>
                <a:gd name="f61" fmla="val 426481"/>
                <a:gd name="f62" fmla="val 487407"/>
                <a:gd name="f63" fmla="val 500734"/>
                <a:gd name="f64" fmla="val 517870"/>
                <a:gd name="f65" fmla="val 537861"/>
                <a:gd name="f66" fmla="val 563564"/>
                <a:gd name="f67" fmla="val 654953"/>
                <a:gd name="f68" fmla="val 680656"/>
                <a:gd name="f69" fmla="val 700647"/>
                <a:gd name="f70" fmla="val 717783"/>
                <a:gd name="f71" fmla="val 731110"/>
                <a:gd name="f72" fmla="+- 0 0 -90"/>
                <a:gd name="f73" fmla="*/ f3 1 112127"/>
                <a:gd name="f74" fmla="*/ f4 1 761572"/>
                <a:gd name="f75" fmla="+- f7 0 f5"/>
                <a:gd name="f76" fmla="+- f6 0 f5"/>
                <a:gd name="f77" fmla="*/ f72 f0 1"/>
                <a:gd name="f78" fmla="*/ f76 1 112127"/>
                <a:gd name="f79" fmla="*/ f75 1 761572"/>
                <a:gd name="f80" fmla="*/ 79820 f76 1"/>
                <a:gd name="f81" fmla="*/ 761573 f75 1"/>
                <a:gd name="f82" fmla="*/ 0 f76 1"/>
                <a:gd name="f83" fmla="*/ 19005 f76 1"/>
                <a:gd name="f84" fmla="*/ 670184 f75 1"/>
                <a:gd name="f85" fmla="*/ 32308 f76 1"/>
                <a:gd name="f86" fmla="*/ 609258 f75 1"/>
                <a:gd name="f87" fmla="*/ 548333 f75 1"/>
                <a:gd name="f88" fmla="*/ 456944 f75 1"/>
                <a:gd name="f89" fmla="*/ 365555 f75 1"/>
                <a:gd name="f90" fmla="*/ 304629 f75 1"/>
                <a:gd name="f91" fmla="*/ 243703 f75 1"/>
                <a:gd name="f92" fmla="*/ 152315 f75 1"/>
                <a:gd name="f93" fmla="*/ 60926 f75 1"/>
                <a:gd name="f94" fmla="*/ 0 f75 1"/>
                <a:gd name="f95" fmla="*/ 112128 f76 1"/>
                <a:gd name="f96" fmla="*/ 93123 f76 1"/>
                <a:gd name="f97" fmla="*/ 91389 f75 1"/>
                <a:gd name="f98" fmla="*/ 213240 f75 1"/>
                <a:gd name="f99" fmla="*/ 396018 f75 1"/>
                <a:gd name="f100" fmla="*/ 517870 f75 1"/>
                <a:gd name="f101" fmla="*/ 700647 f75 1"/>
                <a:gd name="f102" fmla="*/ f77 1 f2"/>
                <a:gd name="f103" fmla="*/ f80 1 112127"/>
                <a:gd name="f104" fmla="*/ f81 1 761572"/>
                <a:gd name="f105" fmla="*/ f82 1 112127"/>
                <a:gd name="f106" fmla="*/ f83 1 112127"/>
                <a:gd name="f107" fmla="*/ f84 1 761572"/>
                <a:gd name="f108" fmla="*/ f85 1 112127"/>
                <a:gd name="f109" fmla="*/ f86 1 761572"/>
                <a:gd name="f110" fmla="*/ f87 1 761572"/>
                <a:gd name="f111" fmla="*/ f88 1 761572"/>
                <a:gd name="f112" fmla="*/ f89 1 761572"/>
                <a:gd name="f113" fmla="*/ f90 1 761572"/>
                <a:gd name="f114" fmla="*/ f91 1 761572"/>
                <a:gd name="f115" fmla="*/ f92 1 761572"/>
                <a:gd name="f116" fmla="*/ f93 1 761572"/>
                <a:gd name="f117" fmla="*/ f94 1 761572"/>
                <a:gd name="f118" fmla="*/ f95 1 112127"/>
                <a:gd name="f119" fmla="*/ f96 1 112127"/>
                <a:gd name="f120" fmla="*/ f97 1 761572"/>
                <a:gd name="f121" fmla="*/ f98 1 761572"/>
                <a:gd name="f122" fmla="*/ f99 1 761572"/>
                <a:gd name="f123" fmla="*/ f100 1 761572"/>
                <a:gd name="f124" fmla="*/ f101 1 761572"/>
                <a:gd name="f125" fmla="*/ f5 1 f78"/>
                <a:gd name="f126" fmla="*/ f6 1 f78"/>
                <a:gd name="f127" fmla="*/ f5 1 f79"/>
                <a:gd name="f128" fmla="*/ f7 1 f79"/>
                <a:gd name="f129" fmla="+- f102 0 f1"/>
                <a:gd name="f130" fmla="*/ f103 1 f78"/>
                <a:gd name="f131" fmla="*/ f104 1 f79"/>
                <a:gd name="f132" fmla="*/ f105 1 f78"/>
                <a:gd name="f133" fmla="*/ f106 1 f78"/>
                <a:gd name="f134" fmla="*/ f107 1 f79"/>
                <a:gd name="f135" fmla="*/ f108 1 f78"/>
                <a:gd name="f136" fmla="*/ f109 1 f79"/>
                <a:gd name="f137" fmla="*/ f110 1 f79"/>
                <a:gd name="f138" fmla="*/ f111 1 f79"/>
                <a:gd name="f139" fmla="*/ f112 1 f79"/>
                <a:gd name="f140" fmla="*/ f113 1 f79"/>
                <a:gd name="f141" fmla="*/ f114 1 f79"/>
                <a:gd name="f142" fmla="*/ f115 1 f79"/>
                <a:gd name="f143" fmla="*/ f116 1 f79"/>
                <a:gd name="f144" fmla="*/ f117 1 f79"/>
                <a:gd name="f145" fmla="*/ f118 1 f78"/>
                <a:gd name="f146" fmla="*/ f119 1 f78"/>
                <a:gd name="f147" fmla="*/ f120 1 f79"/>
                <a:gd name="f148" fmla="*/ f121 1 f79"/>
                <a:gd name="f149" fmla="*/ f122 1 f79"/>
                <a:gd name="f150" fmla="*/ f123 1 f79"/>
                <a:gd name="f151" fmla="*/ f124 1 f79"/>
                <a:gd name="f152" fmla="*/ f125 f73 1"/>
                <a:gd name="f153" fmla="*/ f126 f73 1"/>
                <a:gd name="f154" fmla="*/ f128 f74 1"/>
                <a:gd name="f155" fmla="*/ f127 f74 1"/>
                <a:gd name="f156" fmla="*/ f130 f73 1"/>
                <a:gd name="f157" fmla="*/ f131 f74 1"/>
                <a:gd name="f158" fmla="*/ f132 f73 1"/>
                <a:gd name="f159" fmla="*/ f133 f73 1"/>
                <a:gd name="f160" fmla="*/ f134 f74 1"/>
                <a:gd name="f161" fmla="*/ f135 f73 1"/>
                <a:gd name="f162" fmla="*/ f136 f74 1"/>
                <a:gd name="f163" fmla="*/ f137 f74 1"/>
                <a:gd name="f164" fmla="*/ f138 f74 1"/>
                <a:gd name="f165" fmla="*/ f139 f74 1"/>
                <a:gd name="f166" fmla="*/ f140 f74 1"/>
                <a:gd name="f167" fmla="*/ f141 f74 1"/>
                <a:gd name="f168" fmla="*/ f142 f74 1"/>
                <a:gd name="f169" fmla="*/ f143 f74 1"/>
                <a:gd name="f170" fmla="*/ f144 f74 1"/>
                <a:gd name="f171" fmla="*/ f145 f73 1"/>
                <a:gd name="f172" fmla="*/ f146 f73 1"/>
                <a:gd name="f173" fmla="*/ f147 f74 1"/>
                <a:gd name="f174" fmla="*/ f148 f74 1"/>
                <a:gd name="f175" fmla="*/ f149 f74 1"/>
                <a:gd name="f176" fmla="*/ f150 f74 1"/>
                <a:gd name="f177" fmla="*/ f151 f74 1"/>
              </a:gdLst>
              <a:ahLst/>
              <a:cxnLst>
                <a:cxn ang="3cd4">
                  <a:pos x="hc" y="t"/>
                </a:cxn>
                <a:cxn ang="0">
                  <a:pos x="r" y="vc"/>
                </a:cxn>
                <a:cxn ang="cd4">
                  <a:pos x="hc" y="b"/>
                </a:cxn>
                <a:cxn ang="cd2">
                  <a:pos x="l" y="vc"/>
                </a:cxn>
                <a:cxn ang="f129">
                  <a:pos x="f156" y="f157"/>
                </a:cxn>
                <a:cxn ang="f129">
                  <a:pos x="f158" y="f157"/>
                </a:cxn>
                <a:cxn ang="f129">
                  <a:pos x="f159" y="f160"/>
                </a:cxn>
                <a:cxn ang="f129">
                  <a:pos x="f161" y="f162"/>
                </a:cxn>
                <a:cxn ang="f129">
                  <a:pos x="f159" y="f163"/>
                </a:cxn>
                <a:cxn ang="f129">
                  <a:pos x="f158" y="f164"/>
                </a:cxn>
                <a:cxn ang="f129">
                  <a:pos x="f159" y="f165"/>
                </a:cxn>
                <a:cxn ang="f129">
                  <a:pos x="f161" y="f166"/>
                </a:cxn>
                <a:cxn ang="f129">
                  <a:pos x="f159" y="f167"/>
                </a:cxn>
                <a:cxn ang="f129">
                  <a:pos x="f158" y="f168"/>
                </a:cxn>
                <a:cxn ang="f129">
                  <a:pos x="f159" y="f169"/>
                </a:cxn>
                <a:cxn ang="f129">
                  <a:pos x="f161" y="f170"/>
                </a:cxn>
                <a:cxn ang="f129">
                  <a:pos x="f171" y="f170"/>
                </a:cxn>
                <a:cxn ang="f129">
                  <a:pos x="f172" y="f173"/>
                </a:cxn>
                <a:cxn ang="f129">
                  <a:pos x="f156" y="f168"/>
                </a:cxn>
                <a:cxn ang="f129">
                  <a:pos x="f172" y="f174"/>
                </a:cxn>
                <a:cxn ang="f129">
                  <a:pos x="f171" y="f166"/>
                </a:cxn>
                <a:cxn ang="f129">
                  <a:pos x="f172" y="f175"/>
                </a:cxn>
                <a:cxn ang="f129">
                  <a:pos x="f156" y="f164"/>
                </a:cxn>
                <a:cxn ang="f129">
                  <a:pos x="f172" y="f176"/>
                </a:cxn>
                <a:cxn ang="f129">
                  <a:pos x="f171" y="f162"/>
                </a:cxn>
                <a:cxn ang="f129">
                  <a:pos x="f172" y="f177"/>
                </a:cxn>
                <a:cxn ang="f129">
                  <a:pos x="f156" y="f157"/>
                </a:cxn>
              </a:cxnLst>
              <a:rect l="f152" t="f155" r="f153" b="f154"/>
              <a:pathLst>
                <a:path w="112127"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43" y="f5"/>
                  </a:lnTo>
                  <a:cubicBezTo>
                    <a:pt x="f43" y="f44"/>
                    <a:pt x="f45" y="f46"/>
                    <a:pt x="f47" y="f48"/>
                  </a:cubicBezTo>
                  <a:cubicBezTo>
                    <a:pt x="f49" y="f50"/>
                    <a:pt x="f8" y="f51"/>
                    <a:pt x="f8" y="f37"/>
                  </a:cubicBezTo>
                  <a:cubicBezTo>
                    <a:pt x="f8" y="f52"/>
                    <a:pt x="f49" y="f53"/>
                    <a:pt x="f47" y="f54"/>
                  </a:cubicBezTo>
                  <a:cubicBezTo>
                    <a:pt x="f45" y="f55"/>
                    <a:pt x="f43" y="f56"/>
                    <a:pt x="f43" y="f31"/>
                  </a:cubicBezTo>
                  <a:cubicBezTo>
                    <a:pt x="f43" y="f57"/>
                    <a:pt x="f45" y="f58"/>
                    <a:pt x="f47" y="f59"/>
                  </a:cubicBezTo>
                  <a:cubicBezTo>
                    <a:pt x="f49" y="f60"/>
                    <a:pt x="f8" y="f61"/>
                    <a:pt x="f8" y="f25"/>
                  </a:cubicBezTo>
                  <a:cubicBezTo>
                    <a:pt x="f8" y="f62"/>
                    <a:pt x="f49" y="f63"/>
                    <a:pt x="f47" y="f64"/>
                  </a:cubicBezTo>
                  <a:cubicBezTo>
                    <a:pt x="f45" y="f65"/>
                    <a:pt x="f43" y="f66"/>
                    <a:pt x="f43" y="f19"/>
                  </a:cubicBezTo>
                  <a:cubicBezTo>
                    <a:pt x="f43" y="f67"/>
                    <a:pt x="f45" y="f68"/>
                    <a:pt x="f47" y="f69"/>
                  </a:cubicBezTo>
                  <a:cubicBezTo>
                    <a:pt x="f49" y="f70"/>
                    <a:pt x="f8" y="f71"/>
                    <a:pt x="f8" y="f9"/>
                  </a:cubicBezTo>
                  <a:close/>
                </a:path>
              </a:pathLst>
            </a:custGeom>
            <a:solidFill>
              <a:srgbClr val="7473B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2" name="Freeform 19">
              <a:extLst>
                <a:ext uri="{FF2B5EF4-FFF2-40B4-BE49-F238E27FC236}">
                  <a16:creationId xmlns:a16="http://schemas.microsoft.com/office/drawing/2014/main" id="{6DF7A28E-D4D6-1CC3-C2AC-F123F5A5A15D}"/>
                </a:ext>
              </a:extLst>
            </p:cNvPr>
            <p:cNvSpPr/>
            <p:nvPr/>
          </p:nvSpPr>
          <p:spPr>
            <a:xfrm>
              <a:off x="10683099" y="4631655"/>
              <a:ext cx="176113" cy="1196154"/>
            </a:xfrm>
            <a:custGeom>
              <a:avLst/>
              <a:gdLst>
                <a:gd name="f0" fmla="val 10800000"/>
                <a:gd name="f1" fmla="val 5400000"/>
                <a:gd name="f2" fmla="val 180"/>
                <a:gd name="f3" fmla="val w"/>
                <a:gd name="f4" fmla="val h"/>
                <a:gd name="f5" fmla="val 0"/>
                <a:gd name="f6" fmla="val 112127"/>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112128"/>
                <a:gd name="f44" fmla="val 46646"/>
                <a:gd name="f45" fmla="val 101675"/>
                <a:gd name="f46" fmla="val 71397"/>
                <a:gd name="f47" fmla="val 93123"/>
                <a:gd name="f48" fmla="val 91389"/>
                <a:gd name="f49" fmla="val 85521"/>
                <a:gd name="f50" fmla="val 108524"/>
                <a:gd name="f51" fmla="val 121852"/>
                <a:gd name="f52" fmla="val 182778"/>
                <a:gd name="f53" fmla="val 196105"/>
                <a:gd name="f54" fmla="val 213240"/>
                <a:gd name="f55" fmla="val 233232"/>
                <a:gd name="f56" fmla="val 258935"/>
                <a:gd name="f57" fmla="val 350324"/>
                <a:gd name="f58" fmla="val 376027"/>
                <a:gd name="f59" fmla="val 396018"/>
                <a:gd name="f60" fmla="val 413153"/>
                <a:gd name="f61" fmla="val 426481"/>
                <a:gd name="f62" fmla="val 487407"/>
                <a:gd name="f63" fmla="val 500734"/>
                <a:gd name="f64" fmla="val 517870"/>
                <a:gd name="f65" fmla="val 537861"/>
                <a:gd name="f66" fmla="val 563564"/>
                <a:gd name="f67" fmla="val 654953"/>
                <a:gd name="f68" fmla="val 680656"/>
                <a:gd name="f69" fmla="val 700647"/>
                <a:gd name="f70" fmla="val 717783"/>
                <a:gd name="f71" fmla="val 731110"/>
                <a:gd name="f72" fmla="+- 0 0 -90"/>
                <a:gd name="f73" fmla="*/ f3 1 112127"/>
                <a:gd name="f74" fmla="*/ f4 1 761572"/>
                <a:gd name="f75" fmla="+- f7 0 f5"/>
                <a:gd name="f76" fmla="+- f6 0 f5"/>
                <a:gd name="f77" fmla="*/ f72 f0 1"/>
                <a:gd name="f78" fmla="*/ f76 1 112127"/>
                <a:gd name="f79" fmla="*/ f75 1 761572"/>
                <a:gd name="f80" fmla="*/ 79820 f76 1"/>
                <a:gd name="f81" fmla="*/ 761573 f75 1"/>
                <a:gd name="f82" fmla="*/ 0 f76 1"/>
                <a:gd name="f83" fmla="*/ 19005 f76 1"/>
                <a:gd name="f84" fmla="*/ 670184 f75 1"/>
                <a:gd name="f85" fmla="*/ 32308 f76 1"/>
                <a:gd name="f86" fmla="*/ 609258 f75 1"/>
                <a:gd name="f87" fmla="*/ 548333 f75 1"/>
                <a:gd name="f88" fmla="*/ 456944 f75 1"/>
                <a:gd name="f89" fmla="*/ 365555 f75 1"/>
                <a:gd name="f90" fmla="*/ 304629 f75 1"/>
                <a:gd name="f91" fmla="*/ 243703 f75 1"/>
                <a:gd name="f92" fmla="*/ 152315 f75 1"/>
                <a:gd name="f93" fmla="*/ 60926 f75 1"/>
                <a:gd name="f94" fmla="*/ 0 f75 1"/>
                <a:gd name="f95" fmla="*/ 112128 f76 1"/>
                <a:gd name="f96" fmla="*/ 93123 f76 1"/>
                <a:gd name="f97" fmla="*/ 91389 f75 1"/>
                <a:gd name="f98" fmla="*/ 213240 f75 1"/>
                <a:gd name="f99" fmla="*/ 396018 f75 1"/>
                <a:gd name="f100" fmla="*/ 517870 f75 1"/>
                <a:gd name="f101" fmla="*/ 700647 f75 1"/>
                <a:gd name="f102" fmla="*/ f77 1 f2"/>
                <a:gd name="f103" fmla="*/ f80 1 112127"/>
                <a:gd name="f104" fmla="*/ f81 1 761572"/>
                <a:gd name="f105" fmla="*/ f82 1 112127"/>
                <a:gd name="f106" fmla="*/ f83 1 112127"/>
                <a:gd name="f107" fmla="*/ f84 1 761572"/>
                <a:gd name="f108" fmla="*/ f85 1 112127"/>
                <a:gd name="f109" fmla="*/ f86 1 761572"/>
                <a:gd name="f110" fmla="*/ f87 1 761572"/>
                <a:gd name="f111" fmla="*/ f88 1 761572"/>
                <a:gd name="f112" fmla="*/ f89 1 761572"/>
                <a:gd name="f113" fmla="*/ f90 1 761572"/>
                <a:gd name="f114" fmla="*/ f91 1 761572"/>
                <a:gd name="f115" fmla="*/ f92 1 761572"/>
                <a:gd name="f116" fmla="*/ f93 1 761572"/>
                <a:gd name="f117" fmla="*/ f94 1 761572"/>
                <a:gd name="f118" fmla="*/ f95 1 112127"/>
                <a:gd name="f119" fmla="*/ f96 1 112127"/>
                <a:gd name="f120" fmla="*/ f97 1 761572"/>
                <a:gd name="f121" fmla="*/ f98 1 761572"/>
                <a:gd name="f122" fmla="*/ f99 1 761572"/>
                <a:gd name="f123" fmla="*/ f100 1 761572"/>
                <a:gd name="f124" fmla="*/ f101 1 761572"/>
                <a:gd name="f125" fmla="*/ f5 1 f78"/>
                <a:gd name="f126" fmla="*/ f6 1 f78"/>
                <a:gd name="f127" fmla="*/ f5 1 f79"/>
                <a:gd name="f128" fmla="*/ f7 1 f79"/>
                <a:gd name="f129" fmla="+- f102 0 f1"/>
                <a:gd name="f130" fmla="*/ f103 1 f78"/>
                <a:gd name="f131" fmla="*/ f104 1 f79"/>
                <a:gd name="f132" fmla="*/ f105 1 f78"/>
                <a:gd name="f133" fmla="*/ f106 1 f78"/>
                <a:gd name="f134" fmla="*/ f107 1 f79"/>
                <a:gd name="f135" fmla="*/ f108 1 f78"/>
                <a:gd name="f136" fmla="*/ f109 1 f79"/>
                <a:gd name="f137" fmla="*/ f110 1 f79"/>
                <a:gd name="f138" fmla="*/ f111 1 f79"/>
                <a:gd name="f139" fmla="*/ f112 1 f79"/>
                <a:gd name="f140" fmla="*/ f113 1 f79"/>
                <a:gd name="f141" fmla="*/ f114 1 f79"/>
                <a:gd name="f142" fmla="*/ f115 1 f79"/>
                <a:gd name="f143" fmla="*/ f116 1 f79"/>
                <a:gd name="f144" fmla="*/ f117 1 f79"/>
                <a:gd name="f145" fmla="*/ f118 1 f78"/>
                <a:gd name="f146" fmla="*/ f119 1 f78"/>
                <a:gd name="f147" fmla="*/ f120 1 f79"/>
                <a:gd name="f148" fmla="*/ f121 1 f79"/>
                <a:gd name="f149" fmla="*/ f122 1 f79"/>
                <a:gd name="f150" fmla="*/ f123 1 f79"/>
                <a:gd name="f151" fmla="*/ f124 1 f79"/>
                <a:gd name="f152" fmla="*/ f125 f73 1"/>
                <a:gd name="f153" fmla="*/ f126 f73 1"/>
                <a:gd name="f154" fmla="*/ f128 f74 1"/>
                <a:gd name="f155" fmla="*/ f127 f74 1"/>
                <a:gd name="f156" fmla="*/ f130 f73 1"/>
                <a:gd name="f157" fmla="*/ f131 f74 1"/>
                <a:gd name="f158" fmla="*/ f132 f73 1"/>
                <a:gd name="f159" fmla="*/ f133 f73 1"/>
                <a:gd name="f160" fmla="*/ f134 f74 1"/>
                <a:gd name="f161" fmla="*/ f135 f73 1"/>
                <a:gd name="f162" fmla="*/ f136 f74 1"/>
                <a:gd name="f163" fmla="*/ f137 f74 1"/>
                <a:gd name="f164" fmla="*/ f138 f74 1"/>
                <a:gd name="f165" fmla="*/ f139 f74 1"/>
                <a:gd name="f166" fmla="*/ f140 f74 1"/>
                <a:gd name="f167" fmla="*/ f141 f74 1"/>
                <a:gd name="f168" fmla="*/ f142 f74 1"/>
                <a:gd name="f169" fmla="*/ f143 f74 1"/>
                <a:gd name="f170" fmla="*/ f144 f74 1"/>
                <a:gd name="f171" fmla="*/ f145 f73 1"/>
                <a:gd name="f172" fmla="*/ f146 f73 1"/>
                <a:gd name="f173" fmla="*/ f147 f74 1"/>
                <a:gd name="f174" fmla="*/ f148 f74 1"/>
                <a:gd name="f175" fmla="*/ f149 f74 1"/>
                <a:gd name="f176" fmla="*/ f150 f74 1"/>
                <a:gd name="f177" fmla="*/ f151 f74 1"/>
              </a:gdLst>
              <a:ahLst/>
              <a:cxnLst>
                <a:cxn ang="3cd4">
                  <a:pos x="hc" y="t"/>
                </a:cxn>
                <a:cxn ang="0">
                  <a:pos x="r" y="vc"/>
                </a:cxn>
                <a:cxn ang="cd4">
                  <a:pos x="hc" y="b"/>
                </a:cxn>
                <a:cxn ang="cd2">
                  <a:pos x="l" y="vc"/>
                </a:cxn>
                <a:cxn ang="f129">
                  <a:pos x="f156" y="f157"/>
                </a:cxn>
                <a:cxn ang="f129">
                  <a:pos x="f158" y="f157"/>
                </a:cxn>
                <a:cxn ang="f129">
                  <a:pos x="f159" y="f160"/>
                </a:cxn>
                <a:cxn ang="f129">
                  <a:pos x="f161" y="f162"/>
                </a:cxn>
                <a:cxn ang="f129">
                  <a:pos x="f159" y="f163"/>
                </a:cxn>
                <a:cxn ang="f129">
                  <a:pos x="f158" y="f164"/>
                </a:cxn>
                <a:cxn ang="f129">
                  <a:pos x="f159" y="f165"/>
                </a:cxn>
                <a:cxn ang="f129">
                  <a:pos x="f161" y="f166"/>
                </a:cxn>
                <a:cxn ang="f129">
                  <a:pos x="f159" y="f167"/>
                </a:cxn>
                <a:cxn ang="f129">
                  <a:pos x="f158" y="f168"/>
                </a:cxn>
                <a:cxn ang="f129">
                  <a:pos x="f159" y="f169"/>
                </a:cxn>
                <a:cxn ang="f129">
                  <a:pos x="f161" y="f170"/>
                </a:cxn>
                <a:cxn ang="f129">
                  <a:pos x="f171" y="f170"/>
                </a:cxn>
                <a:cxn ang="f129">
                  <a:pos x="f172" y="f173"/>
                </a:cxn>
                <a:cxn ang="f129">
                  <a:pos x="f156" y="f168"/>
                </a:cxn>
                <a:cxn ang="f129">
                  <a:pos x="f172" y="f174"/>
                </a:cxn>
                <a:cxn ang="f129">
                  <a:pos x="f171" y="f166"/>
                </a:cxn>
                <a:cxn ang="f129">
                  <a:pos x="f172" y="f175"/>
                </a:cxn>
                <a:cxn ang="f129">
                  <a:pos x="f156" y="f164"/>
                </a:cxn>
                <a:cxn ang="f129">
                  <a:pos x="f172" y="f176"/>
                </a:cxn>
                <a:cxn ang="f129">
                  <a:pos x="f171" y="f162"/>
                </a:cxn>
                <a:cxn ang="f129">
                  <a:pos x="f172" y="f177"/>
                </a:cxn>
                <a:cxn ang="f129">
                  <a:pos x="f156" y="f157"/>
                </a:cxn>
              </a:cxnLst>
              <a:rect l="f152" t="f155" r="f153" b="f154"/>
              <a:pathLst>
                <a:path w="112127"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43" y="f5"/>
                  </a:lnTo>
                  <a:cubicBezTo>
                    <a:pt x="f43" y="f44"/>
                    <a:pt x="f45" y="f46"/>
                    <a:pt x="f47" y="f48"/>
                  </a:cubicBezTo>
                  <a:cubicBezTo>
                    <a:pt x="f49" y="f50"/>
                    <a:pt x="f8" y="f51"/>
                    <a:pt x="f8" y="f37"/>
                  </a:cubicBezTo>
                  <a:cubicBezTo>
                    <a:pt x="f8" y="f52"/>
                    <a:pt x="f49" y="f53"/>
                    <a:pt x="f47" y="f54"/>
                  </a:cubicBezTo>
                  <a:cubicBezTo>
                    <a:pt x="f45" y="f55"/>
                    <a:pt x="f43" y="f56"/>
                    <a:pt x="f43" y="f31"/>
                  </a:cubicBezTo>
                  <a:cubicBezTo>
                    <a:pt x="f43" y="f57"/>
                    <a:pt x="f45" y="f58"/>
                    <a:pt x="f47" y="f59"/>
                  </a:cubicBezTo>
                  <a:cubicBezTo>
                    <a:pt x="f49" y="f60"/>
                    <a:pt x="f8" y="f61"/>
                    <a:pt x="f8" y="f25"/>
                  </a:cubicBezTo>
                  <a:cubicBezTo>
                    <a:pt x="f8" y="f62"/>
                    <a:pt x="f49" y="f63"/>
                    <a:pt x="f47" y="f64"/>
                  </a:cubicBezTo>
                  <a:cubicBezTo>
                    <a:pt x="f45" y="f65"/>
                    <a:pt x="f43" y="f66"/>
                    <a:pt x="f43" y="f19"/>
                  </a:cubicBezTo>
                  <a:cubicBezTo>
                    <a:pt x="f43" y="f67"/>
                    <a:pt x="f45" y="f68"/>
                    <a:pt x="f47" y="f69"/>
                  </a:cubicBezTo>
                  <a:cubicBezTo>
                    <a:pt x="f49" y="f70"/>
                    <a:pt x="f8" y="f71"/>
                    <a:pt x="f8" y="f9"/>
                  </a:cubicBezTo>
                  <a:close/>
                </a:path>
              </a:pathLst>
            </a:custGeom>
            <a:solidFill>
              <a:srgbClr val="7473B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3" name="Freeform 20">
              <a:extLst>
                <a:ext uri="{FF2B5EF4-FFF2-40B4-BE49-F238E27FC236}">
                  <a16:creationId xmlns:a16="http://schemas.microsoft.com/office/drawing/2014/main" id="{35025AF6-BA6D-A991-F369-5FC9B5E22217}"/>
                </a:ext>
              </a:extLst>
            </p:cNvPr>
            <p:cNvSpPr/>
            <p:nvPr/>
          </p:nvSpPr>
          <p:spPr>
            <a:xfrm>
              <a:off x="10975625" y="4631655"/>
              <a:ext cx="176113" cy="1196154"/>
            </a:xfrm>
            <a:custGeom>
              <a:avLst/>
              <a:gdLst>
                <a:gd name="f0" fmla="val 10800000"/>
                <a:gd name="f1" fmla="val 5400000"/>
                <a:gd name="f2" fmla="val 180"/>
                <a:gd name="f3" fmla="val w"/>
                <a:gd name="f4" fmla="val h"/>
                <a:gd name="f5" fmla="val 0"/>
                <a:gd name="f6" fmla="val 112128"/>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46646"/>
                <a:gd name="f44" fmla="val 101675"/>
                <a:gd name="f45" fmla="val 71397"/>
                <a:gd name="f46" fmla="val 93123"/>
                <a:gd name="f47" fmla="val 91389"/>
                <a:gd name="f48" fmla="val 85521"/>
                <a:gd name="f49" fmla="val 108524"/>
                <a:gd name="f50" fmla="val 121852"/>
                <a:gd name="f51" fmla="val 182778"/>
                <a:gd name="f52" fmla="val 196105"/>
                <a:gd name="f53" fmla="val 213240"/>
                <a:gd name="f54" fmla="val 233232"/>
                <a:gd name="f55" fmla="val 258935"/>
                <a:gd name="f56" fmla="val 350324"/>
                <a:gd name="f57" fmla="val 376027"/>
                <a:gd name="f58" fmla="val 396018"/>
                <a:gd name="f59" fmla="val 413153"/>
                <a:gd name="f60" fmla="val 426481"/>
                <a:gd name="f61" fmla="val 487407"/>
                <a:gd name="f62" fmla="val 500734"/>
                <a:gd name="f63" fmla="val 517870"/>
                <a:gd name="f64" fmla="val 537861"/>
                <a:gd name="f65" fmla="val 563564"/>
                <a:gd name="f66" fmla="val 654953"/>
                <a:gd name="f67" fmla="val 680656"/>
                <a:gd name="f68" fmla="val 700647"/>
                <a:gd name="f69" fmla="val 717783"/>
                <a:gd name="f70" fmla="val 731110"/>
                <a:gd name="f71" fmla="+- 0 0 -90"/>
                <a:gd name="f72" fmla="*/ f3 1 112128"/>
                <a:gd name="f73" fmla="*/ f4 1 761572"/>
                <a:gd name="f74" fmla="+- f7 0 f5"/>
                <a:gd name="f75" fmla="+- f6 0 f5"/>
                <a:gd name="f76" fmla="*/ f71 f0 1"/>
                <a:gd name="f77" fmla="*/ f75 1 112128"/>
                <a:gd name="f78" fmla="*/ f74 1 761572"/>
                <a:gd name="f79" fmla="*/ 79820 f75 1"/>
                <a:gd name="f80" fmla="*/ 761573 f74 1"/>
                <a:gd name="f81" fmla="*/ 0 f75 1"/>
                <a:gd name="f82" fmla="*/ 19005 f75 1"/>
                <a:gd name="f83" fmla="*/ 670184 f74 1"/>
                <a:gd name="f84" fmla="*/ 32308 f75 1"/>
                <a:gd name="f85" fmla="*/ 609258 f74 1"/>
                <a:gd name="f86" fmla="*/ 548333 f74 1"/>
                <a:gd name="f87" fmla="*/ 456944 f74 1"/>
                <a:gd name="f88" fmla="*/ 365555 f74 1"/>
                <a:gd name="f89" fmla="*/ 304629 f74 1"/>
                <a:gd name="f90" fmla="*/ 243703 f74 1"/>
                <a:gd name="f91" fmla="*/ 152315 f74 1"/>
                <a:gd name="f92" fmla="*/ 60926 f74 1"/>
                <a:gd name="f93" fmla="*/ 0 f74 1"/>
                <a:gd name="f94" fmla="*/ 112128 f75 1"/>
                <a:gd name="f95" fmla="*/ 93123 f75 1"/>
                <a:gd name="f96" fmla="*/ 91389 f74 1"/>
                <a:gd name="f97" fmla="*/ 213240 f74 1"/>
                <a:gd name="f98" fmla="*/ 396018 f74 1"/>
                <a:gd name="f99" fmla="*/ 517870 f74 1"/>
                <a:gd name="f100" fmla="*/ 700647 f74 1"/>
                <a:gd name="f101" fmla="*/ f76 1 f2"/>
                <a:gd name="f102" fmla="*/ f79 1 112128"/>
                <a:gd name="f103" fmla="*/ f80 1 761572"/>
                <a:gd name="f104" fmla="*/ f81 1 112128"/>
                <a:gd name="f105" fmla="*/ f82 1 112128"/>
                <a:gd name="f106" fmla="*/ f83 1 761572"/>
                <a:gd name="f107" fmla="*/ f84 1 112128"/>
                <a:gd name="f108" fmla="*/ f85 1 761572"/>
                <a:gd name="f109" fmla="*/ f86 1 761572"/>
                <a:gd name="f110" fmla="*/ f87 1 761572"/>
                <a:gd name="f111" fmla="*/ f88 1 761572"/>
                <a:gd name="f112" fmla="*/ f89 1 761572"/>
                <a:gd name="f113" fmla="*/ f90 1 761572"/>
                <a:gd name="f114" fmla="*/ f91 1 761572"/>
                <a:gd name="f115" fmla="*/ f92 1 761572"/>
                <a:gd name="f116" fmla="*/ f93 1 761572"/>
                <a:gd name="f117" fmla="*/ f94 1 112128"/>
                <a:gd name="f118" fmla="*/ f95 1 112128"/>
                <a:gd name="f119" fmla="*/ f96 1 761572"/>
                <a:gd name="f120" fmla="*/ f97 1 761572"/>
                <a:gd name="f121" fmla="*/ f98 1 761572"/>
                <a:gd name="f122" fmla="*/ f99 1 761572"/>
                <a:gd name="f123" fmla="*/ f100 1 761572"/>
                <a:gd name="f124" fmla="*/ f5 1 f77"/>
                <a:gd name="f125" fmla="*/ f6 1 f77"/>
                <a:gd name="f126" fmla="*/ f5 1 f78"/>
                <a:gd name="f127" fmla="*/ f7 1 f78"/>
                <a:gd name="f128" fmla="+- f101 0 f1"/>
                <a:gd name="f129" fmla="*/ f102 1 f77"/>
                <a:gd name="f130" fmla="*/ f103 1 f78"/>
                <a:gd name="f131" fmla="*/ f104 1 f77"/>
                <a:gd name="f132" fmla="*/ f105 1 f77"/>
                <a:gd name="f133" fmla="*/ f106 1 f78"/>
                <a:gd name="f134" fmla="*/ f107 1 f77"/>
                <a:gd name="f135" fmla="*/ f108 1 f78"/>
                <a:gd name="f136" fmla="*/ f109 1 f78"/>
                <a:gd name="f137" fmla="*/ f110 1 f78"/>
                <a:gd name="f138" fmla="*/ f111 1 f78"/>
                <a:gd name="f139" fmla="*/ f112 1 f78"/>
                <a:gd name="f140" fmla="*/ f113 1 f78"/>
                <a:gd name="f141" fmla="*/ f114 1 f78"/>
                <a:gd name="f142" fmla="*/ f115 1 f78"/>
                <a:gd name="f143" fmla="*/ f116 1 f78"/>
                <a:gd name="f144" fmla="*/ f117 1 f77"/>
                <a:gd name="f145" fmla="*/ f118 1 f77"/>
                <a:gd name="f146" fmla="*/ f119 1 f78"/>
                <a:gd name="f147" fmla="*/ f120 1 f78"/>
                <a:gd name="f148" fmla="*/ f121 1 f78"/>
                <a:gd name="f149" fmla="*/ f122 1 f78"/>
                <a:gd name="f150" fmla="*/ f123 1 f78"/>
                <a:gd name="f151" fmla="*/ f124 f72 1"/>
                <a:gd name="f152" fmla="*/ f125 f72 1"/>
                <a:gd name="f153" fmla="*/ f127 f73 1"/>
                <a:gd name="f154" fmla="*/ f126 f73 1"/>
                <a:gd name="f155" fmla="*/ f129 f72 1"/>
                <a:gd name="f156" fmla="*/ f130 f73 1"/>
                <a:gd name="f157" fmla="*/ f131 f72 1"/>
                <a:gd name="f158" fmla="*/ f132 f72 1"/>
                <a:gd name="f159" fmla="*/ f133 f73 1"/>
                <a:gd name="f160" fmla="*/ f134 f72 1"/>
                <a:gd name="f161" fmla="*/ f135 f73 1"/>
                <a:gd name="f162" fmla="*/ f136 f73 1"/>
                <a:gd name="f163" fmla="*/ f137 f73 1"/>
                <a:gd name="f164" fmla="*/ f138 f73 1"/>
                <a:gd name="f165" fmla="*/ f139 f73 1"/>
                <a:gd name="f166" fmla="*/ f140 f73 1"/>
                <a:gd name="f167" fmla="*/ f141 f73 1"/>
                <a:gd name="f168" fmla="*/ f142 f73 1"/>
                <a:gd name="f169" fmla="*/ f143 f73 1"/>
                <a:gd name="f170" fmla="*/ f144 f72 1"/>
                <a:gd name="f171" fmla="*/ f145 f72 1"/>
                <a:gd name="f172" fmla="*/ f146 f73 1"/>
                <a:gd name="f173" fmla="*/ f147 f73 1"/>
                <a:gd name="f174" fmla="*/ f148 f73 1"/>
                <a:gd name="f175" fmla="*/ f149 f73 1"/>
                <a:gd name="f176" fmla="*/ f150 f73 1"/>
              </a:gdLst>
              <a:ahLst/>
              <a:cxnLst>
                <a:cxn ang="3cd4">
                  <a:pos x="hc" y="t"/>
                </a:cxn>
                <a:cxn ang="0">
                  <a:pos x="r" y="vc"/>
                </a:cxn>
                <a:cxn ang="cd4">
                  <a:pos x="hc" y="b"/>
                </a:cxn>
                <a:cxn ang="cd2">
                  <a:pos x="l" y="vc"/>
                </a:cxn>
                <a:cxn ang="f128">
                  <a:pos x="f155" y="f156"/>
                </a:cxn>
                <a:cxn ang="f128">
                  <a:pos x="f157" y="f156"/>
                </a:cxn>
                <a:cxn ang="f128">
                  <a:pos x="f158" y="f159"/>
                </a:cxn>
                <a:cxn ang="f128">
                  <a:pos x="f160" y="f161"/>
                </a:cxn>
                <a:cxn ang="f128">
                  <a:pos x="f158" y="f162"/>
                </a:cxn>
                <a:cxn ang="f128">
                  <a:pos x="f157" y="f163"/>
                </a:cxn>
                <a:cxn ang="f128">
                  <a:pos x="f158" y="f164"/>
                </a:cxn>
                <a:cxn ang="f128">
                  <a:pos x="f160" y="f165"/>
                </a:cxn>
                <a:cxn ang="f128">
                  <a:pos x="f158" y="f166"/>
                </a:cxn>
                <a:cxn ang="f128">
                  <a:pos x="f157" y="f167"/>
                </a:cxn>
                <a:cxn ang="f128">
                  <a:pos x="f158" y="f168"/>
                </a:cxn>
                <a:cxn ang="f128">
                  <a:pos x="f160" y="f169"/>
                </a:cxn>
                <a:cxn ang="f128">
                  <a:pos x="f170" y="f169"/>
                </a:cxn>
                <a:cxn ang="f128">
                  <a:pos x="f171" y="f172"/>
                </a:cxn>
                <a:cxn ang="f128">
                  <a:pos x="f155" y="f167"/>
                </a:cxn>
                <a:cxn ang="f128">
                  <a:pos x="f171" y="f173"/>
                </a:cxn>
                <a:cxn ang="f128">
                  <a:pos x="f170" y="f165"/>
                </a:cxn>
                <a:cxn ang="f128">
                  <a:pos x="f171" y="f174"/>
                </a:cxn>
                <a:cxn ang="f128">
                  <a:pos x="f155" y="f163"/>
                </a:cxn>
                <a:cxn ang="f128">
                  <a:pos x="f171" y="f175"/>
                </a:cxn>
                <a:cxn ang="f128">
                  <a:pos x="f170" y="f161"/>
                </a:cxn>
                <a:cxn ang="f128">
                  <a:pos x="f171" y="f176"/>
                </a:cxn>
                <a:cxn ang="f128">
                  <a:pos x="f155" y="f156"/>
                </a:cxn>
              </a:cxnLst>
              <a:rect l="f151" t="f154" r="f152" b="f153"/>
              <a:pathLst>
                <a:path w="112128"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6" y="f5"/>
                  </a:lnTo>
                  <a:cubicBezTo>
                    <a:pt x="f6" y="f43"/>
                    <a:pt x="f44" y="f45"/>
                    <a:pt x="f46" y="f47"/>
                  </a:cubicBezTo>
                  <a:cubicBezTo>
                    <a:pt x="f48" y="f49"/>
                    <a:pt x="f8" y="f50"/>
                    <a:pt x="f8" y="f37"/>
                  </a:cubicBezTo>
                  <a:cubicBezTo>
                    <a:pt x="f8" y="f51"/>
                    <a:pt x="f48" y="f52"/>
                    <a:pt x="f46" y="f53"/>
                  </a:cubicBezTo>
                  <a:cubicBezTo>
                    <a:pt x="f44" y="f54"/>
                    <a:pt x="f6" y="f55"/>
                    <a:pt x="f6" y="f31"/>
                  </a:cubicBezTo>
                  <a:cubicBezTo>
                    <a:pt x="f6" y="f56"/>
                    <a:pt x="f44" y="f57"/>
                    <a:pt x="f46" y="f58"/>
                  </a:cubicBezTo>
                  <a:cubicBezTo>
                    <a:pt x="f48" y="f59"/>
                    <a:pt x="f8" y="f60"/>
                    <a:pt x="f8" y="f25"/>
                  </a:cubicBezTo>
                  <a:cubicBezTo>
                    <a:pt x="f8" y="f61"/>
                    <a:pt x="f48" y="f62"/>
                    <a:pt x="f46" y="f63"/>
                  </a:cubicBezTo>
                  <a:cubicBezTo>
                    <a:pt x="f44" y="f64"/>
                    <a:pt x="f6" y="f65"/>
                    <a:pt x="f6" y="f19"/>
                  </a:cubicBezTo>
                  <a:cubicBezTo>
                    <a:pt x="f6" y="f66"/>
                    <a:pt x="f44" y="f67"/>
                    <a:pt x="f46" y="f68"/>
                  </a:cubicBezTo>
                  <a:cubicBezTo>
                    <a:pt x="f48" y="f69"/>
                    <a:pt x="f8" y="f70"/>
                    <a:pt x="f8" y="f9"/>
                  </a:cubicBezTo>
                  <a:close/>
                </a:path>
              </a:pathLst>
            </a:custGeom>
            <a:solidFill>
              <a:srgbClr val="7473B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4" name="Freeform 21">
              <a:extLst>
                <a:ext uri="{FF2B5EF4-FFF2-40B4-BE49-F238E27FC236}">
                  <a16:creationId xmlns:a16="http://schemas.microsoft.com/office/drawing/2014/main" id="{67D7F32D-FCE1-552F-17ED-CE55315F4D4B}"/>
                </a:ext>
              </a:extLst>
            </p:cNvPr>
            <p:cNvSpPr/>
            <p:nvPr/>
          </p:nvSpPr>
          <p:spPr>
            <a:xfrm>
              <a:off x="11571128" y="4627174"/>
              <a:ext cx="394014" cy="394728"/>
            </a:xfrm>
            <a:custGeom>
              <a:avLst/>
              <a:gdLst>
                <a:gd name="f0" fmla="val 10800000"/>
                <a:gd name="f1" fmla="val 5400000"/>
                <a:gd name="f2" fmla="val 180"/>
                <a:gd name="f3" fmla="val w"/>
                <a:gd name="f4" fmla="val h"/>
                <a:gd name="f5" fmla="val 0"/>
                <a:gd name="f6" fmla="val 250862"/>
                <a:gd name="f7" fmla="val 251319"/>
                <a:gd name="f8" fmla="val 250863"/>
                <a:gd name="f9" fmla="val 125660"/>
                <a:gd name="f10" fmla="val 195059"/>
                <a:gd name="f11" fmla="val 194705"/>
                <a:gd name="f12" fmla="val 125431"/>
                <a:gd name="f13" fmla="val 56158"/>
                <a:gd name="f14" fmla="val 56260"/>
                <a:gd name="f15" fmla="+- 0 0 -90"/>
                <a:gd name="f16" fmla="*/ f3 1 250862"/>
                <a:gd name="f17" fmla="*/ f4 1 251319"/>
                <a:gd name="f18" fmla="+- f7 0 f5"/>
                <a:gd name="f19" fmla="+- f6 0 f5"/>
                <a:gd name="f20" fmla="*/ f15 f0 1"/>
                <a:gd name="f21" fmla="*/ f19 1 250862"/>
                <a:gd name="f22" fmla="*/ f18 1 251319"/>
                <a:gd name="f23" fmla="*/ 250863 f19 1"/>
                <a:gd name="f24" fmla="*/ 125660 f18 1"/>
                <a:gd name="f25" fmla="*/ 125431 f19 1"/>
                <a:gd name="f26" fmla="*/ 251319 f18 1"/>
                <a:gd name="f27" fmla="*/ 0 f19 1"/>
                <a:gd name="f28" fmla="*/ 0 f18 1"/>
                <a:gd name="f29" fmla="*/ f20 1 f2"/>
                <a:gd name="f30" fmla="*/ f23 1 250862"/>
                <a:gd name="f31" fmla="*/ f24 1 251319"/>
                <a:gd name="f32" fmla="*/ f25 1 250862"/>
                <a:gd name="f33" fmla="*/ f26 1 251319"/>
                <a:gd name="f34" fmla="*/ f27 1 250862"/>
                <a:gd name="f35" fmla="*/ f28 1 251319"/>
                <a:gd name="f36" fmla="*/ f5 1 f21"/>
                <a:gd name="f37" fmla="*/ f6 1 f21"/>
                <a:gd name="f38" fmla="*/ f5 1 f22"/>
                <a:gd name="f39" fmla="*/ f7 1 f22"/>
                <a:gd name="f40" fmla="+- f29 0 f1"/>
                <a:gd name="f41" fmla="*/ f30 1 f21"/>
                <a:gd name="f42" fmla="*/ f31 1 f22"/>
                <a:gd name="f43" fmla="*/ f32 1 f21"/>
                <a:gd name="f44" fmla="*/ f33 1 f22"/>
                <a:gd name="f45" fmla="*/ f34 1 f21"/>
                <a:gd name="f46" fmla="*/ f35 1 f22"/>
                <a:gd name="f47" fmla="*/ f36 f16 1"/>
                <a:gd name="f48" fmla="*/ f37 f16 1"/>
                <a:gd name="f49" fmla="*/ f39 f17 1"/>
                <a:gd name="f50" fmla="*/ f38 f17 1"/>
                <a:gd name="f51" fmla="*/ f41 f16 1"/>
                <a:gd name="f52" fmla="*/ f42 f17 1"/>
                <a:gd name="f53" fmla="*/ f43 f16 1"/>
                <a:gd name="f54" fmla="*/ f44 f17 1"/>
                <a:gd name="f55" fmla="*/ f45 f16 1"/>
                <a:gd name="f56" fmla="*/ f46 f17 1"/>
              </a:gdLst>
              <a:ahLst/>
              <a:cxnLst>
                <a:cxn ang="3cd4">
                  <a:pos x="hc" y="t"/>
                </a:cxn>
                <a:cxn ang="0">
                  <a:pos x="r" y="vc"/>
                </a:cxn>
                <a:cxn ang="cd4">
                  <a:pos x="hc" y="b"/>
                </a:cxn>
                <a:cxn ang="cd2">
                  <a:pos x="l" y="vc"/>
                </a:cxn>
                <a:cxn ang="f40">
                  <a:pos x="f51" y="f52"/>
                </a:cxn>
                <a:cxn ang="f40">
                  <a:pos x="f53" y="f54"/>
                </a:cxn>
                <a:cxn ang="f40">
                  <a:pos x="f55" y="f52"/>
                </a:cxn>
                <a:cxn ang="f40">
                  <a:pos x="f53" y="f56"/>
                </a:cxn>
                <a:cxn ang="f40">
                  <a:pos x="f51" y="f52"/>
                </a:cxn>
              </a:cxnLst>
              <a:rect l="f47" t="f50" r="f48" b="f49"/>
              <a:pathLst>
                <a:path w="250862" h="251319">
                  <a:moveTo>
                    <a:pt x="f8" y="f9"/>
                  </a:moveTo>
                  <a:cubicBezTo>
                    <a:pt x="f8" y="f10"/>
                    <a:pt x="f11" y="f7"/>
                    <a:pt x="f12" y="f7"/>
                  </a:cubicBezTo>
                  <a:cubicBezTo>
                    <a:pt x="f13" y="f7"/>
                    <a:pt x="f5" y="f10"/>
                    <a:pt x="f5" y="f9"/>
                  </a:cubicBezTo>
                  <a:cubicBezTo>
                    <a:pt x="f5" y="f14"/>
                    <a:pt x="f13" y="f5"/>
                    <a:pt x="f12" y="f5"/>
                  </a:cubicBezTo>
                  <a:cubicBezTo>
                    <a:pt x="f11" y="f5"/>
                    <a:pt x="f8" y="f14"/>
                    <a:pt x="f8" y="f9"/>
                  </a:cubicBezTo>
                  <a:close/>
                </a:path>
              </a:pathLst>
            </a:custGeom>
            <a:solidFill>
              <a:srgbClr val="ECC0DA"/>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sp>
        <p:nvSpPr>
          <p:cNvPr id="15" name="Rectangle 27">
            <a:extLst>
              <a:ext uri="{FF2B5EF4-FFF2-40B4-BE49-F238E27FC236}">
                <a16:creationId xmlns:a16="http://schemas.microsoft.com/office/drawing/2014/main" id="{E2BF4976-1CBE-027D-A9EA-47B7A864BBBE}"/>
              </a:ext>
            </a:extLst>
          </p:cNvPr>
          <p:cNvSpPr/>
          <p:nvPr/>
        </p:nvSpPr>
        <p:spPr>
          <a:xfrm rot="16200004">
            <a:off x="9965529" y="1926425"/>
            <a:ext cx="7562856" cy="3128957"/>
          </a:xfrm>
          <a:prstGeom prst="rect">
            <a:avLst/>
          </a:prstGeom>
          <a:solidFill>
            <a:srgbClr val="ECECEC"/>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16" name="Rectangle 33">
            <a:extLst>
              <a:ext uri="{FF2B5EF4-FFF2-40B4-BE49-F238E27FC236}">
                <a16:creationId xmlns:a16="http://schemas.microsoft.com/office/drawing/2014/main" id="{C5D92911-D48C-DE45-DCDA-C45A2DB6CAC8}"/>
              </a:ext>
            </a:extLst>
          </p:cNvPr>
          <p:cNvSpPr/>
          <p:nvPr/>
        </p:nvSpPr>
        <p:spPr>
          <a:xfrm rot="16200004">
            <a:off x="4865198" y="-19371"/>
            <a:ext cx="6141018" cy="6896743"/>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FFFFFF"/>
                </a:solidFill>
                <a:uFillTx/>
                <a:latin typeface="Calibri"/>
              </a:rPr>
              <a:t>a</a:t>
            </a:r>
          </a:p>
        </p:txBody>
      </p:sp>
      <p:sp>
        <p:nvSpPr>
          <p:cNvPr id="17" name="Text Placeholder 17">
            <a:extLst>
              <a:ext uri="{FF2B5EF4-FFF2-40B4-BE49-F238E27FC236}">
                <a16:creationId xmlns:a16="http://schemas.microsoft.com/office/drawing/2014/main" id="{D2EAAB4C-2EDB-A748-469D-8356B2A4F384}"/>
              </a:ext>
            </a:extLst>
          </p:cNvPr>
          <p:cNvSpPr txBox="1">
            <a:spLocks noGrp="1"/>
          </p:cNvSpPr>
          <p:nvPr>
            <p:ph type="body" sz="quarter" idx="4294967295"/>
          </p:nvPr>
        </p:nvSpPr>
        <p:spPr>
          <a:xfrm>
            <a:off x="4825910" y="826891"/>
            <a:ext cx="6341766" cy="5166424"/>
          </a:xfrm>
          <a:prstGeom prst="rect">
            <a:avLst/>
          </a:prstGeom>
          <a:noFill/>
          <a:ln>
            <a:noFill/>
          </a:ln>
        </p:spPr>
        <p:txBody>
          <a:bodyPr vert="horz" wrap="square" lIns="91440" tIns="45720" rIns="91440" bIns="45720" anchor="t" anchorCtr="0" compatLnSpc="1">
            <a:noAutofit/>
          </a:bodyPr>
          <a:lstStyle>
            <a:lvl1pPr marR="0" lvl="0" fontAlgn="auto">
              <a:lnSpc>
                <a:spcPts val="2480"/>
              </a:lnSpc>
              <a:spcBef>
                <a:spcPts val="0"/>
              </a:spcBef>
              <a:spcAft>
                <a:spcPts val="0"/>
              </a:spcAft>
              <a:buNone/>
              <a:tabLst/>
              <a:defRPr lang="en-GB" sz="2400" b="0" i="0" u="none" strike="noStrike" cap="none" spc="0" baseline="0">
                <a:solidFill>
                  <a:srgbClr val="292668"/>
                </a:solidFill>
                <a:uFillTx/>
                <a:latin typeface="Calibri"/>
              </a:defRPr>
            </a:lvl1pPr>
          </a:lstStyle>
          <a:p>
            <a:pPr lvl="0"/>
            <a:r>
              <a:rPr lang="en-GB"/>
              <a:t>Click to type…</a:t>
            </a:r>
            <a:endParaRPr lang="en-US"/>
          </a:p>
        </p:txBody>
      </p:sp>
      <p:sp>
        <p:nvSpPr>
          <p:cNvPr id="18" name="Text Placeholder 23">
            <a:extLst>
              <a:ext uri="{FF2B5EF4-FFF2-40B4-BE49-F238E27FC236}">
                <a16:creationId xmlns:a16="http://schemas.microsoft.com/office/drawing/2014/main" id="{E054A1EC-A2AF-857C-B214-A2BF7E93DFF1}"/>
              </a:ext>
            </a:extLst>
          </p:cNvPr>
          <p:cNvSpPr txBox="1">
            <a:spLocks noGrp="1"/>
          </p:cNvSpPr>
          <p:nvPr>
            <p:ph type="body" sz="quarter" idx="4294967295"/>
          </p:nvPr>
        </p:nvSpPr>
        <p:spPr>
          <a:xfrm>
            <a:off x="600998" y="835094"/>
            <a:ext cx="3125821" cy="1774521"/>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en-US" sz="3600" b="1" i="0" u="none" strike="noStrike" cap="none" spc="0" baseline="0">
                <a:solidFill>
                  <a:srgbClr val="FFFFFF"/>
                </a:solidFill>
                <a:uFillTx/>
                <a:latin typeface="Calibri"/>
              </a:defRPr>
            </a:lvl1pPr>
          </a:lstStyle>
          <a:p>
            <a:pPr lvl="0"/>
            <a:r>
              <a:rPr lang="en-US"/>
              <a:t>HEADING</a:t>
            </a:r>
          </a:p>
        </p:txBody>
      </p:sp>
    </p:spTree>
    <p:extLst>
      <p:ext uri="{BB962C8B-B14F-4D97-AF65-F5344CB8AC3E}">
        <p14:creationId xmlns:p14="http://schemas.microsoft.com/office/powerpoint/2010/main" val="1140093052"/>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1_Quote/Photo Slide 03">
    <p:spTree>
      <p:nvGrpSpPr>
        <p:cNvPr id="1" name=""/>
        <p:cNvGrpSpPr/>
        <p:nvPr/>
      </p:nvGrpSpPr>
      <p:grpSpPr>
        <a:xfrm>
          <a:off x="0" y="0"/>
          <a:ext cx="0" cy="0"/>
          <a:chOff x="0" y="0"/>
          <a:chExt cx="0" cy="0"/>
        </a:xfrm>
      </p:grpSpPr>
      <p:sp>
        <p:nvSpPr>
          <p:cNvPr id="2" name="Picture Placeholder 12">
            <a:extLst>
              <a:ext uri="{FF2B5EF4-FFF2-40B4-BE49-F238E27FC236}">
                <a16:creationId xmlns:a16="http://schemas.microsoft.com/office/drawing/2014/main" id="{D706A8B7-6D9E-FC9D-7890-8C68085689E5}"/>
              </a:ext>
            </a:extLst>
          </p:cNvPr>
          <p:cNvSpPr txBox="1">
            <a:spLocks noGrp="1"/>
          </p:cNvSpPr>
          <p:nvPr>
            <p:ph type="pic" sz="quarter" idx="4294967295"/>
          </p:nvPr>
        </p:nvSpPr>
        <p:spPr>
          <a:xfrm>
            <a:off x="0" y="-12472"/>
            <a:ext cx="12191996" cy="6870472"/>
          </a:xfrm>
          <a:prstGeom prst="rect">
            <a:avLst/>
          </a:prstGeom>
          <a:solidFill>
            <a:srgbClr val="BFBFBF"/>
          </a:solidFill>
          <a:ln>
            <a:noFill/>
          </a:ln>
        </p:spPr>
        <p:txBody>
          <a:bodyPr vert="horz" wrap="square" lIns="91440" tIns="45720" rIns="91440" bIns="45720" anchor="t" anchorCtr="1" compatLnSpc="1">
            <a:noAutofit/>
          </a:bodyPr>
          <a:lstStyle>
            <a:lvl1pPr marL="0" marR="0" lvl="0" indent="0" algn="ctr" fontAlgn="auto">
              <a:spcAft>
                <a:spcPts val="0"/>
              </a:spcAft>
              <a:buNone/>
              <a:tabLst/>
              <a:defRPr lang="en-US" sz="1727" b="0" i="0" u="none" strike="noStrike" cap="none" spc="0" baseline="0">
                <a:solidFill>
                  <a:srgbClr val="000000"/>
                </a:solidFill>
                <a:uFillTx/>
                <a:latin typeface="Calibri" pitchFamily="34"/>
                <a:cs typeface="Calibri" pitchFamily="34"/>
              </a:defRPr>
            </a:lvl1pPr>
            <a:lvl2pPr marL="0" marR="0" lvl="0" indent="0" algn="ctr" fontAlgn="auto">
              <a:spcBef>
                <a:spcPts val="1000"/>
              </a:spcBef>
              <a:spcAft>
                <a:spcPts val="0"/>
              </a:spcAft>
              <a:buNone/>
              <a:tabLst/>
              <a:defRPr lang="en-US" sz="1727" b="0" i="0" u="none" strike="noStrike" cap="none" spc="0" baseline="0">
                <a:solidFill>
                  <a:srgbClr val="000000"/>
                </a:solidFill>
                <a:uFillTx/>
                <a:latin typeface="Calibri" pitchFamily="34"/>
                <a:cs typeface="Calibri" pitchFamily="34"/>
              </a:defRPr>
            </a:lvl2pPr>
          </a:lstStyle>
          <a:p>
            <a:pPr lvl="0"/>
            <a:endParaRPr lang="en-US"/>
          </a:p>
          <a:p>
            <a:pPr lvl="0"/>
            <a:r>
              <a:rPr lang="en-US"/>
              <a:t>Drag Your Image Here</a:t>
            </a:r>
          </a:p>
        </p:txBody>
      </p:sp>
      <p:sp>
        <p:nvSpPr>
          <p:cNvPr id="3" name="Text Placeholder 17">
            <a:extLst>
              <a:ext uri="{FF2B5EF4-FFF2-40B4-BE49-F238E27FC236}">
                <a16:creationId xmlns:a16="http://schemas.microsoft.com/office/drawing/2014/main" id="{F05642F3-19D2-8B8F-DA7E-04D206B96B51}"/>
              </a:ext>
            </a:extLst>
          </p:cNvPr>
          <p:cNvSpPr txBox="1">
            <a:spLocks noGrp="1"/>
          </p:cNvSpPr>
          <p:nvPr>
            <p:ph type="body" sz="quarter" idx="4294967295"/>
          </p:nvPr>
        </p:nvSpPr>
        <p:spPr>
          <a:xfrm>
            <a:off x="4063538" y="4333158"/>
            <a:ext cx="4064928" cy="577736"/>
          </a:xfrm>
          <a:prstGeom prst="rect">
            <a:avLst/>
          </a:prstGeom>
          <a:solidFill>
            <a:srgbClr val="F26F46"/>
          </a:solidFill>
          <a:ln w="9528">
            <a:solidFill>
              <a:srgbClr val="EE5650"/>
            </a:solidFill>
            <a:prstDash val="solid"/>
          </a:ln>
        </p:spPr>
        <p:txBody>
          <a:bodyPr vert="horz" wrap="square" lIns="91440" tIns="45720" rIns="91440" bIns="45720" anchor="ctr" anchorCtr="1" compatLnSpc="1">
            <a:noAutofit/>
          </a:bodyPr>
          <a:lstStyle>
            <a:lvl1pPr marR="0" lvl="0" algn="ctr" fontAlgn="auto">
              <a:spcAft>
                <a:spcPts val="0"/>
              </a:spcAft>
              <a:buNone/>
              <a:tabLst/>
              <a:defRPr lang="en-GB" sz="2400" b="0" i="0" u="none" strike="noStrike" cap="none" spc="0" baseline="0">
                <a:solidFill>
                  <a:srgbClr val="FFFFFF"/>
                </a:solidFill>
                <a:uFillTx/>
                <a:latin typeface="Calibri"/>
              </a:defRPr>
            </a:lvl1pPr>
          </a:lstStyle>
          <a:p>
            <a:pPr lvl="0"/>
            <a:r>
              <a:rPr lang="en-GB"/>
              <a:t>Name</a:t>
            </a:r>
            <a:endParaRPr lang="en-US"/>
          </a:p>
        </p:txBody>
      </p:sp>
      <p:sp>
        <p:nvSpPr>
          <p:cNvPr id="4" name="Text Placeholder 17">
            <a:extLst>
              <a:ext uri="{FF2B5EF4-FFF2-40B4-BE49-F238E27FC236}">
                <a16:creationId xmlns:a16="http://schemas.microsoft.com/office/drawing/2014/main" id="{A55E9023-5A5D-8B87-E869-D9B1205C2641}"/>
              </a:ext>
            </a:extLst>
          </p:cNvPr>
          <p:cNvSpPr txBox="1">
            <a:spLocks noGrp="1"/>
          </p:cNvSpPr>
          <p:nvPr>
            <p:ph type="body" sz="quarter" idx="4294967295"/>
          </p:nvPr>
        </p:nvSpPr>
        <p:spPr>
          <a:xfrm>
            <a:off x="2031074" y="2070914"/>
            <a:ext cx="8129848" cy="1985692"/>
          </a:xfrm>
          <a:prstGeom prst="rect">
            <a:avLst/>
          </a:prstGeom>
          <a:noFill/>
          <a:ln>
            <a:noFill/>
          </a:ln>
        </p:spPr>
        <p:txBody>
          <a:bodyPr vert="horz" wrap="square" lIns="91440" tIns="45720" rIns="91440" bIns="45720" anchor="ctr" anchorCtr="1" compatLnSpc="1">
            <a:noAutofit/>
          </a:bodyPr>
          <a:lstStyle>
            <a:lvl1pPr marR="0" lvl="0" algn="ctr" fontAlgn="auto">
              <a:spcAft>
                <a:spcPts val="0"/>
              </a:spcAft>
              <a:buNone/>
              <a:tabLst/>
              <a:defRPr lang="en-GB" sz="3000" b="0" i="0" u="none" strike="noStrike" cap="none" spc="0" baseline="0">
                <a:solidFill>
                  <a:srgbClr val="292668"/>
                </a:solidFill>
                <a:uFillTx/>
                <a:latin typeface="Calibri"/>
              </a:defRPr>
            </a:lvl1pPr>
          </a:lstStyle>
          <a:p>
            <a:pPr lvl="0"/>
            <a:r>
              <a:rPr lang="en-GB"/>
              <a:t>QUOTE</a:t>
            </a:r>
            <a:endParaRPr lang="en-US"/>
          </a:p>
        </p:txBody>
      </p:sp>
    </p:spTree>
    <p:extLst>
      <p:ext uri="{BB962C8B-B14F-4D97-AF65-F5344CB8AC3E}">
        <p14:creationId xmlns:p14="http://schemas.microsoft.com/office/powerpoint/2010/main" val="16458808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Quote/Photo Slide 02 Navy">
    <p:spTree>
      <p:nvGrpSpPr>
        <p:cNvPr id="1" name=""/>
        <p:cNvGrpSpPr/>
        <p:nvPr/>
      </p:nvGrpSpPr>
      <p:grpSpPr>
        <a:xfrm>
          <a:off x="0" y="0"/>
          <a:ext cx="0" cy="0"/>
          <a:chOff x="0" y="0"/>
          <a:chExt cx="0" cy="0"/>
        </a:xfrm>
      </p:grpSpPr>
      <p:sp>
        <p:nvSpPr>
          <p:cNvPr id="2" name="Rectangle 27">
            <a:extLst>
              <a:ext uri="{FF2B5EF4-FFF2-40B4-BE49-F238E27FC236}">
                <a16:creationId xmlns:a16="http://schemas.microsoft.com/office/drawing/2014/main" id="{083B9ACA-A732-A41C-16F9-D7C157868FD9}"/>
              </a:ext>
            </a:extLst>
          </p:cNvPr>
          <p:cNvSpPr/>
          <p:nvPr/>
        </p:nvSpPr>
        <p:spPr>
          <a:xfrm rot="16200004">
            <a:off x="4192410" y="-642572"/>
            <a:ext cx="3807250" cy="8129848"/>
          </a:xfrm>
          <a:prstGeom prst="rect">
            <a:avLst/>
          </a:prstGeom>
          <a:solidFill>
            <a:srgbClr val="292668"/>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Text Placeholder 17">
            <a:extLst>
              <a:ext uri="{FF2B5EF4-FFF2-40B4-BE49-F238E27FC236}">
                <a16:creationId xmlns:a16="http://schemas.microsoft.com/office/drawing/2014/main" id="{AC009C78-7D20-7625-3236-9F552509E01E}"/>
              </a:ext>
            </a:extLst>
          </p:cNvPr>
          <p:cNvSpPr txBox="1">
            <a:spLocks noGrp="1"/>
          </p:cNvSpPr>
          <p:nvPr>
            <p:ph type="body" sz="quarter" idx="4294967295"/>
          </p:nvPr>
        </p:nvSpPr>
        <p:spPr>
          <a:xfrm>
            <a:off x="4063538" y="4285033"/>
            <a:ext cx="4064928" cy="577736"/>
          </a:xfrm>
          <a:prstGeom prst="rect">
            <a:avLst/>
          </a:prstGeom>
          <a:solidFill>
            <a:srgbClr val="F26F46"/>
          </a:solidFill>
          <a:ln w="9528">
            <a:solidFill>
              <a:srgbClr val="EE5650"/>
            </a:solidFill>
            <a:prstDash val="solid"/>
          </a:ln>
        </p:spPr>
        <p:txBody>
          <a:bodyPr vert="horz" wrap="square" lIns="91440" tIns="45720" rIns="91440" bIns="45720" anchor="ctr" anchorCtr="1" compatLnSpc="1">
            <a:noAutofit/>
          </a:bodyPr>
          <a:lstStyle>
            <a:lvl1pPr marR="0" lvl="0" algn="ctr" fontAlgn="auto">
              <a:spcAft>
                <a:spcPts val="0"/>
              </a:spcAft>
              <a:buNone/>
              <a:tabLst/>
              <a:defRPr lang="en-GB" sz="2400" b="0" i="0" u="none" strike="noStrike" cap="none" spc="0" baseline="0">
                <a:solidFill>
                  <a:srgbClr val="FFFFFF"/>
                </a:solidFill>
                <a:uFillTx/>
                <a:latin typeface="Calibri"/>
              </a:defRPr>
            </a:lvl1pPr>
          </a:lstStyle>
          <a:p>
            <a:pPr lvl="0"/>
            <a:r>
              <a:rPr lang="en-GB"/>
              <a:t>Name</a:t>
            </a:r>
            <a:endParaRPr lang="en-US"/>
          </a:p>
        </p:txBody>
      </p:sp>
      <p:sp>
        <p:nvSpPr>
          <p:cNvPr id="4" name="Text Placeholder 17">
            <a:extLst>
              <a:ext uri="{FF2B5EF4-FFF2-40B4-BE49-F238E27FC236}">
                <a16:creationId xmlns:a16="http://schemas.microsoft.com/office/drawing/2014/main" id="{30C4D679-6C48-6CDC-5380-49DF141CBCAD}"/>
              </a:ext>
            </a:extLst>
          </p:cNvPr>
          <p:cNvSpPr txBox="1">
            <a:spLocks noGrp="1"/>
          </p:cNvSpPr>
          <p:nvPr>
            <p:ph type="body" sz="quarter" idx="4294967295"/>
          </p:nvPr>
        </p:nvSpPr>
        <p:spPr>
          <a:xfrm>
            <a:off x="2031074" y="2022789"/>
            <a:ext cx="8129848" cy="1985692"/>
          </a:xfrm>
          <a:prstGeom prst="rect">
            <a:avLst/>
          </a:prstGeom>
          <a:noFill/>
          <a:ln>
            <a:noFill/>
          </a:ln>
        </p:spPr>
        <p:txBody>
          <a:bodyPr vert="horz" wrap="square" lIns="91440" tIns="45720" rIns="91440" bIns="45720" anchor="ctr" anchorCtr="1" compatLnSpc="1">
            <a:noAutofit/>
          </a:bodyPr>
          <a:lstStyle>
            <a:lvl1pPr marR="0" lvl="0" algn="ctr" fontAlgn="auto">
              <a:spcAft>
                <a:spcPts val="0"/>
              </a:spcAft>
              <a:buNone/>
              <a:tabLst/>
              <a:defRPr lang="en-GB" sz="3000" b="0" i="0" u="none" strike="noStrike" cap="none" spc="0" baseline="0">
                <a:solidFill>
                  <a:srgbClr val="FFFFFF"/>
                </a:solidFill>
                <a:uFillTx/>
                <a:latin typeface="Calibri"/>
              </a:defRPr>
            </a:lvl1pPr>
          </a:lstStyle>
          <a:p>
            <a:pPr lvl="0"/>
            <a:r>
              <a:rPr lang="en-GB"/>
              <a:t>QUOTE</a:t>
            </a:r>
            <a:endParaRPr lang="en-US"/>
          </a:p>
        </p:txBody>
      </p:sp>
      <p:sp>
        <p:nvSpPr>
          <p:cNvPr id="5" name="Picture Placeholder 29">
            <a:extLst>
              <a:ext uri="{FF2B5EF4-FFF2-40B4-BE49-F238E27FC236}">
                <a16:creationId xmlns:a16="http://schemas.microsoft.com/office/drawing/2014/main" id="{2042868F-B3A9-21BB-9E78-E7F017D457AA}"/>
              </a:ext>
            </a:extLst>
          </p:cNvPr>
          <p:cNvSpPr txBox="1">
            <a:spLocks noGrp="1"/>
          </p:cNvSpPr>
          <p:nvPr>
            <p:ph type="pic" sz="quarter" idx="4294967295"/>
          </p:nvPr>
        </p:nvSpPr>
        <p:spPr>
          <a:xfrm>
            <a:off x="0" y="-7296"/>
            <a:ext cx="12192006" cy="6865296"/>
          </a:xfrm>
          <a:prstGeom prst="rect">
            <a:avLst/>
          </a:prstGeom>
          <a:solidFill>
            <a:srgbClr val="BFBFBF"/>
          </a:solidFill>
          <a:ln>
            <a:noFill/>
          </a:ln>
        </p:spPr>
        <p:txBody>
          <a:bodyPr vert="horz" wrap="square" lIns="91440" tIns="45720" rIns="91440" bIns="45720" anchor="t" anchorCtr="1" compatLnSpc="1">
            <a:noAutofit/>
          </a:bodyPr>
          <a:lstStyle>
            <a:lvl1pPr marL="0" marR="0" lvl="0" indent="0" algn="ctr" fontAlgn="auto">
              <a:spcAft>
                <a:spcPts val="0"/>
              </a:spcAft>
              <a:buNone/>
              <a:tabLst/>
              <a:defRPr lang="en-US" sz="1727" b="0" i="0" u="none" strike="noStrike" cap="none" spc="0" baseline="0">
                <a:solidFill>
                  <a:srgbClr val="000000"/>
                </a:solidFill>
                <a:uFillTx/>
                <a:latin typeface="Calibri" pitchFamily="34"/>
                <a:cs typeface="Calibri" pitchFamily="34"/>
              </a:defRPr>
            </a:lvl1pPr>
            <a:lvl2pPr marL="0" marR="0" lvl="0" indent="0" algn="ctr" fontAlgn="auto">
              <a:spcBef>
                <a:spcPts val="1000"/>
              </a:spcBef>
              <a:spcAft>
                <a:spcPts val="0"/>
              </a:spcAft>
              <a:buNone/>
              <a:tabLst/>
              <a:defRPr lang="en-US" sz="1727" b="0" i="0" u="none" strike="noStrike" cap="none" spc="0" baseline="0">
                <a:solidFill>
                  <a:srgbClr val="000000"/>
                </a:solidFill>
                <a:uFillTx/>
                <a:latin typeface="Calibri" pitchFamily="34"/>
                <a:cs typeface="Calibri" pitchFamily="34"/>
              </a:defRPr>
            </a:lvl2pPr>
          </a:lstStyle>
          <a:p>
            <a:pPr lvl="0"/>
            <a:endParaRPr lang="en-US"/>
          </a:p>
          <a:p>
            <a:pPr lvl="0"/>
            <a:r>
              <a:rPr lang="en-US"/>
              <a:t>Drag Your Image Here</a:t>
            </a:r>
          </a:p>
        </p:txBody>
      </p:sp>
    </p:spTree>
    <p:extLst>
      <p:ext uri="{BB962C8B-B14F-4D97-AF65-F5344CB8AC3E}">
        <p14:creationId xmlns:p14="http://schemas.microsoft.com/office/powerpoint/2010/main" val="668825822"/>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1_Laptop Slide Navy">
    <p:spTree>
      <p:nvGrpSpPr>
        <p:cNvPr id="1" name=""/>
        <p:cNvGrpSpPr/>
        <p:nvPr/>
      </p:nvGrpSpPr>
      <p:grpSpPr>
        <a:xfrm>
          <a:off x="0" y="0"/>
          <a:ext cx="0" cy="0"/>
          <a:chOff x="0" y="0"/>
          <a:chExt cx="0" cy="0"/>
        </a:xfrm>
      </p:grpSpPr>
      <p:sp>
        <p:nvSpPr>
          <p:cNvPr id="2" name="Text Placeholder 23">
            <a:extLst>
              <a:ext uri="{FF2B5EF4-FFF2-40B4-BE49-F238E27FC236}">
                <a16:creationId xmlns:a16="http://schemas.microsoft.com/office/drawing/2014/main" id="{DA755905-F973-9242-A29B-BFE33FFF4064}"/>
              </a:ext>
            </a:extLst>
          </p:cNvPr>
          <p:cNvSpPr txBox="1">
            <a:spLocks noGrp="1"/>
          </p:cNvSpPr>
          <p:nvPr>
            <p:ph type="body" sz="quarter" idx="4294967295"/>
          </p:nvPr>
        </p:nvSpPr>
        <p:spPr>
          <a:xfrm>
            <a:off x="6578870" y="593866"/>
            <a:ext cx="4990996" cy="992654"/>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en-US" sz="3600" b="1" i="0" u="none" strike="noStrike" cap="none" spc="0" baseline="0">
                <a:solidFill>
                  <a:srgbClr val="F26F46"/>
                </a:solidFill>
                <a:uFillTx/>
                <a:latin typeface="Calibri"/>
              </a:defRPr>
            </a:lvl1pPr>
          </a:lstStyle>
          <a:p>
            <a:pPr lvl="0"/>
            <a:r>
              <a:rPr lang="en-US"/>
              <a:t>HEADING</a:t>
            </a:r>
          </a:p>
        </p:txBody>
      </p:sp>
      <p:sp>
        <p:nvSpPr>
          <p:cNvPr id="3" name="Rectangle 25">
            <a:extLst>
              <a:ext uri="{FF2B5EF4-FFF2-40B4-BE49-F238E27FC236}">
                <a16:creationId xmlns:a16="http://schemas.microsoft.com/office/drawing/2014/main" id="{AF540FBA-DBF2-2B43-311B-2B1C738CCED3}"/>
              </a:ext>
            </a:extLst>
          </p:cNvPr>
          <p:cNvSpPr/>
          <p:nvPr/>
        </p:nvSpPr>
        <p:spPr>
          <a:xfrm flipV="1">
            <a:off x="0" y="0"/>
            <a:ext cx="601400" cy="6858000"/>
          </a:xfrm>
          <a:prstGeom prst="rect">
            <a:avLst/>
          </a:prstGeom>
          <a:solidFill>
            <a:srgbClr val="292668"/>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4" name="Text Placeholder 17">
            <a:extLst>
              <a:ext uri="{FF2B5EF4-FFF2-40B4-BE49-F238E27FC236}">
                <a16:creationId xmlns:a16="http://schemas.microsoft.com/office/drawing/2014/main" id="{B18EB510-71AC-E8CF-3240-D33E63B53D91}"/>
              </a:ext>
            </a:extLst>
          </p:cNvPr>
          <p:cNvSpPr txBox="1">
            <a:spLocks noGrp="1"/>
          </p:cNvSpPr>
          <p:nvPr>
            <p:ph type="body" sz="quarter" idx="4294967295"/>
          </p:nvPr>
        </p:nvSpPr>
        <p:spPr>
          <a:xfrm>
            <a:off x="6578870" y="1890384"/>
            <a:ext cx="4990996" cy="4102940"/>
          </a:xfrm>
          <a:prstGeom prst="rect">
            <a:avLst/>
          </a:prstGeom>
          <a:noFill/>
          <a:ln>
            <a:noFill/>
          </a:ln>
        </p:spPr>
        <p:txBody>
          <a:bodyPr vert="horz" wrap="square" lIns="91440" tIns="45720" rIns="91440" bIns="45720" anchor="t" anchorCtr="0" compatLnSpc="1">
            <a:noAutofit/>
          </a:bodyPr>
          <a:lstStyle>
            <a:lvl1pPr marR="0" lvl="0" fontAlgn="auto">
              <a:lnSpc>
                <a:spcPts val="2480"/>
              </a:lnSpc>
              <a:spcBef>
                <a:spcPts val="0"/>
              </a:spcBef>
              <a:spcAft>
                <a:spcPts val="0"/>
              </a:spcAft>
              <a:buNone/>
              <a:tabLst/>
              <a:defRPr lang="en-GB" sz="2400" b="0" i="0" u="none" strike="noStrike" cap="none" spc="0" baseline="0">
                <a:solidFill>
                  <a:srgbClr val="292668"/>
                </a:solidFill>
                <a:uFillTx/>
                <a:latin typeface="Calibri"/>
              </a:defRPr>
            </a:lvl1pPr>
          </a:lstStyle>
          <a:p>
            <a:pPr lvl="0"/>
            <a:r>
              <a:rPr lang="en-GB"/>
              <a:t>Click to type…</a:t>
            </a:r>
            <a:endParaRPr lang="en-US"/>
          </a:p>
        </p:txBody>
      </p:sp>
      <p:sp>
        <p:nvSpPr>
          <p:cNvPr id="5" name="TextBox 22">
            <a:extLst>
              <a:ext uri="{FF2B5EF4-FFF2-40B4-BE49-F238E27FC236}">
                <a16:creationId xmlns:a16="http://schemas.microsoft.com/office/drawing/2014/main" id="{45FAACCA-AF31-76AC-D62D-1B4637F779DF}"/>
              </a:ext>
            </a:extLst>
          </p:cNvPr>
          <p:cNvSpPr txBox="1"/>
          <p:nvPr/>
        </p:nvSpPr>
        <p:spPr>
          <a:xfrm rot="16200004">
            <a:off x="-1851258" y="2071838"/>
            <a:ext cx="4359209" cy="215441"/>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 b="0" i="0" u="none" strike="noStrike" kern="1200" cap="none" spc="100" baseline="0">
                <a:solidFill>
                  <a:srgbClr val="FFFFFF"/>
                </a:solidFill>
                <a:uFillTx/>
                <a:latin typeface="Calibri"/>
              </a:rPr>
              <a:t>Connecting Disciplines in European Higher Academia</a:t>
            </a:r>
          </a:p>
        </p:txBody>
      </p:sp>
      <p:grpSp>
        <p:nvGrpSpPr>
          <p:cNvPr id="6" name="Group 23">
            <a:extLst>
              <a:ext uri="{FF2B5EF4-FFF2-40B4-BE49-F238E27FC236}">
                <a16:creationId xmlns:a16="http://schemas.microsoft.com/office/drawing/2014/main" id="{D235D9C1-0817-AB3E-B41E-A8617AA72D1D}"/>
              </a:ext>
            </a:extLst>
          </p:cNvPr>
          <p:cNvGrpSpPr/>
          <p:nvPr/>
        </p:nvGrpSpPr>
        <p:grpSpPr>
          <a:xfrm>
            <a:off x="-1068604" y="4517538"/>
            <a:ext cx="1799923" cy="2230824"/>
            <a:chOff x="-1068604" y="4517538"/>
            <a:chExt cx="1799923" cy="2230824"/>
          </a:xfrm>
        </p:grpSpPr>
        <p:sp>
          <p:nvSpPr>
            <p:cNvPr id="7" name="Freeform 24">
              <a:extLst>
                <a:ext uri="{FF2B5EF4-FFF2-40B4-BE49-F238E27FC236}">
                  <a16:creationId xmlns:a16="http://schemas.microsoft.com/office/drawing/2014/main" id="{7157DF90-00C0-B96B-F735-68C57969A3CB}"/>
                </a:ext>
              </a:extLst>
            </p:cNvPr>
            <p:cNvSpPr/>
            <p:nvPr/>
          </p:nvSpPr>
          <p:spPr>
            <a:xfrm>
              <a:off x="-1067113" y="5848255"/>
              <a:ext cx="1798432" cy="900107"/>
            </a:xfrm>
            <a:custGeom>
              <a:avLst/>
              <a:gdLst>
                <a:gd name="f0" fmla="val 10800000"/>
                <a:gd name="f1" fmla="val 5400000"/>
                <a:gd name="f2" fmla="val 180"/>
                <a:gd name="f3" fmla="val w"/>
                <a:gd name="f4" fmla="val h"/>
                <a:gd name="f5" fmla="val 0"/>
                <a:gd name="f6" fmla="val 1145036"/>
                <a:gd name="f7" fmla="val 573083"/>
                <a:gd name="f8" fmla="val 1144086"/>
                <a:gd name="f9" fmla="val 317005"/>
                <a:gd name="f10" fmla="val 887522"/>
                <a:gd name="f11" fmla="val 573084"/>
                <a:gd name="f12" fmla="val 572043"/>
                <a:gd name="f13" fmla="val 256564"/>
                <a:gd name="f14" fmla="val 316053"/>
                <a:gd name="f15" fmla="+- 0 0 -90"/>
                <a:gd name="f16" fmla="*/ f3 1 1145036"/>
                <a:gd name="f17" fmla="*/ f4 1 573083"/>
                <a:gd name="f18" fmla="+- f7 0 f5"/>
                <a:gd name="f19" fmla="+- f6 0 f5"/>
                <a:gd name="f20" fmla="*/ f15 f0 1"/>
                <a:gd name="f21" fmla="*/ f19 1 1145036"/>
                <a:gd name="f22" fmla="*/ f18 1 573083"/>
                <a:gd name="f23" fmla="*/ 1144086 f19 1"/>
                <a:gd name="f24" fmla="*/ 0 f18 1"/>
                <a:gd name="f25" fmla="*/ 572043 f19 1"/>
                <a:gd name="f26" fmla="*/ 573084 f18 1"/>
                <a:gd name="f27" fmla="*/ 0 f19 1"/>
                <a:gd name="f28" fmla="*/ 1145036 f19 1"/>
                <a:gd name="f29" fmla="*/ f20 1 f2"/>
                <a:gd name="f30" fmla="*/ f23 1 1145036"/>
                <a:gd name="f31" fmla="*/ f24 1 573083"/>
                <a:gd name="f32" fmla="*/ f25 1 1145036"/>
                <a:gd name="f33" fmla="*/ f26 1 573083"/>
                <a:gd name="f34" fmla="*/ f27 1 1145036"/>
                <a:gd name="f35" fmla="*/ f28 1 1145036"/>
                <a:gd name="f36" fmla="*/ f5 1 f21"/>
                <a:gd name="f37" fmla="*/ f6 1 f21"/>
                <a:gd name="f38" fmla="*/ f5 1 f22"/>
                <a:gd name="f39" fmla="*/ f7 1 f22"/>
                <a:gd name="f40" fmla="+- f29 0 f1"/>
                <a:gd name="f41" fmla="*/ f30 1 f21"/>
                <a:gd name="f42" fmla="*/ f31 1 f22"/>
                <a:gd name="f43" fmla="*/ f32 1 f21"/>
                <a:gd name="f44" fmla="*/ f33 1 f22"/>
                <a:gd name="f45" fmla="*/ f34 1 f21"/>
                <a:gd name="f46" fmla="*/ f35 1 f21"/>
                <a:gd name="f47" fmla="*/ f36 f16 1"/>
                <a:gd name="f48" fmla="*/ f37 f16 1"/>
                <a:gd name="f49" fmla="*/ f39 f17 1"/>
                <a:gd name="f50" fmla="*/ f38 f17 1"/>
                <a:gd name="f51" fmla="*/ f41 f16 1"/>
                <a:gd name="f52" fmla="*/ f42 f17 1"/>
                <a:gd name="f53" fmla="*/ f43 f16 1"/>
                <a:gd name="f54" fmla="*/ f44 f17 1"/>
                <a:gd name="f55" fmla="*/ f45 f16 1"/>
                <a:gd name="f56" fmla="*/ f46 f16 1"/>
              </a:gdLst>
              <a:ahLst/>
              <a:cxnLst>
                <a:cxn ang="3cd4">
                  <a:pos x="hc" y="t"/>
                </a:cxn>
                <a:cxn ang="0">
                  <a:pos x="r" y="vc"/>
                </a:cxn>
                <a:cxn ang="cd4">
                  <a:pos x="hc" y="b"/>
                </a:cxn>
                <a:cxn ang="cd2">
                  <a:pos x="l" y="vc"/>
                </a:cxn>
                <a:cxn ang="f40">
                  <a:pos x="f51" y="f52"/>
                </a:cxn>
                <a:cxn ang="f40">
                  <a:pos x="f53" y="f54"/>
                </a:cxn>
                <a:cxn ang="f40">
                  <a:pos x="f55" y="f52"/>
                </a:cxn>
                <a:cxn ang="f40">
                  <a:pos x="f56" y="f52"/>
                </a:cxn>
              </a:cxnLst>
              <a:rect l="f47" t="f50" r="f48" b="f49"/>
              <a:pathLst>
                <a:path w="1145036" h="573083">
                  <a:moveTo>
                    <a:pt x="f8" y="f5"/>
                  </a:moveTo>
                  <a:cubicBezTo>
                    <a:pt x="f8" y="f9"/>
                    <a:pt x="f10" y="f11"/>
                    <a:pt x="f12" y="f11"/>
                  </a:cubicBezTo>
                  <a:cubicBezTo>
                    <a:pt x="f13" y="f11"/>
                    <a:pt x="f5" y="f14"/>
                    <a:pt x="f5" y="f5"/>
                  </a:cubicBezTo>
                  <a:lnTo>
                    <a:pt x="f6" y="f5"/>
                  </a:lnTo>
                  <a:close/>
                </a:path>
              </a:pathLst>
            </a:custGeom>
            <a:solidFill>
              <a:srgbClr val="F26F4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nvGrpSpPr>
            <p:cNvPr id="8" name="Graphic 10">
              <a:extLst>
                <a:ext uri="{FF2B5EF4-FFF2-40B4-BE49-F238E27FC236}">
                  <a16:creationId xmlns:a16="http://schemas.microsoft.com/office/drawing/2014/main" id="{67CAAD75-A944-F2C7-925E-9C328A3D2750}"/>
                </a:ext>
              </a:extLst>
            </p:cNvPr>
            <p:cNvGrpSpPr/>
            <p:nvPr/>
          </p:nvGrpSpPr>
          <p:grpSpPr>
            <a:xfrm>
              <a:off x="-114144" y="4932648"/>
              <a:ext cx="843204" cy="784573"/>
              <a:chOff x="-114144" y="4932648"/>
              <a:chExt cx="843204" cy="784573"/>
            </a:xfrm>
          </p:grpSpPr>
          <p:sp>
            <p:nvSpPr>
              <p:cNvPr id="9" name="Freeform 31">
                <a:extLst>
                  <a:ext uri="{FF2B5EF4-FFF2-40B4-BE49-F238E27FC236}">
                    <a16:creationId xmlns:a16="http://schemas.microsoft.com/office/drawing/2014/main" id="{B4FD3C2D-4F84-1DD7-292C-90D2A549B7A7}"/>
                  </a:ext>
                </a:extLst>
              </p:cNvPr>
              <p:cNvSpPr/>
              <p:nvPr/>
            </p:nvSpPr>
            <p:spPr>
              <a:xfrm>
                <a:off x="-114144" y="5334856"/>
                <a:ext cx="382027" cy="382365"/>
              </a:xfrm>
              <a:custGeom>
                <a:avLst/>
                <a:gdLst>
                  <a:gd name="f0" fmla="val 10800000"/>
                  <a:gd name="f1" fmla="val 5400000"/>
                  <a:gd name="f2" fmla="val 180"/>
                  <a:gd name="f3" fmla="val w"/>
                  <a:gd name="f4" fmla="val h"/>
                  <a:gd name="f5" fmla="val 0"/>
                  <a:gd name="f6" fmla="val 243233"/>
                  <a:gd name="f7" fmla="val 243449"/>
                  <a:gd name="f8" fmla="val 59376"/>
                  <a:gd name="f9" fmla="val 184079"/>
                  <a:gd name="f10" fmla="val 8063"/>
                  <a:gd name="f11" fmla="val 132672"/>
                  <a:gd name="f12" fmla="+- 0 0 9991"/>
                  <a:gd name="f13" fmla="val 63179"/>
                  <a:gd name="f14" fmla="val 5213"/>
                  <a:gd name="f15" fmla="val 5109"/>
                  <a:gd name="f16" fmla="val 64127"/>
                  <a:gd name="f17" fmla="+- 0 0 10123"/>
                  <a:gd name="f18" fmla="val 133495"/>
                  <a:gd name="f19" fmla="val 8917"/>
                  <a:gd name="f20" fmla="val 183857"/>
                  <a:gd name="f21" fmla="val 59371"/>
                  <a:gd name="f22" fmla="val 235170"/>
                  <a:gd name="f23" fmla="val 110777"/>
                  <a:gd name="f24" fmla="val 253225"/>
                  <a:gd name="f25" fmla="val 180271"/>
                  <a:gd name="f26" fmla="val 238021"/>
                  <a:gd name="f27" fmla="val 238341"/>
                  <a:gd name="f28" fmla="val 179106"/>
                  <a:gd name="f29" fmla="val 253572"/>
                  <a:gd name="f30" fmla="val 109739"/>
                  <a:gd name="f31" fmla="val 234533"/>
                  <a:gd name="f32" fmla="+- 0 0 -90"/>
                  <a:gd name="f33" fmla="*/ f3 1 243233"/>
                  <a:gd name="f34" fmla="*/ f4 1 243449"/>
                  <a:gd name="f35" fmla="+- f7 0 f5"/>
                  <a:gd name="f36" fmla="+- f6 0 f5"/>
                  <a:gd name="f37" fmla="*/ f32 f0 1"/>
                  <a:gd name="f38" fmla="*/ f36 1 243233"/>
                  <a:gd name="f39" fmla="*/ f35 1 243449"/>
                  <a:gd name="f40" fmla="*/ 59376 f36 1"/>
                  <a:gd name="f41" fmla="*/ 184079 f35 1"/>
                  <a:gd name="f42" fmla="*/ 5213 f36 1"/>
                  <a:gd name="f43" fmla="*/ 5109 f35 1"/>
                  <a:gd name="f44" fmla="*/ 183857 f36 1"/>
                  <a:gd name="f45" fmla="*/ 59371 f35 1"/>
                  <a:gd name="f46" fmla="*/ 238021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0" name="Freeform 34">
                <a:extLst>
                  <a:ext uri="{FF2B5EF4-FFF2-40B4-BE49-F238E27FC236}">
                    <a16:creationId xmlns:a16="http://schemas.microsoft.com/office/drawing/2014/main" id="{773B2CA0-E2DB-A668-B4BE-2AE36B7CB049}"/>
                  </a:ext>
                </a:extLst>
              </p:cNvPr>
              <p:cNvSpPr/>
              <p:nvPr/>
            </p:nvSpPr>
            <p:spPr>
              <a:xfrm>
                <a:off x="347033" y="5334856"/>
                <a:ext cx="382027" cy="382365"/>
              </a:xfrm>
              <a:custGeom>
                <a:avLst/>
                <a:gdLst>
                  <a:gd name="f0" fmla="val 10800000"/>
                  <a:gd name="f1" fmla="val 5400000"/>
                  <a:gd name="f2" fmla="val 180"/>
                  <a:gd name="f3" fmla="val w"/>
                  <a:gd name="f4" fmla="val h"/>
                  <a:gd name="f5" fmla="val 0"/>
                  <a:gd name="f6" fmla="val 243233"/>
                  <a:gd name="f7" fmla="val 243449"/>
                  <a:gd name="f8" fmla="val 183857"/>
                  <a:gd name="f9" fmla="val 184079"/>
                  <a:gd name="f10" fmla="val 235170"/>
                  <a:gd name="f11" fmla="val 132672"/>
                  <a:gd name="f12" fmla="val 253225"/>
                  <a:gd name="f13" fmla="val 63179"/>
                  <a:gd name="f14" fmla="val 238021"/>
                  <a:gd name="f15" fmla="val 5109"/>
                  <a:gd name="f16" fmla="val 179106"/>
                  <a:gd name="f17" fmla="+- 0 0 10123"/>
                  <a:gd name="f18" fmla="val 109739"/>
                  <a:gd name="f19" fmla="val 8917"/>
                  <a:gd name="f20" fmla="val 59376"/>
                  <a:gd name="f21" fmla="val 59371"/>
                  <a:gd name="f22" fmla="val 8063"/>
                  <a:gd name="f23" fmla="val 110777"/>
                  <a:gd name="f24" fmla="+- 0 0 9991"/>
                  <a:gd name="f25" fmla="val 180271"/>
                  <a:gd name="f26" fmla="val 5213"/>
                  <a:gd name="f27" fmla="val 238341"/>
                  <a:gd name="f28" fmla="val 64127"/>
                  <a:gd name="f29" fmla="val 253572"/>
                  <a:gd name="f30" fmla="val 133495"/>
                  <a:gd name="f31" fmla="val 234533"/>
                  <a:gd name="f32" fmla="+- 0 0 -90"/>
                  <a:gd name="f33" fmla="*/ f3 1 243233"/>
                  <a:gd name="f34" fmla="*/ f4 1 243449"/>
                  <a:gd name="f35" fmla="+- f7 0 f5"/>
                  <a:gd name="f36" fmla="+- f6 0 f5"/>
                  <a:gd name="f37" fmla="*/ f32 f0 1"/>
                  <a:gd name="f38" fmla="*/ f36 1 243233"/>
                  <a:gd name="f39" fmla="*/ f35 1 243449"/>
                  <a:gd name="f40" fmla="*/ 183857 f36 1"/>
                  <a:gd name="f41" fmla="*/ 184079 f35 1"/>
                  <a:gd name="f42" fmla="*/ 238021 f36 1"/>
                  <a:gd name="f43" fmla="*/ 5109 f35 1"/>
                  <a:gd name="f44" fmla="*/ 59376 f36 1"/>
                  <a:gd name="f45" fmla="*/ 59371 f35 1"/>
                  <a:gd name="f46" fmla="*/ 5213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1" name="Freeform 35">
                <a:extLst>
                  <a:ext uri="{FF2B5EF4-FFF2-40B4-BE49-F238E27FC236}">
                    <a16:creationId xmlns:a16="http://schemas.microsoft.com/office/drawing/2014/main" id="{8F7C18B0-683A-1751-BEC7-EA8C10294781}"/>
                  </a:ext>
                </a:extLst>
              </p:cNvPr>
              <p:cNvSpPr/>
              <p:nvPr/>
            </p:nvSpPr>
            <p:spPr>
              <a:xfrm>
                <a:off x="-114144" y="4932648"/>
                <a:ext cx="382027" cy="382365"/>
              </a:xfrm>
              <a:custGeom>
                <a:avLst/>
                <a:gdLst>
                  <a:gd name="f0" fmla="val 10800000"/>
                  <a:gd name="f1" fmla="val 5400000"/>
                  <a:gd name="f2" fmla="val 180"/>
                  <a:gd name="f3" fmla="val w"/>
                  <a:gd name="f4" fmla="val h"/>
                  <a:gd name="f5" fmla="val 0"/>
                  <a:gd name="f6" fmla="val 243233"/>
                  <a:gd name="f7" fmla="val 243449"/>
                  <a:gd name="f8" fmla="val 59376"/>
                  <a:gd name="f9" fmla="val 184079"/>
                  <a:gd name="f10" fmla="val 8063"/>
                  <a:gd name="f11" fmla="val 132672"/>
                  <a:gd name="f12" fmla="+- 0 0 9991"/>
                  <a:gd name="f13" fmla="val 63179"/>
                  <a:gd name="f14" fmla="val 5213"/>
                  <a:gd name="f15" fmla="val 5109"/>
                  <a:gd name="f16" fmla="val 64127"/>
                  <a:gd name="f17" fmla="+- 0 0 10123"/>
                  <a:gd name="f18" fmla="val 133495"/>
                  <a:gd name="f19" fmla="val 8917"/>
                  <a:gd name="f20" fmla="val 183857"/>
                  <a:gd name="f21" fmla="val 59371"/>
                  <a:gd name="f22" fmla="val 235170"/>
                  <a:gd name="f23" fmla="val 110777"/>
                  <a:gd name="f24" fmla="val 253225"/>
                  <a:gd name="f25" fmla="val 180271"/>
                  <a:gd name="f26" fmla="val 238021"/>
                  <a:gd name="f27" fmla="val 238341"/>
                  <a:gd name="f28" fmla="val 179106"/>
                  <a:gd name="f29" fmla="val 253572"/>
                  <a:gd name="f30" fmla="val 109739"/>
                  <a:gd name="f31" fmla="val 234533"/>
                  <a:gd name="f32" fmla="+- 0 0 -90"/>
                  <a:gd name="f33" fmla="*/ f3 1 243233"/>
                  <a:gd name="f34" fmla="*/ f4 1 243449"/>
                  <a:gd name="f35" fmla="+- f7 0 f5"/>
                  <a:gd name="f36" fmla="+- f6 0 f5"/>
                  <a:gd name="f37" fmla="*/ f32 f0 1"/>
                  <a:gd name="f38" fmla="*/ f36 1 243233"/>
                  <a:gd name="f39" fmla="*/ f35 1 243449"/>
                  <a:gd name="f40" fmla="*/ 59376 f36 1"/>
                  <a:gd name="f41" fmla="*/ 184079 f35 1"/>
                  <a:gd name="f42" fmla="*/ 5213 f36 1"/>
                  <a:gd name="f43" fmla="*/ 5109 f35 1"/>
                  <a:gd name="f44" fmla="*/ 183857 f36 1"/>
                  <a:gd name="f45" fmla="*/ 59371 f35 1"/>
                  <a:gd name="f46" fmla="*/ 238021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2" name="Freeform 36">
                <a:extLst>
                  <a:ext uri="{FF2B5EF4-FFF2-40B4-BE49-F238E27FC236}">
                    <a16:creationId xmlns:a16="http://schemas.microsoft.com/office/drawing/2014/main" id="{1D832965-EDED-5E61-7BB5-C2DF42B7998E}"/>
                  </a:ext>
                </a:extLst>
              </p:cNvPr>
              <p:cNvSpPr/>
              <p:nvPr/>
            </p:nvSpPr>
            <p:spPr>
              <a:xfrm>
                <a:off x="347033" y="4932648"/>
                <a:ext cx="382027" cy="382365"/>
              </a:xfrm>
              <a:custGeom>
                <a:avLst/>
                <a:gdLst>
                  <a:gd name="f0" fmla="val 10800000"/>
                  <a:gd name="f1" fmla="val 5400000"/>
                  <a:gd name="f2" fmla="val 180"/>
                  <a:gd name="f3" fmla="val w"/>
                  <a:gd name="f4" fmla="val h"/>
                  <a:gd name="f5" fmla="val 0"/>
                  <a:gd name="f6" fmla="val 243233"/>
                  <a:gd name="f7" fmla="val 243449"/>
                  <a:gd name="f8" fmla="val 183857"/>
                  <a:gd name="f9" fmla="val 184079"/>
                  <a:gd name="f10" fmla="val 235170"/>
                  <a:gd name="f11" fmla="val 132672"/>
                  <a:gd name="f12" fmla="val 253225"/>
                  <a:gd name="f13" fmla="val 63179"/>
                  <a:gd name="f14" fmla="val 238021"/>
                  <a:gd name="f15" fmla="val 5109"/>
                  <a:gd name="f16" fmla="val 179106"/>
                  <a:gd name="f17" fmla="+- 0 0 10123"/>
                  <a:gd name="f18" fmla="val 109739"/>
                  <a:gd name="f19" fmla="val 8917"/>
                  <a:gd name="f20" fmla="val 59376"/>
                  <a:gd name="f21" fmla="val 59371"/>
                  <a:gd name="f22" fmla="val 8063"/>
                  <a:gd name="f23" fmla="val 110777"/>
                  <a:gd name="f24" fmla="+- 0 0 9991"/>
                  <a:gd name="f25" fmla="val 180271"/>
                  <a:gd name="f26" fmla="val 5213"/>
                  <a:gd name="f27" fmla="val 238341"/>
                  <a:gd name="f28" fmla="val 64127"/>
                  <a:gd name="f29" fmla="val 253572"/>
                  <a:gd name="f30" fmla="val 133495"/>
                  <a:gd name="f31" fmla="val 234533"/>
                  <a:gd name="f32" fmla="+- 0 0 -90"/>
                  <a:gd name="f33" fmla="*/ f3 1 243233"/>
                  <a:gd name="f34" fmla="*/ f4 1 243449"/>
                  <a:gd name="f35" fmla="+- f7 0 f5"/>
                  <a:gd name="f36" fmla="+- f6 0 f5"/>
                  <a:gd name="f37" fmla="*/ f32 f0 1"/>
                  <a:gd name="f38" fmla="*/ f36 1 243233"/>
                  <a:gd name="f39" fmla="*/ f35 1 243449"/>
                  <a:gd name="f40" fmla="*/ 183857 f36 1"/>
                  <a:gd name="f41" fmla="*/ 184079 f35 1"/>
                  <a:gd name="f42" fmla="*/ 238021 f36 1"/>
                  <a:gd name="f43" fmla="*/ 5109 f35 1"/>
                  <a:gd name="f44" fmla="*/ 59376 f36 1"/>
                  <a:gd name="f45" fmla="*/ 59371 f35 1"/>
                  <a:gd name="f46" fmla="*/ 5213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sp>
          <p:nvSpPr>
            <p:cNvPr id="13" name="Freeform 27">
              <a:extLst>
                <a:ext uri="{FF2B5EF4-FFF2-40B4-BE49-F238E27FC236}">
                  <a16:creationId xmlns:a16="http://schemas.microsoft.com/office/drawing/2014/main" id="{0BC3F407-1944-E99C-FA60-AB1CD1EA42B9}"/>
                </a:ext>
              </a:extLst>
            </p:cNvPr>
            <p:cNvSpPr/>
            <p:nvPr/>
          </p:nvSpPr>
          <p:spPr>
            <a:xfrm>
              <a:off x="-1068604" y="4522018"/>
              <a:ext cx="176113" cy="1196154"/>
            </a:xfrm>
            <a:custGeom>
              <a:avLst/>
              <a:gdLst>
                <a:gd name="f0" fmla="val 10800000"/>
                <a:gd name="f1" fmla="val 5400000"/>
                <a:gd name="f2" fmla="val 180"/>
                <a:gd name="f3" fmla="val w"/>
                <a:gd name="f4" fmla="val h"/>
                <a:gd name="f5" fmla="val 0"/>
                <a:gd name="f6" fmla="val 112127"/>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112128"/>
                <a:gd name="f44" fmla="val 46646"/>
                <a:gd name="f45" fmla="val 101675"/>
                <a:gd name="f46" fmla="val 71397"/>
                <a:gd name="f47" fmla="val 93123"/>
                <a:gd name="f48" fmla="val 91389"/>
                <a:gd name="f49" fmla="val 85521"/>
                <a:gd name="f50" fmla="val 108524"/>
                <a:gd name="f51" fmla="val 121852"/>
                <a:gd name="f52" fmla="val 182778"/>
                <a:gd name="f53" fmla="val 196105"/>
                <a:gd name="f54" fmla="val 213240"/>
                <a:gd name="f55" fmla="val 233232"/>
                <a:gd name="f56" fmla="val 258935"/>
                <a:gd name="f57" fmla="val 350324"/>
                <a:gd name="f58" fmla="val 376027"/>
                <a:gd name="f59" fmla="val 396018"/>
                <a:gd name="f60" fmla="val 413153"/>
                <a:gd name="f61" fmla="val 426481"/>
                <a:gd name="f62" fmla="val 487407"/>
                <a:gd name="f63" fmla="val 500734"/>
                <a:gd name="f64" fmla="val 517870"/>
                <a:gd name="f65" fmla="val 537861"/>
                <a:gd name="f66" fmla="val 563564"/>
                <a:gd name="f67" fmla="val 654953"/>
                <a:gd name="f68" fmla="val 680656"/>
                <a:gd name="f69" fmla="val 700647"/>
                <a:gd name="f70" fmla="val 717783"/>
                <a:gd name="f71" fmla="val 731110"/>
                <a:gd name="f72" fmla="+- 0 0 -90"/>
                <a:gd name="f73" fmla="*/ f3 1 112127"/>
                <a:gd name="f74" fmla="*/ f4 1 761572"/>
                <a:gd name="f75" fmla="+- f7 0 f5"/>
                <a:gd name="f76" fmla="+- f6 0 f5"/>
                <a:gd name="f77" fmla="*/ f72 f0 1"/>
                <a:gd name="f78" fmla="*/ f76 1 112127"/>
                <a:gd name="f79" fmla="*/ f75 1 761572"/>
                <a:gd name="f80" fmla="*/ 79820 f76 1"/>
                <a:gd name="f81" fmla="*/ 761573 f75 1"/>
                <a:gd name="f82" fmla="*/ 0 f76 1"/>
                <a:gd name="f83" fmla="*/ 19005 f76 1"/>
                <a:gd name="f84" fmla="*/ 670184 f75 1"/>
                <a:gd name="f85" fmla="*/ 32308 f76 1"/>
                <a:gd name="f86" fmla="*/ 609258 f75 1"/>
                <a:gd name="f87" fmla="*/ 548333 f75 1"/>
                <a:gd name="f88" fmla="*/ 456944 f75 1"/>
                <a:gd name="f89" fmla="*/ 365555 f75 1"/>
                <a:gd name="f90" fmla="*/ 304629 f75 1"/>
                <a:gd name="f91" fmla="*/ 243703 f75 1"/>
                <a:gd name="f92" fmla="*/ 152315 f75 1"/>
                <a:gd name="f93" fmla="*/ 60926 f75 1"/>
                <a:gd name="f94" fmla="*/ 0 f75 1"/>
                <a:gd name="f95" fmla="*/ 112128 f76 1"/>
                <a:gd name="f96" fmla="*/ 93123 f76 1"/>
                <a:gd name="f97" fmla="*/ 91389 f75 1"/>
                <a:gd name="f98" fmla="*/ 213240 f75 1"/>
                <a:gd name="f99" fmla="*/ 396018 f75 1"/>
                <a:gd name="f100" fmla="*/ 517870 f75 1"/>
                <a:gd name="f101" fmla="*/ 700647 f75 1"/>
                <a:gd name="f102" fmla="*/ f77 1 f2"/>
                <a:gd name="f103" fmla="*/ f80 1 112127"/>
                <a:gd name="f104" fmla="*/ f81 1 761572"/>
                <a:gd name="f105" fmla="*/ f82 1 112127"/>
                <a:gd name="f106" fmla="*/ f83 1 112127"/>
                <a:gd name="f107" fmla="*/ f84 1 761572"/>
                <a:gd name="f108" fmla="*/ f85 1 112127"/>
                <a:gd name="f109" fmla="*/ f86 1 761572"/>
                <a:gd name="f110" fmla="*/ f87 1 761572"/>
                <a:gd name="f111" fmla="*/ f88 1 761572"/>
                <a:gd name="f112" fmla="*/ f89 1 761572"/>
                <a:gd name="f113" fmla="*/ f90 1 761572"/>
                <a:gd name="f114" fmla="*/ f91 1 761572"/>
                <a:gd name="f115" fmla="*/ f92 1 761572"/>
                <a:gd name="f116" fmla="*/ f93 1 761572"/>
                <a:gd name="f117" fmla="*/ f94 1 761572"/>
                <a:gd name="f118" fmla="*/ f95 1 112127"/>
                <a:gd name="f119" fmla="*/ f96 1 112127"/>
                <a:gd name="f120" fmla="*/ f97 1 761572"/>
                <a:gd name="f121" fmla="*/ f98 1 761572"/>
                <a:gd name="f122" fmla="*/ f99 1 761572"/>
                <a:gd name="f123" fmla="*/ f100 1 761572"/>
                <a:gd name="f124" fmla="*/ f101 1 761572"/>
                <a:gd name="f125" fmla="*/ f5 1 f78"/>
                <a:gd name="f126" fmla="*/ f6 1 f78"/>
                <a:gd name="f127" fmla="*/ f5 1 f79"/>
                <a:gd name="f128" fmla="*/ f7 1 f79"/>
                <a:gd name="f129" fmla="+- f102 0 f1"/>
                <a:gd name="f130" fmla="*/ f103 1 f78"/>
                <a:gd name="f131" fmla="*/ f104 1 f79"/>
                <a:gd name="f132" fmla="*/ f105 1 f78"/>
                <a:gd name="f133" fmla="*/ f106 1 f78"/>
                <a:gd name="f134" fmla="*/ f107 1 f79"/>
                <a:gd name="f135" fmla="*/ f108 1 f78"/>
                <a:gd name="f136" fmla="*/ f109 1 f79"/>
                <a:gd name="f137" fmla="*/ f110 1 f79"/>
                <a:gd name="f138" fmla="*/ f111 1 f79"/>
                <a:gd name="f139" fmla="*/ f112 1 f79"/>
                <a:gd name="f140" fmla="*/ f113 1 f79"/>
                <a:gd name="f141" fmla="*/ f114 1 f79"/>
                <a:gd name="f142" fmla="*/ f115 1 f79"/>
                <a:gd name="f143" fmla="*/ f116 1 f79"/>
                <a:gd name="f144" fmla="*/ f117 1 f79"/>
                <a:gd name="f145" fmla="*/ f118 1 f78"/>
                <a:gd name="f146" fmla="*/ f119 1 f78"/>
                <a:gd name="f147" fmla="*/ f120 1 f79"/>
                <a:gd name="f148" fmla="*/ f121 1 f79"/>
                <a:gd name="f149" fmla="*/ f122 1 f79"/>
                <a:gd name="f150" fmla="*/ f123 1 f79"/>
                <a:gd name="f151" fmla="*/ f124 1 f79"/>
                <a:gd name="f152" fmla="*/ f125 f73 1"/>
                <a:gd name="f153" fmla="*/ f126 f73 1"/>
                <a:gd name="f154" fmla="*/ f128 f74 1"/>
                <a:gd name="f155" fmla="*/ f127 f74 1"/>
                <a:gd name="f156" fmla="*/ f130 f73 1"/>
                <a:gd name="f157" fmla="*/ f131 f74 1"/>
                <a:gd name="f158" fmla="*/ f132 f73 1"/>
                <a:gd name="f159" fmla="*/ f133 f73 1"/>
                <a:gd name="f160" fmla="*/ f134 f74 1"/>
                <a:gd name="f161" fmla="*/ f135 f73 1"/>
                <a:gd name="f162" fmla="*/ f136 f74 1"/>
                <a:gd name="f163" fmla="*/ f137 f74 1"/>
                <a:gd name="f164" fmla="*/ f138 f74 1"/>
                <a:gd name="f165" fmla="*/ f139 f74 1"/>
                <a:gd name="f166" fmla="*/ f140 f74 1"/>
                <a:gd name="f167" fmla="*/ f141 f74 1"/>
                <a:gd name="f168" fmla="*/ f142 f74 1"/>
                <a:gd name="f169" fmla="*/ f143 f74 1"/>
                <a:gd name="f170" fmla="*/ f144 f74 1"/>
                <a:gd name="f171" fmla="*/ f145 f73 1"/>
                <a:gd name="f172" fmla="*/ f146 f73 1"/>
                <a:gd name="f173" fmla="*/ f147 f74 1"/>
                <a:gd name="f174" fmla="*/ f148 f74 1"/>
                <a:gd name="f175" fmla="*/ f149 f74 1"/>
                <a:gd name="f176" fmla="*/ f150 f74 1"/>
                <a:gd name="f177" fmla="*/ f151 f74 1"/>
              </a:gdLst>
              <a:ahLst/>
              <a:cxnLst>
                <a:cxn ang="3cd4">
                  <a:pos x="hc" y="t"/>
                </a:cxn>
                <a:cxn ang="0">
                  <a:pos x="r" y="vc"/>
                </a:cxn>
                <a:cxn ang="cd4">
                  <a:pos x="hc" y="b"/>
                </a:cxn>
                <a:cxn ang="cd2">
                  <a:pos x="l" y="vc"/>
                </a:cxn>
                <a:cxn ang="f129">
                  <a:pos x="f156" y="f157"/>
                </a:cxn>
                <a:cxn ang="f129">
                  <a:pos x="f158" y="f157"/>
                </a:cxn>
                <a:cxn ang="f129">
                  <a:pos x="f159" y="f160"/>
                </a:cxn>
                <a:cxn ang="f129">
                  <a:pos x="f161" y="f162"/>
                </a:cxn>
                <a:cxn ang="f129">
                  <a:pos x="f159" y="f163"/>
                </a:cxn>
                <a:cxn ang="f129">
                  <a:pos x="f158" y="f164"/>
                </a:cxn>
                <a:cxn ang="f129">
                  <a:pos x="f159" y="f165"/>
                </a:cxn>
                <a:cxn ang="f129">
                  <a:pos x="f161" y="f166"/>
                </a:cxn>
                <a:cxn ang="f129">
                  <a:pos x="f159" y="f167"/>
                </a:cxn>
                <a:cxn ang="f129">
                  <a:pos x="f158" y="f168"/>
                </a:cxn>
                <a:cxn ang="f129">
                  <a:pos x="f159" y="f169"/>
                </a:cxn>
                <a:cxn ang="f129">
                  <a:pos x="f161" y="f170"/>
                </a:cxn>
                <a:cxn ang="f129">
                  <a:pos x="f171" y="f170"/>
                </a:cxn>
                <a:cxn ang="f129">
                  <a:pos x="f172" y="f173"/>
                </a:cxn>
                <a:cxn ang="f129">
                  <a:pos x="f156" y="f168"/>
                </a:cxn>
                <a:cxn ang="f129">
                  <a:pos x="f172" y="f174"/>
                </a:cxn>
                <a:cxn ang="f129">
                  <a:pos x="f171" y="f166"/>
                </a:cxn>
                <a:cxn ang="f129">
                  <a:pos x="f172" y="f175"/>
                </a:cxn>
                <a:cxn ang="f129">
                  <a:pos x="f156" y="f164"/>
                </a:cxn>
                <a:cxn ang="f129">
                  <a:pos x="f172" y="f176"/>
                </a:cxn>
                <a:cxn ang="f129">
                  <a:pos x="f171" y="f162"/>
                </a:cxn>
                <a:cxn ang="f129">
                  <a:pos x="f172" y="f177"/>
                </a:cxn>
                <a:cxn ang="f129">
                  <a:pos x="f156" y="f157"/>
                </a:cxn>
              </a:cxnLst>
              <a:rect l="f152" t="f155" r="f153" b="f154"/>
              <a:pathLst>
                <a:path w="112127"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43" y="f5"/>
                  </a:lnTo>
                  <a:cubicBezTo>
                    <a:pt x="f43" y="f44"/>
                    <a:pt x="f45" y="f46"/>
                    <a:pt x="f47" y="f48"/>
                  </a:cubicBezTo>
                  <a:cubicBezTo>
                    <a:pt x="f49" y="f50"/>
                    <a:pt x="f8" y="f51"/>
                    <a:pt x="f8" y="f37"/>
                  </a:cubicBezTo>
                  <a:cubicBezTo>
                    <a:pt x="f8" y="f52"/>
                    <a:pt x="f49" y="f53"/>
                    <a:pt x="f47" y="f54"/>
                  </a:cubicBezTo>
                  <a:cubicBezTo>
                    <a:pt x="f45" y="f55"/>
                    <a:pt x="f43" y="f56"/>
                    <a:pt x="f43" y="f31"/>
                  </a:cubicBezTo>
                  <a:cubicBezTo>
                    <a:pt x="f43" y="f57"/>
                    <a:pt x="f45" y="f58"/>
                    <a:pt x="f47" y="f59"/>
                  </a:cubicBezTo>
                  <a:cubicBezTo>
                    <a:pt x="f49" y="f60"/>
                    <a:pt x="f8" y="f61"/>
                    <a:pt x="f8" y="f25"/>
                  </a:cubicBezTo>
                  <a:cubicBezTo>
                    <a:pt x="f8" y="f62"/>
                    <a:pt x="f49" y="f63"/>
                    <a:pt x="f47" y="f64"/>
                  </a:cubicBezTo>
                  <a:cubicBezTo>
                    <a:pt x="f45" y="f65"/>
                    <a:pt x="f43" y="f66"/>
                    <a:pt x="f43" y="f19"/>
                  </a:cubicBezTo>
                  <a:cubicBezTo>
                    <a:pt x="f43" y="f67"/>
                    <a:pt x="f45" y="f68"/>
                    <a:pt x="f47" y="f69"/>
                  </a:cubicBezTo>
                  <a:cubicBezTo>
                    <a:pt x="f49" y="f70"/>
                    <a:pt x="f8" y="f71"/>
                    <a:pt x="f8" y="f9"/>
                  </a:cubicBezTo>
                  <a:close/>
                </a:path>
              </a:pathLst>
            </a:custGeom>
            <a:solidFill>
              <a:srgbClr val="7473B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4" name="Freeform 28">
              <a:extLst>
                <a:ext uri="{FF2B5EF4-FFF2-40B4-BE49-F238E27FC236}">
                  <a16:creationId xmlns:a16="http://schemas.microsoft.com/office/drawing/2014/main" id="{587EB169-CE67-F45D-A8C6-F4AE781F12F7}"/>
                </a:ext>
              </a:extLst>
            </p:cNvPr>
            <p:cNvSpPr/>
            <p:nvPr/>
          </p:nvSpPr>
          <p:spPr>
            <a:xfrm>
              <a:off x="-777569" y="4522018"/>
              <a:ext cx="176113" cy="1196154"/>
            </a:xfrm>
            <a:custGeom>
              <a:avLst/>
              <a:gdLst>
                <a:gd name="f0" fmla="val 10800000"/>
                <a:gd name="f1" fmla="val 5400000"/>
                <a:gd name="f2" fmla="val 180"/>
                <a:gd name="f3" fmla="val w"/>
                <a:gd name="f4" fmla="val h"/>
                <a:gd name="f5" fmla="val 0"/>
                <a:gd name="f6" fmla="val 112127"/>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112128"/>
                <a:gd name="f44" fmla="val 46646"/>
                <a:gd name="f45" fmla="val 101675"/>
                <a:gd name="f46" fmla="val 71397"/>
                <a:gd name="f47" fmla="val 93123"/>
                <a:gd name="f48" fmla="val 91389"/>
                <a:gd name="f49" fmla="val 85521"/>
                <a:gd name="f50" fmla="val 108524"/>
                <a:gd name="f51" fmla="val 121852"/>
                <a:gd name="f52" fmla="val 182778"/>
                <a:gd name="f53" fmla="val 196105"/>
                <a:gd name="f54" fmla="val 213240"/>
                <a:gd name="f55" fmla="val 233232"/>
                <a:gd name="f56" fmla="val 258935"/>
                <a:gd name="f57" fmla="val 350324"/>
                <a:gd name="f58" fmla="val 376027"/>
                <a:gd name="f59" fmla="val 396018"/>
                <a:gd name="f60" fmla="val 413153"/>
                <a:gd name="f61" fmla="val 426481"/>
                <a:gd name="f62" fmla="val 487407"/>
                <a:gd name="f63" fmla="val 500734"/>
                <a:gd name="f64" fmla="val 517870"/>
                <a:gd name="f65" fmla="val 537861"/>
                <a:gd name="f66" fmla="val 563564"/>
                <a:gd name="f67" fmla="val 654953"/>
                <a:gd name="f68" fmla="val 680656"/>
                <a:gd name="f69" fmla="val 700647"/>
                <a:gd name="f70" fmla="val 717783"/>
                <a:gd name="f71" fmla="val 731110"/>
                <a:gd name="f72" fmla="+- 0 0 -90"/>
                <a:gd name="f73" fmla="*/ f3 1 112127"/>
                <a:gd name="f74" fmla="*/ f4 1 761572"/>
                <a:gd name="f75" fmla="+- f7 0 f5"/>
                <a:gd name="f76" fmla="+- f6 0 f5"/>
                <a:gd name="f77" fmla="*/ f72 f0 1"/>
                <a:gd name="f78" fmla="*/ f76 1 112127"/>
                <a:gd name="f79" fmla="*/ f75 1 761572"/>
                <a:gd name="f80" fmla="*/ 79820 f76 1"/>
                <a:gd name="f81" fmla="*/ 761573 f75 1"/>
                <a:gd name="f82" fmla="*/ 0 f76 1"/>
                <a:gd name="f83" fmla="*/ 19005 f76 1"/>
                <a:gd name="f84" fmla="*/ 670184 f75 1"/>
                <a:gd name="f85" fmla="*/ 32308 f76 1"/>
                <a:gd name="f86" fmla="*/ 609258 f75 1"/>
                <a:gd name="f87" fmla="*/ 548333 f75 1"/>
                <a:gd name="f88" fmla="*/ 456944 f75 1"/>
                <a:gd name="f89" fmla="*/ 365555 f75 1"/>
                <a:gd name="f90" fmla="*/ 304629 f75 1"/>
                <a:gd name="f91" fmla="*/ 243703 f75 1"/>
                <a:gd name="f92" fmla="*/ 152315 f75 1"/>
                <a:gd name="f93" fmla="*/ 60926 f75 1"/>
                <a:gd name="f94" fmla="*/ 0 f75 1"/>
                <a:gd name="f95" fmla="*/ 112128 f76 1"/>
                <a:gd name="f96" fmla="*/ 93123 f76 1"/>
                <a:gd name="f97" fmla="*/ 91389 f75 1"/>
                <a:gd name="f98" fmla="*/ 213240 f75 1"/>
                <a:gd name="f99" fmla="*/ 396018 f75 1"/>
                <a:gd name="f100" fmla="*/ 517870 f75 1"/>
                <a:gd name="f101" fmla="*/ 700647 f75 1"/>
                <a:gd name="f102" fmla="*/ f77 1 f2"/>
                <a:gd name="f103" fmla="*/ f80 1 112127"/>
                <a:gd name="f104" fmla="*/ f81 1 761572"/>
                <a:gd name="f105" fmla="*/ f82 1 112127"/>
                <a:gd name="f106" fmla="*/ f83 1 112127"/>
                <a:gd name="f107" fmla="*/ f84 1 761572"/>
                <a:gd name="f108" fmla="*/ f85 1 112127"/>
                <a:gd name="f109" fmla="*/ f86 1 761572"/>
                <a:gd name="f110" fmla="*/ f87 1 761572"/>
                <a:gd name="f111" fmla="*/ f88 1 761572"/>
                <a:gd name="f112" fmla="*/ f89 1 761572"/>
                <a:gd name="f113" fmla="*/ f90 1 761572"/>
                <a:gd name="f114" fmla="*/ f91 1 761572"/>
                <a:gd name="f115" fmla="*/ f92 1 761572"/>
                <a:gd name="f116" fmla="*/ f93 1 761572"/>
                <a:gd name="f117" fmla="*/ f94 1 761572"/>
                <a:gd name="f118" fmla="*/ f95 1 112127"/>
                <a:gd name="f119" fmla="*/ f96 1 112127"/>
                <a:gd name="f120" fmla="*/ f97 1 761572"/>
                <a:gd name="f121" fmla="*/ f98 1 761572"/>
                <a:gd name="f122" fmla="*/ f99 1 761572"/>
                <a:gd name="f123" fmla="*/ f100 1 761572"/>
                <a:gd name="f124" fmla="*/ f101 1 761572"/>
                <a:gd name="f125" fmla="*/ f5 1 f78"/>
                <a:gd name="f126" fmla="*/ f6 1 f78"/>
                <a:gd name="f127" fmla="*/ f5 1 f79"/>
                <a:gd name="f128" fmla="*/ f7 1 f79"/>
                <a:gd name="f129" fmla="+- f102 0 f1"/>
                <a:gd name="f130" fmla="*/ f103 1 f78"/>
                <a:gd name="f131" fmla="*/ f104 1 f79"/>
                <a:gd name="f132" fmla="*/ f105 1 f78"/>
                <a:gd name="f133" fmla="*/ f106 1 f78"/>
                <a:gd name="f134" fmla="*/ f107 1 f79"/>
                <a:gd name="f135" fmla="*/ f108 1 f78"/>
                <a:gd name="f136" fmla="*/ f109 1 f79"/>
                <a:gd name="f137" fmla="*/ f110 1 f79"/>
                <a:gd name="f138" fmla="*/ f111 1 f79"/>
                <a:gd name="f139" fmla="*/ f112 1 f79"/>
                <a:gd name="f140" fmla="*/ f113 1 f79"/>
                <a:gd name="f141" fmla="*/ f114 1 f79"/>
                <a:gd name="f142" fmla="*/ f115 1 f79"/>
                <a:gd name="f143" fmla="*/ f116 1 f79"/>
                <a:gd name="f144" fmla="*/ f117 1 f79"/>
                <a:gd name="f145" fmla="*/ f118 1 f78"/>
                <a:gd name="f146" fmla="*/ f119 1 f78"/>
                <a:gd name="f147" fmla="*/ f120 1 f79"/>
                <a:gd name="f148" fmla="*/ f121 1 f79"/>
                <a:gd name="f149" fmla="*/ f122 1 f79"/>
                <a:gd name="f150" fmla="*/ f123 1 f79"/>
                <a:gd name="f151" fmla="*/ f124 1 f79"/>
                <a:gd name="f152" fmla="*/ f125 f73 1"/>
                <a:gd name="f153" fmla="*/ f126 f73 1"/>
                <a:gd name="f154" fmla="*/ f128 f74 1"/>
                <a:gd name="f155" fmla="*/ f127 f74 1"/>
                <a:gd name="f156" fmla="*/ f130 f73 1"/>
                <a:gd name="f157" fmla="*/ f131 f74 1"/>
                <a:gd name="f158" fmla="*/ f132 f73 1"/>
                <a:gd name="f159" fmla="*/ f133 f73 1"/>
                <a:gd name="f160" fmla="*/ f134 f74 1"/>
                <a:gd name="f161" fmla="*/ f135 f73 1"/>
                <a:gd name="f162" fmla="*/ f136 f74 1"/>
                <a:gd name="f163" fmla="*/ f137 f74 1"/>
                <a:gd name="f164" fmla="*/ f138 f74 1"/>
                <a:gd name="f165" fmla="*/ f139 f74 1"/>
                <a:gd name="f166" fmla="*/ f140 f74 1"/>
                <a:gd name="f167" fmla="*/ f141 f74 1"/>
                <a:gd name="f168" fmla="*/ f142 f74 1"/>
                <a:gd name="f169" fmla="*/ f143 f74 1"/>
                <a:gd name="f170" fmla="*/ f144 f74 1"/>
                <a:gd name="f171" fmla="*/ f145 f73 1"/>
                <a:gd name="f172" fmla="*/ f146 f73 1"/>
                <a:gd name="f173" fmla="*/ f147 f74 1"/>
                <a:gd name="f174" fmla="*/ f148 f74 1"/>
                <a:gd name="f175" fmla="*/ f149 f74 1"/>
                <a:gd name="f176" fmla="*/ f150 f74 1"/>
                <a:gd name="f177" fmla="*/ f151 f74 1"/>
              </a:gdLst>
              <a:ahLst/>
              <a:cxnLst>
                <a:cxn ang="3cd4">
                  <a:pos x="hc" y="t"/>
                </a:cxn>
                <a:cxn ang="0">
                  <a:pos x="r" y="vc"/>
                </a:cxn>
                <a:cxn ang="cd4">
                  <a:pos x="hc" y="b"/>
                </a:cxn>
                <a:cxn ang="cd2">
                  <a:pos x="l" y="vc"/>
                </a:cxn>
                <a:cxn ang="f129">
                  <a:pos x="f156" y="f157"/>
                </a:cxn>
                <a:cxn ang="f129">
                  <a:pos x="f158" y="f157"/>
                </a:cxn>
                <a:cxn ang="f129">
                  <a:pos x="f159" y="f160"/>
                </a:cxn>
                <a:cxn ang="f129">
                  <a:pos x="f161" y="f162"/>
                </a:cxn>
                <a:cxn ang="f129">
                  <a:pos x="f159" y="f163"/>
                </a:cxn>
                <a:cxn ang="f129">
                  <a:pos x="f158" y="f164"/>
                </a:cxn>
                <a:cxn ang="f129">
                  <a:pos x="f159" y="f165"/>
                </a:cxn>
                <a:cxn ang="f129">
                  <a:pos x="f161" y="f166"/>
                </a:cxn>
                <a:cxn ang="f129">
                  <a:pos x="f159" y="f167"/>
                </a:cxn>
                <a:cxn ang="f129">
                  <a:pos x="f158" y="f168"/>
                </a:cxn>
                <a:cxn ang="f129">
                  <a:pos x="f159" y="f169"/>
                </a:cxn>
                <a:cxn ang="f129">
                  <a:pos x="f161" y="f170"/>
                </a:cxn>
                <a:cxn ang="f129">
                  <a:pos x="f171" y="f170"/>
                </a:cxn>
                <a:cxn ang="f129">
                  <a:pos x="f172" y="f173"/>
                </a:cxn>
                <a:cxn ang="f129">
                  <a:pos x="f156" y="f168"/>
                </a:cxn>
                <a:cxn ang="f129">
                  <a:pos x="f172" y="f174"/>
                </a:cxn>
                <a:cxn ang="f129">
                  <a:pos x="f171" y="f166"/>
                </a:cxn>
                <a:cxn ang="f129">
                  <a:pos x="f172" y="f175"/>
                </a:cxn>
                <a:cxn ang="f129">
                  <a:pos x="f156" y="f164"/>
                </a:cxn>
                <a:cxn ang="f129">
                  <a:pos x="f172" y="f176"/>
                </a:cxn>
                <a:cxn ang="f129">
                  <a:pos x="f171" y="f162"/>
                </a:cxn>
                <a:cxn ang="f129">
                  <a:pos x="f172" y="f177"/>
                </a:cxn>
                <a:cxn ang="f129">
                  <a:pos x="f156" y="f157"/>
                </a:cxn>
              </a:cxnLst>
              <a:rect l="f152" t="f155" r="f153" b="f154"/>
              <a:pathLst>
                <a:path w="112127"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43" y="f5"/>
                  </a:lnTo>
                  <a:cubicBezTo>
                    <a:pt x="f43" y="f44"/>
                    <a:pt x="f45" y="f46"/>
                    <a:pt x="f47" y="f48"/>
                  </a:cubicBezTo>
                  <a:cubicBezTo>
                    <a:pt x="f49" y="f50"/>
                    <a:pt x="f8" y="f51"/>
                    <a:pt x="f8" y="f37"/>
                  </a:cubicBezTo>
                  <a:cubicBezTo>
                    <a:pt x="f8" y="f52"/>
                    <a:pt x="f49" y="f53"/>
                    <a:pt x="f47" y="f54"/>
                  </a:cubicBezTo>
                  <a:cubicBezTo>
                    <a:pt x="f45" y="f55"/>
                    <a:pt x="f43" y="f56"/>
                    <a:pt x="f43" y="f31"/>
                  </a:cubicBezTo>
                  <a:cubicBezTo>
                    <a:pt x="f43" y="f57"/>
                    <a:pt x="f45" y="f58"/>
                    <a:pt x="f47" y="f59"/>
                  </a:cubicBezTo>
                  <a:cubicBezTo>
                    <a:pt x="f49" y="f60"/>
                    <a:pt x="f8" y="f61"/>
                    <a:pt x="f8" y="f25"/>
                  </a:cubicBezTo>
                  <a:cubicBezTo>
                    <a:pt x="f8" y="f62"/>
                    <a:pt x="f49" y="f63"/>
                    <a:pt x="f47" y="f64"/>
                  </a:cubicBezTo>
                  <a:cubicBezTo>
                    <a:pt x="f45" y="f65"/>
                    <a:pt x="f43" y="f66"/>
                    <a:pt x="f43" y="f19"/>
                  </a:cubicBezTo>
                  <a:cubicBezTo>
                    <a:pt x="f43" y="f67"/>
                    <a:pt x="f45" y="f68"/>
                    <a:pt x="f47" y="f69"/>
                  </a:cubicBezTo>
                  <a:cubicBezTo>
                    <a:pt x="f49" y="f70"/>
                    <a:pt x="f8" y="f71"/>
                    <a:pt x="f8" y="f9"/>
                  </a:cubicBezTo>
                  <a:close/>
                </a:path>
              </a:pathLst>
            </a:custGeom>
            <a:solidFill>
              <a:srgbClr val="7473B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5" name="Freeform 29">
              <a:extLst>
                <a:ext uri="{FF2B5EF4-FFF2-40B4-BE49-F238E27FC236}">
                  <a16:creationId xmlns:a16="http://schemas.microsoft.com/office/drawing/2014/main" id="{A6281B43-350D-50D6-5D87-82FC42DEC53C}"/>
                </a:ext>
              </a:extLst>
            </p:cNvPr>
            <p:cNvSpPr/>
            <p:nvPr/>
          </p:nvSpPr>
          <p:spPr>
            <a:xfrm>
              <a:off x="-485043" y="4522018"/>
              <a:ext cx="176113" cy="1196154"/>
            </a:xfrm>
            <a:custGeom>
              <a:avLst/>
              <a:gdLst>
                <a:gd name="f0" fmla="val 10800000"/>
                <a:gd name="f1" fmla="val 5400000"/>
                <a:gd name="f2" fmla="val 180"/>
                <a:gd name="f3" fmla="val w"/>
                <a:gd name="f4" fmla="val h"/>
                <a:gd name="f5" fmla="val 0"/>
                <a:gd name="f6" fmla="val 112128"/>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46646"/>
                <a:gd name="f44" fmla="val 101675"/>
                <a:gd name="f45" fmla="val 71397"/>
                <a:gd name="f46" fmla="val 93123"/>
                <a:gd name="f47" fmla="val 91389"/>
                <a:gd name="f48" fmla="val 85521"/>
                <a:gd name="f49" fmla="val 108524"/>
                <a:gd name="f50" fmla="val 121852"/>
                <a:gd name="f51" fmla="val 182778"/>
                <a:gd name="f52" fmla="val 196105"/>
                <a:gd name="f53" fmla="val 213240"/>
                <a:gd name="f54" fmla="val 233232"/>
                <a:gd name="f55" fmla="val 258935"/>
                <a:gd name="f56" fmla="val 350324"/>
                <a:gd name="f57" fmla="val 376027"/>
                <a:gd name="f58" fmla="val 396018"/>
                <a:gd name="f59" fmla="val 413153"/>
                <a:gd name="f60" fmla="val 426481"/>
                <a:gd name="f61" fmla="val 487407"/>
                <a:gd name="f62" fmla="val 500734"/>
                <a:gd name="f63" fmla="val 517870"/>
                <a:gd name="f64" fmla="val 537861"/>
                <a:gd name="f65" fmla="val 563564"/>
                <a:gd name="f66" fmla="val 654953"/>
                <a:gd name="f67" fmla="val 680656"/>
                <a:gd name="f68" fmla="val 700647"/>
                <a:gd name="f69" fmla="val 717783"/>
                <a:gd name="f70" fmla="val 731110"/>
                <a:gd name="f71" fmla="+- 0 0 -90"/>
                <a:gd name="f72" fmla="*/ f3 1 112128"/>
                <a:gd name="f73" fmla="*/ f4 1 761572"/>
                <a:gd name="f74" fmla="+- f7 0 f5"/>
                <a:gd name="f75" fmla="+- f6 0 f5"/>
                <a:gd name="f76" fmla="*/ f71 f0 1"/>
                <a:gd name="f77" fmla="*/ f75 1 112128"/>
                <a:gd name="f78" fmla="*/ f74 1 761572"/>
                <a:gd name="f79" fmla="*/ 79820 f75 1"/>
                <a:gd name="f80" fmla="*/ 761573 f74 1"/>
                <a:gd name="f81" fmla="*/ 0 f75 1"/>
                <a:gd name="f82" fmla="*/ 19005 f75 1"/>
                <a:gd name="f83" fmla="*/ 670184 f74 1"/>
                <a:gd name="f84" fmla="*/ 32308 f75 1"/>
                <a:gd name="f85" fmla="*/ 609258 f74 1"/>
                <a:gd name="f86" fmla="*/ 548333 f74 1"/>
                <a:gd name="f87" fmla="*/ 456944 f74 1"/>
                <a:gd name="f88" fmla="*/ 365555 f74 1"/>
                <a:gd name="f89" fmla="*/ 304629 f74 1"/>
                <a:gd name="f90" fmla="*/ 243703 f74 1"/>
                <a:gd name="f91" fmla="*/ 152315 f74 1"/>
                <a:gd name="f92" fmla="*/ 60926 f74 1"/>
                <a:gd name="f93" fmla="*/ 0 f74 1"/>
                <a:gd name="f94" fmla="*/ 112128 f75 1"/>
                <a:gd name="f95" fmla="*/ 93123 f75 1"/>
                <a:gd name="f96" fmla="*/ 91389 f74 1"/>
                <a:gd name="f97" fmla="*/ 213240 f74 1"/>
                <a:gd name="f98" fmla="*/ 396018 f74 1"/>
                <a:gd name="f99" fmla="*/ 517870 f74 1"/>
                <a:gd name="f100" fmla="*/ 700647 f74 1"/>
                <a:gd name="f101" fmla="*/ f76 1 f2"/>
                <a:gd name="f102" fmla="*/ f79 1 112128"/>
                <a:gd name="f103" fmla="*/ f80 1 761572"/>
                <a:gd name="f104" fmla="*/ f81 1 112128"/>
                <a:gd name="f105" fmla="*/ f82 1 112128"/>
                <a:gd name="f106" fmla="*/ f83 1 761572"/>
                <a:gd name="f107" fmla="*/ f84 1 112128"/>
                <a:gd name="f108" fmla="*/ f85 1 761572"/>
                <a:gd name="f109" fmla="*/ f86 1 761572"/>
                <a:gd name="f110" fmla="*/ f87 1 761572"/>
                <a:gd name="f111" fmla="*/ f88 1 761572"/>
                <a:gd name="f112" fmla="*/ f89 1 761572"/>
                <a:gd name="f113" fmla="*/ f90 1 761572"/>
                <a:gd name="f114" fmla="*/ f91 1 761572"/>
                <a:gd name="f115" fmla="*/ f92 1 761572"/>
                <a:gd name="f116" fmla="*/ f93 1 761572"/>
                <a:gd name="f117" fmla="*/ f94 1 112128"/>
                <a:gd name="f118" fmla="*/ f95 1 112128"/>
                <a:gd name="f119" fmla="*/ f96 1 761572"/>
                <a:gd name="f120" fmla="*/ f97 1 761572"/>
                <a:gd name="f121" fmla="*/ f98 1 761572"/>
                <a:gd name="f122" fmla="*/ f99 1 761572"/>
                <a:gd name="f123" fmla="*/ f100 1 761572"/>
                <a:gd name="f124" fmla="*/ f5 1 f77"/>
                <a:gd name="f125" fmla="*/ f6 1 f77"/>
                <a:gd name="f126" fmla="*/ f5 1 f78"/>
                <a:gd name="f127" fmla="*/ f7 1 f78"/>
                <a:gd name="f128" fmla="+- f101 0 f1"/>
                <a:gd name="f129" fmla="*/ f102 1 f77"/>
                <a:gd name="f130" fmla="*/ f103 1 f78"/>
                <a:gd name="f131" fmla="*/ f104 1 f77"/>
                <a:gd name="f132" fmla="*/ f105 1 f77"/>
                <a:gd name="f133" fmla="*/ f106 1 f78"/>
                <a:gd name="f134" fmla="*/ f107 1 f77"/>
                <a:gd name="f135" fmla="*/ f108 1 f78"/>
                <a:gd name="f136" fmla="*/ f109 1 f78"/>
                <a:gd name="f137" fmla="*/ f110 1 f78"/>
                <a:gd name="f138" fmla="*/ f111 1 f78"/>
                <a:gd name="f139" fmla="*/ f112 1 f78"/>
                <a:gd name="f140" fmla="*/ f113 1 f78"/>
                <a:gd name="f141" fmla="*/ f114 1 f78"/>
                <a:gd name="f142" fmla="*/ f115 1 f78"/>
                <a:gd name="f143" fmla="*/ f116 1 f78"/>
                <a:gd name="f144" fmla="*/ f117 1 f77"/>
                <a:gd name="f145" fmla="*/ f118 1 f77"/>
                <a:gd name="f146" fmla="*/ f119 1 f78"/>
                <a:gd name="f147" fmla="*/ f120 1 f78"/>
                <a:gd name="f148" fmla="*/ f121 1 f78"/>
                <a:gd name="f149" fmla="*/ f122 1 f78"/>
                <a:gd name="f150" fmla="*/ f123 1 f78"/>
                <a:gd name="f151" fmla="*/ f124 f72 1"/>
                <a:gd name="f152" fmla="*/ f125 f72 1"/>
                <a:gd name="f153" fmla="*/ f127 f73 1"/>
                <a:gd name="f154" fmla="*/ f126 f73 1"/>
                <a:gd name="f155" fmla="*/ f129 f72 1"/>
                <a:gd name="f156" fmla="*/ f130 f73 1"/>
                <a:gd name="f157" fmla="*/ f131 f72 1"/>
                <a:gd name="f158" fmla="*/ f132 f72 1"/>
                <a:gd name="f159" fmla="*/ f133 f73 1"/>
                <a:gd name="f160" fmla="*/ f134 f72 1"/>
                <a:gd name="f161" fmla="*/ f135 f73 1"/>
                <a:gd name="f162" fmla="*/ f136 f73 1"/>
                <a:gd name="f163" fmla="*/ f137 f73 1"/>
                <a:gd name="f164" fmla="*/ f138 f73 1"/>
                <a:gd name="f165" fmla="*/ f139 f73 1"/>
                <a:gd name="f166" fmla="*/ f140 f73 1"/>
                <a:gd name="f167" fmla="*/ f141 f73 1"/>
                <a:gd name="f168" fmla="*/ f142 f73 1"/>
                <a:gd name="f169" fmla="*/ f143 f73 1"/>
                <a:gd name="f170" fmla="*/ f144 f72 1"/>
                <a:gd name="f171" fmla="*/ f145 f72 1"/>
                <a:gd name="f172" fmla="*/ f146 f73 1"/>
                <a:gd name="f173" fmla="*/ f147 f73 1"/>
                <a:gd name="f174" fmla="*/ f148 f73 1"/>
                <a:gd name="f175" fmla="*/ f149 f73 1"/>
                <a:gd name="f176" fmla="*/ f150 f73 1"/>
              </a:gdLst>
              <a:ahLst/>
              <a:cxnLst>
                <a:cxn ang="3cd4">
                  <a:pos x="hc" y="t"/>
                </a:cxn>
                <a:cxn ang="0">
                  <a:pos x="r" y="vc"/>
                </a:cxn>
                <a:cxn ang="cd4">
                  <a:pos x="hc" y="b"/>
                </a:cxn>
                <a:cxn ang="cd2">
                  <a:pos x="l" y="vc"/>
                </a:cxn>
                <a:cxn ang="f128">
                  <a:pos x="f155" y="f156"/>
                </a:cxn>
                <a:cxn ang="f128">
                  <a:pos x="f157" y="f156"/>
                </a:cxn>
                <a:cxn ang="f128">
                  <a:pos x="f158" y="f159"/>
                </a:cxn>
                <a:cxn ang="f128">
                  <a:pos x="f160" y="f161"/>
                </a:cxn>
                <a:cxn ang="f128">
                  <a:pos x="f158" y="f162"/>
                </a:cxn>
                <a:cxn ang="f128">
                  <a:pos x="f157" y="f163"/>
                </a:cxn>
                <a:cxn ang="f128">
                  <a:pos x="f158" y="f164"/>
                </a:cxn>
                <a:cxn ang="f128">
                  <a:pos x="f160" y="f165"/>
                </a:cxn>
                <a:cxn ang="f128">
                  <a:pos x="f158" y="f166"/>
                </a:cxn>
                <a:cxn ang="f128">
                  <a:pos x="f157" y="f167"/>
                </a:cxn>
                <a:cxn ang="f128">
                  <a:pos x="f158" y="f168"/>
                </a:cxn>
                <a:cxn ang="f128">
                  <a:pos x="f160" y="f169"/>
                </a:cxn>
                <a:cxn ang="f128">
                  <a:pos x="f170" y="f169"/>
                </a:cxn>
                <a:cxn ang="f128">
                  <a:pos x="f171" y="f172"/>
                </a:cxn>
                <a:cxn ang="f128">
                  <a:pos x="f155" y="f167"/>
                </a:cxn>
                <a:cxn ang="f128">
                  <a:pos x="f171" y="f173"/>
                </a:cxn>
                <a:cxn ang="f128">
                  <a:pos x="f170" y="f165"/>
                </a:cxn>
                <a:cxn ang="f128">
                  <a:pos x="f171" y="f174"/>
                </a:cxn>
                <a:cxn ang="f128">
                  <a:pos x="f155" y="f163"/>
                </a:cxn>
                <a:cxn ang="f128">
                  <a:pos x="f171" y="f175"/>
                </a:cxn>
                <a:cxn ang="f128">
                  <a:pos x="f170" y="f161"/>
                </a:cxn>
                <a:cxn ang="f128">
                  <a:pos x="f171" y="f176"/>
                </a:cxn>
                <a:cxn ang="f128">
                  <a:pos x="f155" y="f156"/>
                </a:cxn>
              </a:cxnLst>
              <a:rect l="f151" t="f154" r="f152" b="f153"/>
              <a:pathLst>
                <a:path w="112128"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6" y="f5"/>
                  </a:lnTo>
                  <a:cubicBezTo>
                    <a:pt x="f6" y="f43"/>
                    <a:pt x="f44" y="f45"/>
                    <a:pt x="f46" y="f47"/>
                  </a:cubicBezTo>
                  <a:cubicBezTo>
                    <a:pt x="f48" y="f49"/>
                    <a:pt x="f8" y="f50"/>
                    <a:pt x="f8" y="f37"/>
                  </a:cubicBezTo>
                  <a:cubicBezTo>
                    <a:pt x="f8" y="f51"/>
                    <a:pt x="f48" y="f52"/>
                    <a:pt x="f46" y="f53"/>
                  </a:cubicBezTo>
                  <a:cubicBezTo>
                    <a:pt x="f44" y="f54"/>
                    <a:pt x="f6" y="f55"/>
                    <a:pt x="f6" y="f31"/>
                  </a:cubicBezTo>
                  <a:cubicBezTo>
                    <a:pt x="f6" y="f56"/>
                    <a:pt x="f44" y="f57"/>
                    <a:pt x="f46" y="f58"/>
                  </a:cubicBezTo>
                  <a:cubicBezTo>
                    <a:pt x="f48" y="f59"/>
                    <a:pt x="f8" y="f60"/>
                    <a:pt x="f8" y="f25"/>
                  </a:cubicBezTo>
                  <a:cubicBezTo>
                    <a:pt x="f8" y="f61"/>
                    <a:pt x="f48" y="f62"/>
                    <a:pt x="f46" y="f63"/>
                  </a:cubicBezTo>
                  <a:cubicBezTo>
                    <a:pt x="f44" y="f64"/>
                    <a:pt x="f6" y="f65"/>
                    <a:pt x="f6" y="f19"/>
                  </a:cubicBezTo>
                  <a:cubicBezTo>
                    <a:pt x="f6" y="f66"/>
                    <a:pt x="f44" y="f67"/>
                    <a:pt x="f46" y="f68"/>
                  </a:cubicBezTo>
                  <a:cubicBezTo>
                    <a:pt x="f48" y="f69"/>
                    <a:pt x="f8" y="f70"/>
                    <a:pt x="f8" y="f9"/>
                  </a:cubicBezTo>
                  <a:close/>
                </a:path>
              </a:pathLst>
            </a:custGeom>
            <a:solidFill>
              <a:srgbClr val="7473B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6" name="Freeform 30">
              <a:extLst>
                <a:ext uri="{FF2B5EF4-FFF2-40B4-BE49-F238E27FC236}">
                  <a16:creationId xmlns:a16="http://schemas.microsoft.com/office/drawing/2014/main" id="{76082AE1-DF23-8875-876F-8E4FE1E873EB}"/>
                </a:ext>
              </a:extLst>
            </p:cNvPr>
            <p:cNvSpPr/>
            <p:nvPr/>
          </p:nvSpPr>
          <p:spPr>
            <a:xfrm>
              <a:off x="110459" y="4517538"/>
              <a:ext cx="394014" cy="394728"/>
            </a:xfrm>
            <a:custGeom>
              <a:avLst/>
              <a:gdLst>
                <a:gd name="f0" fmla="val 10800000"/>
                <a:gd name="f1" fmla="val 5400000"/>
                <a:gd name="f2" fmla="val 180"/>
                <a:gd name="f3" fmla="val w"/>
                <a:gd name="f4" fmla="val h"/>
                <a:gd name="f5" fmla="val 0"/>
                <a:gd name="f6" fmla="val 250862"/>
                <a:gd name="f7" fmla="val 251319"/>
                <a:gd name="f8" fmla="val 250863"/>
                <a:gd name="f9" fmla="val 125660"/>
                <a:gd name="f10" fmla="val 195059"/>
                <a:gd name="f11" fmla="val 194705"/>
                <a:gd name="f12" fmla="val 125431"/>
                <a:gd name="f13" fmla="val 56158"/>
                <a:gd name="f14" fmla="val 56260"/>
                <a:gd name="f15" fmla="+- 0 0 -90"/>
                <a:gd name="f16" fmla="*/ f3 1 250862"/>
                <a:gd name="f17" fmla="*/ f4 1 251319"/>
                <a:gd name="f18" fmla="+- f7 0 f5"/>
                <a:gd name="f19" fmla="+- f6 0 f5"/>
                <a:gd name="f20" fmla="*/ f15 f0 1"/>
                <a:gd name="f21" fmla="*/ f19 1 250862"/>
                <a:gd name="f22" fmla="*/ f18 1 251319"/>
                <a:gd name="f23" fmla="*/ 250863 f19 1"/>
                <a:gd name="f24" fmla="*/ 125660 f18 1"/>
                <a:gd name="f25" fmla="*/ 125431 f19 1"/>
                <a:gd name="f26" fmla="*/ 251319 f18 1"/>
                <a:gd name="f27" fmla="*/ 0 f19 1"/>
                <a:gd name="f28" fmla="*/ 0 f18 1"/>
                <a:gd name="f29" fmla="*/ f20 1 f2"/>
                <a:gd name="f30" fmla="*/ f23 1 250862"/>
                <a:gd name="f31" fmla="*/ f24 1 251319"/>
                <a:gd name="f32" fmla="*/ f25 1 250862"/>
                <a:gd name="f33" fmla="*/ f26 1 251319"/>
                <a:gd name="f34" fmla="*/ f27 1 250862"/>
                <a:gd name="f35" fmla="*/ f28 1 251319"/>
                <a:gd name="f36" fmla="*/ f5 1 f21"/>
                <a:gd name="f37" fmla="*/ f6 1 f21"/>
                <a:gd name="f38" fmla="*/ f5 1 f22"/>
                <a:gd name="f39" fmla="*/ f7 1 f22"/>
                <a:gd name="f40" fmla="+- f29 0 f1"/>
                <a:gd name="f41" fmla="*/ f30 1 f21"/>
                <a:gd name="f42" fmla="*/ f31 1 f22"/>
                <a:gd name="f43" fmla="*/ f32 1 f21"/>
                <a:gd name="f44" fmla="*/ f33 1 f22"/>
                <a:gd name="f45" fmla="*/ f34 1 f21"/>
                <a:gd name="f46" fmla="*/ f35 1 f22"/>
                <a:gd name="f47" fmla="*/ f36 f16 1"/>
                <a:gd name="f48" fmla="*/ f37 f16 1"/>
                <a:gd name="f49" fmla="*/ f39 f17 1"/>
                <a:gd name="f50" fmla="*/ f38 f17 1"/>
                <a:gd name="f51" fmla="*/ f41 f16 1"/>
                <a:gd name="f52" fmla="*/ f42 f17 1"/>
                <a:gd name="f53" fmla="*/ f43 f16 1"/>
                <a:gd name="f54" fmla="*/ f44 f17 1"/>
                <a:gd name="f55" fmla="*/ f45 f16 1"/>
                <a:gd name="f56" fmla="*/ f46 f17 1"/>
              </a:gdLst>
              <a:ahLst/>
              <a:cxnLst>
                <a:cxn ang="3cd4">
                  <a:pos x="hc" y="t"/>
                </a:cxn>
                <a:cxn ang="0">
                  <a:pos x="r" y="vc"/>
                </a:cxn>
                <a:cxn ang="cd4">
                  <a:pos x="hc" y="b"/>
                </a:cxn>
                <a:cxn ang="cd2">
                  <a:pos x="l" y="vc"/>
                </a:cxn>
                <a:cxn ang="f40">
                  <a:pos x="f51" y="f52"/>
                </a:cxn>
                <a:cxn ang="f40">
                  <a:pos x="f53" y="f54"/>
                </a:cxn>
                <a:cxn ang="f40">
                  <a:pos x="f55" y="f52"/>
                </a:cxn>
                <a:cxn ang="f40">
                  <a:pos x="f53" y="f56"/>
                </a:cxn>
                <a:cxn ang="f40">
                  <a:pos x="f51" y="f52"/>
                </a:cxn>
              </a:cxnLst>
              <a:rect l="f47" t="f50" r="f48" b="f49"/>
              <a:pathLst>
                <a:path w="250862" h="251319">
                  <a:moveTo>
                    <a:pt x="f8" y="f9"/>
                  </a:moveTo>
                  <a:cubicBezTo>
                    <a:pt x="f8" y="f10"/>
                    <a:pt x="f11" y="f7"/>
                    <a:pt x="f12" y="f7"/>
                  </a:cubicBezTo>
                  <a:cubicBezTo>
                    <a:pt x="f13" y="f7"/>
                    <a:pt x="f5" y="f10"/>
                    <a:pt x="f5" y="f9"/>
                  </a:cubicBezTo>
                  <a:cubicBezTo>
                    <a:pt x="f5" y="f14"/>
                    <a:pt x="f13" y="f5"/>
                    <a:pt x="f12" y="f5"/>
                  </a:cubicBezTo>
                  <a:cubicBezTo>
                    <a:pt x="f11" y="f5"/>
                    <a:pt x="f8" y="f14"/>
                    <a:pt x="f8" y="f9"/>
                  </a:cubicBezTo>
                  <a:close/>
                </a:path>
              </a:pathLst>
            </a:custGeom>
            <a:solidFill>
              <a:srgbClr val="ECC0DA"/>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sp>
        <p:nvSpPr>
          <p:cNvPr id="17" name="Rectangle 37">
            <a:extLst>
              <a:ext uri="{FF2B5EF4-FFF2-40B4-BE49-F238E27FC236}">
                <a16:creationId xmlns:a16="http://schemas.microsoft.com/office/drawing/2014/main" id="{C50A96BE-AA37-92EB-9AAE-8A273407ACEE}"/>
              </a:ext>
            </a:extLst>
          </p:cNvPr>
          <p:cNvSpPr/>
          <p:nvPr/>
        </p:nvSpPr>
        <p:spPr>
          <a:xfrm rot="16200004">
            <a:off x="-5473639" y="1653285"/>
            <a:ext cx="7845241" cy="3128957"/>
          </a:xfrm>
          <a:prstGeom prst="rect">
            <a:avLst/>
          </a:prstGeom>
          <a:solidFill>
            <a:srgbClr val="ECECEC"/>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18" name="Rectangle 38">
            <a:extLst>
              <a:ext uri="{FF2B5EF4-FFF2-40B4-BE49-F238E27FC236}">
                <a16:creationId xmlns:a16="http://schemas.microsoft.com/office/drawing/2014/main" id="{DD7373FF-811A-286C-EF4C-E176A54A41D4}"/>
              </a:ext>
            </a:extLst>
          </p:cNvPr>
          <p:cNvSpPr/>
          <p:nvPr/>
        </p:nvSpPr>
        <p:spPr>
          <a:xfrm rot="16200004">
            <a:off x="-1044525" y="1644883"/>
            <a:ext cx="6858000" cy="3568235"/>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pic>
        <p:nvPicPr>
          <p:cNvPr id="19" name="Picture 1">
            <a:extLst>
              <a:ext uri="{FF2B5EF4-FFF2-40B4-BE49-F238E27FC236}">
                <a16:creationId xmlns:a16="http://schemas.microsoft.com/office/drawing/2014/main" id="{7D3F190B-7CE5-1CC5-D58B-E7C4E43B19B9}"/>
              </a:ext>
            </a:extLst>
          </p:cNvPr>
          <p:cNvPicPr>
            <a:picLocks noChangeAspect="1"/>
          </p:cNvPicPr>
          <p:nvPr/>
        </p:nvPicPr>
        <p:blipFill>
          <a:blip r:embed="rId2" cstate="email">
            <a:extLst>
              <a:ext uri="{28A0092B-C50C-407E-A947-70E740481C1C}">
                <a14:useLocalDpi xmlns:a14="http://schemas.microsoft.com/office/drawing/2010/main"/>
              </a:ext>
            </a:extLst>
          </a:blip>
          <a:srcRect l="-1291"/>
          <a:stretch>
            <a:fillRect/>
          </a:stretch>
        </p:blipFill>
        <p:spPr>
          <a:xfrm>
            <a:off x="-308930" y="1902290"/>
            <a:ext cx="7402287" cy="4396014"/>
          </a:xfrm>
          <a:prstGeom prst="rect">
            <a:avLst/>
          </a:prstGeom>
          <a:noFill/>
          <a:ln cap="flat">
            <a:noFill/>
          </a:ln>
        </p:spPr>
      </p:pic>
      <p:sp>
        <p:nvSpPr>
          <p:cNvPr id="20" name="Picture Placeholder 17">
            <a:extLst>
              <a:ext uri="{FF2B5EF4-FFF2-40B4-BE49-F238E27FC236}">
                <a16:creationId xmlns:a16="http://schemas.microsoft.com/office/drawing/2014/main" id="{93BA94C6-D109-9476-BDA2-FE31378E78B8}"/>
              </a:ext>
            </a:extLst>
          </p:cNvPr>
          <p:cNvSpPr txBox="1">
            <a:spLocks noGrp="1"/>
          </p:cNvSpPr>
          <p:nvPr>
            <p:ph type="pic" sz="quarter" idx="4294967295"/>
          </p:nvPr>
        </p:nvSpPr>
        <p:spPr>
          <a:xfrm>
            <a:off x="1088026" y="2459534"/>
            <a:ext cx="4990996" cy="3118872"/>
          </a:xfrm>
          <a:prstGeom prst="rect">
            <a:avLst/>
          </a:prstGeom>
          <a:solidFill>
            <a:srgbClr val="D9D9D9"/>
          </a:solidFill>
          <a:ln>
            <a:noFill/>
          </a:ln>
        </p:spPr>
        <p:txBody>
          <a:bodyPr vert="horz" wrap="square" lIns="91440" tIns="45720" rIns="91440" bIns="45720" anchor="t" anchorCtr="1" compatLnSpc="1">
            <a:noAutofit/>
          </a:bodyPr>
          <a:lstStyle>
            <a:lvl1pPr marR="0" lvl="0" algn="ctr" fontAlgn="auto">
              <a:spcAft>
                <a:spcPts val="0"/>
              </a:spcAft>
              <a:buNone/>
              <a:tabLst/>
              <a:defRPr lang="en-US" sz="1600" b="0" i="0" u="none" strike="noStrike" cap="none" spc="0" baseline="0">
                <a:solidFill>
                  <a:srgbClr val="7F7F7F"/>
                </a:solidFill>
                <a:uFillTx/>
                <a:latin typeface="Calibri"/>
              </a:defRPr>
            </a:lvl1pPr>
            <a:lvl2pPr marL="228600" marR="0" lvl="0" algn="ctr" fontAlgn="auto">
              <a:spcBef>
                <a:spcPts val="1000"/>
              </a:spcBef>
              <a:spcAft>
                <a:spcPts val="0"/>
              </a:spcAft>
              <a:buNone/>
              <a:tabLst/>
              <a:defRPr lang="en-US" sz="1600" b="0" i="0" u="none" strike="noStrike" cap="none" spc="0" baseline="0">
                <a:solidFill>
                  <a:srgbClr val="7F7F7F"/>
                </a:solidFill>
                <a:uFillTx/>
                <a:latin typeface="Calibri"/>
              </a:defRPr>
            </a:lvl2pPr>
            <a:lvl3pPr marL="228600" marR="0" lvl="0" algn="ctr" fontAlgn="auto">
              <a:spcBef>
                <a:spcPts val="1000"/>
              </a:spcBef>
              <a:spcAft>
                <a:spcPts val="0"/>
              </a:spcAft>
              <a:buNone/>
              <a:tabLst/>
              <a:defRPr lang="en-US" sz="1600" b="0" i="0" u="none" strike="noStrike" cap="none" spc="0" baseline="0">
                <a:solidFill>
                  <a:srgbClr val="7F7F7F"/>
                </a:solidFill>
                <a:uFillTx/>
                <a:latin typeface="Calibri"/>
              </a:defRPr>
            </a:lvl3pPr>
            <a:lvl4pPr marL="228600" marR="0" lvl="0" algn="ctr" fontAlgn="auto">
              <a:spcBef>
                <a:spcPts val="1000"/>
              </a:spcBef>
              <a:spcAft>
                <a:spcPts val="0"/>
              </a:spcAft>
              <a:buNone/>
              <a:tabLst/>
              <a:defRPr lang="en-US" sz="1600" b="0" i="0" u="none" strike="noStrike" cap="none" spc="0" baseline="0">
                <a:solidFill>
                  <a:srgbClr val="7F7F7F"/>
                </a:solidFill>
                <a:uFillTx/>
                <a:latin typeface="Calibri"/>
              </a:defRPr>
            </a:lvl4pPr>
            <a:lvl5pPr marL="228600" marR="0" lvl="0" algn="ctr" fontAlgn="auto">
              <a:spcBef>
                <a:spcPts val="1000"/>
              </a:spcBef>
              <a:spcAft>
                <a:spcPts val="0"/>
              </a:spcAft>
              <a:buNone/>
              <a:tabLst/>
              <a:defRPr lang="en-US" sz="1600" b="0" i="0" u="none" strike="noStrike" cap="none" spc="0" baseline="0">
                <a:solidFill>
                  <a:srgbClr val="7F7F7F"/>
                </a:solidFill>
                <a:uFillTx/>
                <a:latin typeface="Calibri"/>
              </a:defRPr>
            </a:lvl5pPr>
            <a:lvl6pPr marL="228600" marR="0" lvl="0" algn="ctr" fontAlgn="auto">
              <a:spcBef>
                <a:spcPts val="1000"/>
              </a:spcBef>
              <a:spcAft>
                <a:spcPts val="0"/>
              </a:spcAft>
              <a:buNone/>
              <a:tabLst/>
              <a:defRPr lang="en-US" sz="1600" b="0" i="0" u="none" strike="noStrike" cap="none" spc="0" baseline="0">
                <a:solidFill>
                  <a:srgbClr val="7F7F7F"/>
                </a:solidFill>
                <a:uFillTx/>
                <a:latin typeface="Calibri"/>
              </a:defRPr>
            </a:lvl6pPr>
            <a:lvl7pPr marL="228600" marR="0" lvl="0" algn="ctr" fontAlgn="auto">
              <a:spcBef>
                <a:spcPts val="1000"/>
              </a:spcBef>
              <a:spcAft>
                <a:spcPts val="0"/>
              </a:spcAft>
              <a:buNone/>
              <a:tabLst/>
              <a:defRPr lang="en-US" sz="1600" b="0" i="0" u="none" strike="noStrike" cap="none" spc="0" baseline="0">
                <a:solidFill>
                  <a:srgbClr val="7F7F7F"/>
                </a:solidFill>
                <a:uFillTx/>
                <a:latin typeface="Calibri"/>
              </a:defRPr>
            </a:lvl7pPr>
            <a:lvl8pPr marL="228600" marR="0" lvl="0" algn="ctr" fontAlgn="auto">
              <a:spcBef>
                <a:spcPts val="1000"/>
              </a:spcBef>
              <a:spcAft>
                <a:spcPts val="0"/>
              </a:spcAft>
              <a:buNone/>
              <a:tabLst/>
              <a:defRPr lang="en-US" sz="1600" b="0" i="0" u="none" strike="noStrike" cap="none" spc="0" baseline="0">
                <a:solidFill>
                  <a:srgbClr val="7F7F7F"/>
                </a:solidFill>
                <a:uFillTx/>
                <a:latin typeface="Calibri"/>
              </a:defRPr>
            </a:lvl8pPr>
          </a:lstStyle>
          <a:p>
            <a:pPr lvl="0"/>
            <a:endParaRPr lang="en-US"/>
          </a:p>
          <a:p>
            <a:pPr lvl="0"/>
            <a:endParaRPr lang="en-US"/>
          </a:p>
          <a:p>
            <a:pPr lvl="0"/>
            <a:endParaRPr lang="en-US"/>
          </a:p>
          <a:p>
            <a:pPr lvl="0"/>
            <a:endParaRPr lang="en-US"/>
          </a:p>
          <a:p>
            <a:pPr lvl="0"/>
            <a:endParaRPr lang="en-US"/>
          </a:p>
          <a:p>
            <a:pPr lvl="0"/>
            <a:endParaRPr lang="en-US"/>
          </a:p>
          <a:p>
            <a:pPr lvl="0"/>
            <a:endParaRPr lang="en-US"/>
          </a:p>
          <a:p>
            <a:pPr lvl="0"/>
            <a:r>
              <a:rPr lang="en-US"/>
              <a:t>Click to add photo</a:t>
            </a:r>
          </a:p>
        </p:txBody>
      </p:sp>
    </p:spTree>
    <p:extLst>
      <p:ext uri="{BB962C8B-B14F-4D97-AF65-F5344CB8AC3E}">
        <p14:creationId xmlns:p14="http://schemas.microsoft.com/office/powerpoint/2010/main" val="3500016905"/>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Overview/Intro Navy ">
    <p:spTree>
      <p:nvGrpSpPr>
        <p:cNvPr id="1" name=""/>
        <p:cNvGrpSpPr/>
        <p:nvPr/>
      </p:nvGrpSpPr>
      <p:grpSpPr>
        <a:xfrm>
          <a:off x="0" y="0"/>
          <a:ext cx="0" cy="0"/>
          <a:chOff x="0" y="0"/>
          <a:chExt cx="0" cy="0"/>
        </a:xfrm>
      </p:grpSpPr>
      <p:sp>
        <p:nvSpPr>
          <p:cNvPr id="2" name="Text Placeholder 17">
            <a:extLst>
              <a:ext uri="{FF2B5EF4-FFF2-40B4-BE49-F238E27FC236}">
                <a16:creationId xmlns:a16="http://schemas.microsoft.com/office/drawing/2014/main" id="{6021558B-127A-A101-823C-4157C043ECB3}"/>
              </a:ext>
            </a:extLst>
          </p:cNvPr>
          <p:cNvSpPr txBox="1">
            <a:spLocks noGrp="1"/>
          </p:cNvSpPr>
          <p:nvPr>
            <p:ph type="body" sz="quarter" idx="4294967295"/>
          </p:nvPr>
        </p:nvSpPr>
        <p:spPr>
          <a:xfrm>
            <a:off x="4940622" y="3429000"/>
            <a:ext cx="6414561" cy="2123904"/>
          </a:xfrm>
          <a:prstGeom prst="rect">
            <a:avLst/>
          </a:prstGeom>
          <a:noFill/>
          <a:ln>
            <a:noFill/>
          </a:ln>
        </p:spPr>
        <p:txBody>
          <a:bodyPr vert="horz" wrap="square" lIns="91440" tIns="45720" rIns="91440" bIns="45720" anchor="t" anchorCtr="0" compatLnSpc="1">
            <a:noAutofit/>
          </a:bodyPr>
          <a:lstStyle>
            <a:lvl1pPr marR="0" lvl="0" fontAlgn="auto">
              <a:spcAft>
                <a:spcPts val="0"/>
              </a:spcAft>
              <a:buNone/>
              <a:tabLst/>
              <a:defRPr lang="en-GB" sz="2400" b="0" i="0" u="none" strike="noStrike" cap="none" spc="0" baseline="0">
                <a:solidFill>
                  <a:srgbClr val="FFFFFF"/>
                </a:solidFill>
                <a:uFillTx/>
                <a:latin typeface="Calibri"/>
              </a:defRPr>
            </a:lvl1pPr>
          </a:lstStyle>
          <a:p>
            <a:pPr lvl="0"/>
            <a:r>
              <a:rPr lang="en-GB"/>
              <a:t>Click to type…</a:t>
            </a:r>
            <a:endParaRPr lang="en-US"/>
          </a:p>
        </p:txBody>
      </p:sp>
    </p:spTree>
    <p:extLst>
      <p:ext uri="{BB962C8B-B14F-4D97-AF65-F5344CB8AC3E}">
        <p14:creationId xmlns:p14="http://schemas.microsoft.com/office/powerpoint/2010/main" val="2518684457"/>
      </p:ext>
    </p:extLst>
  </p:cSld>
  <p:clrMapOvr>
    <a:masterClrMapping/>
  </p:clrMapOvr>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Cover Slide 01">
    <p:spTree>
      <p:nvGrpSpPr>
        <p:cNvPr id="1" name=""/>
        <p:cNvGrpSpPr/>
        <p:nvPr/>
      </p:nvGrpSpPr>
      <p:grpSpPr>
        <a:xfrm>
          <a:off x="0" y="0"/>
          <a:ext cx="0" cy="0"/>
          <a:chOff x="0" y="0"/>
          <a:chExt cx="0" cy="0"/>
        </a:xfrm>
      </p:grpSpPr>
      <p:sp>
        <p:nvSpPr>
          <p:cNvPr id="4" name="Picture Placeholder 36">
            <a:extLst>
              <a:ext uri="{FF2B5EF4-FFF2-40B4-BE49-F238E27FC236}">
                <a16:creationId xmlns:a16="http://schemas.microsoft.com/office/drawing/2014/main" id="{E80633A7-1A5F-CCF8-594A-5AC52829C0BC}"/>
              </a:ext>
            </a:extLst>
          </p:cNvPr>
          <p:cNvSpPr txBox="1">
            <a:spLocks noGrp="1"/>
          </p:cNvSpPr>
          <p:nvPr>
            <p:ph type="pic" sz="quarter" idx="4294967295"/>
          </p:nvPr>
        </p:nvSpPr>
        <p:spPr>
          <a:xfrm>
            <a:off x="0" y="1994498"/>
            <a:ext cx="12191996" cy="3440622"/>
          </a:xfrm>
          <a:prstGeom prst="rect">
            <a:avLst/>
          </a:prstGeom>
          <a:solidFill>
            <a:srgbClr val="D9D9D9"/>
          </a:solidFill>
          <a:ln>
            <a:noFill/>
          </a:ln>
        </p:spPr>
        <p:txBody>
          <a:bodyPr vert="horz" wrap="square" lIns="91440" tIns="45720" rIns="91440" bIns="45720" anchor="t" anchorCtr="1" compatLnSpc="1">
            <a:noAutofit/>
          </a:bodyPr>
          <a:lstStyle>
            <a:lvl1pPr marL="0" marR="0" lvl="0" indent="0" algn="ctr" fontAlgn="auto">
              <a:spcAft>
                <a:spcPts val="0"/>
              </a:spcAft>
              <a:buNone/>
              <a:tabLst/>
              <a:defRPr lang="en-US" sz="1000" b="0" i="0" u="none" strike="noStrike" cap="none" spc="0" baseline="0">
                <a:solidFill>
                  <a:srgbClr val="000000"/>
                </a:solidFill>
                <a:uFillTx/>
                <a:latin typeface="Calibri"/>
              </a:defRPr>
            </a:lvl1pPr>
          </a:lstStyle>
          <a:p>
            <a:pPr lvl="0"/>
            <a:endParaRPr lang="en-US"/>
          </a:p>
        </p:txBody>
      </p:sp>
      <p:sp>
        <p:nvSpPr>
          <p:cNvPr id="2" name="Rectangle 125">
            <a:extLst>
              <a:ext uri="{FF2B5EF4-FFF2-40B4-BE49-F238E27FC236}">
                <a16:creationId xmlns:a16="http://schemas.microsoft.com/office/drawing/2014/main" id="{6C540582-7449-28F3-A214-6AAF21DAB878}"/>
              </a:ext>
            </a:extLst>
          </p:cNvPr>
          <p:cNvSpPr/>
          <p:nvPr/>
        </p:nvSpPr>
        <p:spPr>
          <a:xfrm>
            <a:off x="-1218511" y="-6377382"/>
            <a:ext cx="16024759" cy="5895584"/>
          </a:xfrm>
          <a:prstGeom prst="rect">
            <a:avLst/>
          </a:prstGeom>
          <a:solidFill>
            <a:srgbClr val="ECECEC"/>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Rectangle 33">
            <a:extLst>
              <a:ext uri="{FF2B5EF4-FFF2-40B4-BE49-F238E27FC236}">
                <a16:creationId xmlns:a16="http://schemas.microsoft.com/office/drawing/2014/main" id="{D9199A73-22C1-160F-6AA7-0DF326FD286C}"/>
              </a:ext>
            </a:extLst>
          </p:cNvPr>
          <p:cNvSpPr/>
          <p:nvPr/>
        </p:nvSpPr>
        <p:spPr>
          <a:xfrm>
            <a:off x="0" y="3517331"/>
            <a:ext cx="4883408" cy="2883468"/>
          </a:xfrm>
          <a:prstGeom prst="rect">
            <a:avLst/>
          </a:prstGeom>
          <a:solidFill>
            <a:srgbClr val="292668"/>
          </a:solidFill>
          <a:ln cap="flat">
            <a:noFill/>
            <a:prstDash val="solid"/>
          </a:ln>
        </p:spPr>
        <p:txBody>
          <a:bodyPr vert="horz" wrap="square" lIns="49350" tIns="24670" rIns="49350" bIns="246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529" b="0" i="0" u="none" strike="noStrike" kern="1200" cap="none" spc="0" baseline="0">
              <a:solidFill>
                <a:srgbClr val="FFFFFF"/>
              </a:solidFill>
              <a:uFillTx/>
              <a:latin typeface="Calibri"/>
            </a:endParaRPr>
          </a:p>
        </p:txBody>
      </p:sp>
      <p:pic>
        <p:nvPicPr>
          <p:cNvPr id="5" name="Picture 2">
            <a:extLst>
              <a:ext uri="{FF2B5EF4-FFF2-40B4-BE49-F238E27FC236}">
                <a16:creationId xmlns:a16="http://schemas.microsoft.com/office/drawing/2014/main" id="{73C20A40-85D5-645A-47FA-F347DA88949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84140" y="356570"/>
            <a:ext cx="4568196" cy="1438131"/>
          </a:xfrm>
          <a:prstGeom prst="rect">
            <a:avLst/>
          </a:prstGeom>
          <a:noFill/>
          <a:ln cap="flat">
            <a:noFill/>
          </a:ln>
        </p:spPr>
      </p:pic>
      <p:grpSp>
        <p:nvGrpSpPr>
          <p:cNvPr id="6" name="Group 3">
            <a:extLst>
              <a:ext uri="{FF2B5EF4-FFF2-40B4-BE49-F238E27FC236}">
                <a16:creationId xmlns:a16="http://schemas.microsoft.com/office/drawing/2014/main" id="{7ABEE88E-C58D-F1C9-0110-966796B65465}"/>
              </a:ext>
            </a:extLst>
          </p:cNvPr>
          <p:cNvGrpSpPr/>
          <p:nvPr/>
        </p:nvGrpSpPr>
        <p:grpSpPr>
          <a:xfrm>
            <a:off x="128848" y="4566102"/>
            <a:ext cx="1471059" cy="1823221"/>
            <a:chOff x="128848" y="4566102"/>
            <a:chExt cx="1471059" cy="1823221"/>
          </a:xfrm>
        </p:grpSpPr>
        <p:sp>
          <p:nvSpPr>
            <p:cNvPr id="7" name="Freeform 37">
              <a:extLst>
                <a:ext uri="{FF2B5EF4-FFF2-40B4-BE49-F238E27FC236}">
                  <a16:creationId xmlns:a16="http://schemas.microsoft.com/office/drawing/2014/main" id="{C9572C45-2D28-07E5-74F2-A10FD5F75FC2}"/>
                </a:ext>
              </a:extLst>
            </p:cNvPr>
            <p:cNvSpPr/>
            <p:nvPr/>
          </p:nvSpPr>
          <p:spPr>
            <a:xfrm>
              <a:off x="130064" y="5653680"/>
              <a:ext cx="1469843" cy="735643"/>
            </a:xfrm>
            <a:custGeom>
              <a:avLst/>
              <a:gdLst>
                <a:gd name="f0" fmla="val 10800000"/>
                <a:gd name="f1" fmla="val 5400000"/>
                <a:gd name="f2" fmla="val 180"/>
                <a:gd name="f3" fmla="val w"/>
                <a:gd name="f4" fmla="val h"/>
                <a:gd name="f5" fmla="val 0"/>
                <a:gd name="f6" fmla="val 1145036"/>
                <a:gd name="f7" fmla="val 573083"/>
                <a:gd name="f8" fmla="val 1144086"/>
                <a:gd name="f9" fmla="val 317005"/>
                <a:gd name="f10" fmla="val 887522"/>
                <a:gd name="f11" fmla="val 573084"/>
                <a:gd name="f12" fmla="val 572043"/>
                <a:gd name="f13" fmla="val 256564"/>
                <a:gd name="f14" fmla="val 316053"/>
                <a:gd name="f15" fmla="+- 0 0 -90"/>
                <a:gd name="f16" fmla="*/ f3 1 1145036"/>
                <a:gd name="f17" fmla="*/ f4 1 573083"/>
                <a:gd name="f18" fmla="+- f7 0 f5"/>
                <a:gd name="f19" fmla="+- f6 0 f5"/>
                <a:gd name="f20" fmla="*/ f15 f0 1"/>
                <a:gd name="f21" fmla="*/ f19 1 1145036"/>
                <a:gd name="f22" fmla="*/ f18 1 573083"/>
                <a:gd name="f23" fmla="*/ 1144086 f19 1"/>
                <a:gd name="f24" fmla="*/ 0 f18 1"/>
                <a:gd name="f25" fmla="*/ 572043 f19 1"/>
                <a:gd name="f26" fmla="*/ 573084 f18 1"/>
                <a:gd name="f27" fmla="*/ 0 f19 1"/>
                <a:gd name="f28" fmla="*/ 1145036 f19 1"/>
                <a:gd name="f29" fmla="*/ f20 1 f2"/>
                <a:gd name="f30" fmla="*/ f23 1 1145036"/>
                <a:gd name="f31" fmla="*/ f24 1 573083"/>
                <a:gd name="f32" fmla="*/ f25 1 1145036"/>
                <a:gd name="f33" fmla="*/ f26 1 573083"/>
                <a:gd name="f34" fmla="*/ f27 1 1145036"/>
                <a:gd name="f35" fmla="*/ f28 1 1145036"/>
                <a:gd name="f36" fmla="*/ f5 1 f21"/>
                <a:gd name="f37" fmla="*/ f6 1 f21"/>
                <a:gd name="f38" fmla="*/ f5 1 f22"/>
                <a:gd name="f39" fmla="*/ f7 1 f22"/>
                <a:gd name="f40" fmla="+- f29 0 f1"/>
                <a:gd name="f41" fmla="*/ f30 1 f21"/>
                <a:gd name="f42" fmla="*/ f31 1 f22"/>
                <a:gd name="f43" fmla="*/ f32 1 f21"/>
                <a:gd name="f44" fmla="*/ f33 1 f22"/>
                <a:gd name="f45" fmla="*/ f34 1 f21"/>
                <a:gd name="f46" fmla="*/ f35 1 f21"/>
                <a:gd name="f47" fmla="*/ f36 f16 1"/>
                <a:gd name="f48" fmla="*/ f37 f16 1"/>
                <a:gd name="f49" fmla="*/ f39 f17 1"/>
                <a:gd name="f50" fmla="*/ f38 f17 1"/>
                <a:gd name="f51" fmla="*/ f41 f16 1"/>
                <a:gd name="f52" fmla="*/ f42 f17 1"/>
                <a:gd name="f53" fmla="*/ f43 f16 1"/>
                <a:gd name="f54" fmla="*/ f44 f17 1"/>
                <a:gd name="f55" fmla="*/ f45 f16 1"/>
                <a:gd name="f56" fmla="*/ f46 f16 1"/>
              </a:gdLst>
              <a:ahLst/>
              <a:cxnLst>
                <a:cxn ang="3cd4">
                  <a:pos x="hc" y="t"/>
                </a:cxn>
                <a:cxn ang="0">
                  <a:pos x="r" y="vc"/>
                </a:cxn>
                <a:cxn ang="cd4">
                  <a:pos x="hc" y="b"/>
                </a:cxn>
                <a:cxn ang="cd2">
                  <a:pos x="l" y="vc"/>
                </a:cxn>
                <a:cxn ang="f40">
                  <a:pos x="f51" y="f52"/>
                </a:cxn>
                <a:cxn ang="f40">
                  <a:pos x="f53" y="f54"/>
                </a:cxn>
                <a:cxn ang="f40">
                  <a:pos x="f55" y="f52"/>
                </a:cxn>
                <a:cxn ang="f40">
                  <a:pos x="f56" y="f52"/>
                </a:cxn>
              </a:cxnLst>
              <a:rect l="f47" t="f50" r="f48" b="f49"/>
              <a:pathLst>
                <a:path w="1145036" h="573083">
                  <a:moveTo>
                    <a:pt x="f8" y="f5"/>
                  </a:moveTo>
                  <a:cubicBezTo>
                    <a:pt x="f8" y="f9"/>
                    <a:pt x="f10" y="f11"/>
                    <a:pt x="f12" y="f11"/>
                  </a:cubicBezTo>
                  <a:cubicBezTo>
                    <a:pt x="f13" y="f11"/>
                    <a:pt x="f5" y="f14"/>
                    <a:pt x="f5" y="f5"/>
                  </a:cubicBezTo>
                  <a:lnTo>
                    <a:pt x="f6" y="f5"/>
                  </a:lnTo>
                  <a:close/>
                </a:path>
              </a:pathLst>
            </a:custGeom>
            <a:solidFill>
              <a:srgbClr val="F26F4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nvGrpSpPr>
            <p:cNvPr id="8" name="Graphic 10">
              <a:extLst>
                <a:ext uri="{FF2B5EF4-FFF2-40B4-BE49-F238E27FC236}">
                  <a16:creationId xmlns:a16="http://schemas.microsoft.com/office/drawing/2014/main" id="{D9B00740-D92E-ABA2-5E67-A5771696A6D7}"/>
                </a:ext>
              </a:extLst>
            </p:cNvPr>
            <p:cNvGrpSpPr/>
            <p:nvPr/>
          </p:nvGrpSpPr>
          <p:grpSpPr>
            <a:xfrm>
              <a:off x="908913" y="4905371"/>
              <a:ext cx="689147" cy="641223"/>
              <a:chOff x="908913" y="4905371"/>
              <a:chExt cx="689147" cy="641223"/>
            </a:xfrm>
          </p:grpSpPr>
          <p:sp>
            <p:nvSpPr>
              <p:cNvPr id="9" name="Freeform 68">
                <a:extLst>
                  <a:ext uri="{FF2B5EF4-FFF2-40B4-BE49-F238E27FC236}">
                    <a16:creationId xmlns:a16="http://schemas.microsoft.com/office/drawing/2014/main" id="{E2427538-ABD9-CCD4-77E0-CA0158438060}"/>
                  </a:ext>
                </a:extLst>
              </p:cNvPr>
              <p:cNvSpPr/>
              <p:nvPr/>
            </p:nvSpPr>
            <p:spPr>
              <a:xfrm>
                <a:off x="908913" y="5234089"/>
                <a:ext cx="312231" cy="312505"/>
              </a:xfrm>
              <a:custGeom>
                <a:avLst/>
                <a:gdLst>
                  <a:gd name="f0" fmla="val 10800000"/>
                  <a:gd name="f1" fmla="val 5400000"/>
                  <a:gd name="f2" fmla="val 180"/>
                  <a:gd name="f3" fmla="val w"/>
                  <a:gd name="f4" fmla="val h"/>
                  <a:gd name="f5" fmla="val 0"/>
                  <a:gd name="f6" fmla="val 243233"/>
                  <a:gd name="f7" fmla="val 243449"/>
                  <a:gd name="f8" fmla="val 59376"/>
                  <a:gd name="f9" fmla="val 184079"/>
                  <a:gd name="f10" fmla="val 8063"/>
                  <a:gd name="f11" fmla="val 132672"/>
                  <a:gd name="f12" fmla="+- 0 0 9991"/>
                  <a:gd name="f13" fmla="val 63179"/>
                  <a:gd name="f14" fmla="val 5213"/>
                  <a:gd name="f15" fmla="val 5109"/>
                  <a:gd name="f16" fmla="val 64127"/>
                  <a:gd name="f17" fmla="+- 0 0 10123"/>
                  <a:gd name="f18" fmla="val 133495"/>
                  <a:gd name="f19" fmla="val 8917"/>
                  <a:gd name="f20" fmla="val 183857"/>
                  <a:gd name="f21" fmla="val 59371"/>
                  <a:gd name="f22" fmla="val 235170"/>
                  <a:gd name="f23" fmla="val 110777"/>
                  <a:gd name="f24" fmla="val 253225"/>
                  <a:gd name="f25" fmla="val 180271"/>
                  <a:gd name="f26" fmla="val 238021"/>
                  <a:gd name="f27" fmla="val 238341"/>
                  <a:gd name="f28" fmla="val 179106"/>
                  <a:gd name="f29" fmla="val 253572"/>
                  <a:gd name="f30" fmla="val 109739"/>
                  <a:gd name="f31" fmla="val 234533"/>
                  <a:gd name="f32" fmla="+- 0 0 -90"/>
                  <a:gd name="f33" fmla="*/ f3 1 243233"/>
                  <a:gd name="f34" fmla="*/ f4 1 243449"/>
                  <a:gd name="f35" fmla="+- f7 0 f5"/>
                  <a:gd name="f36" fmla="+- f6 0 f5"/>
                  <a:gd name="f37" fmla="*/ f32 f0 1"/>
                  <a:gd name="f38" fmla="*/ f36 1 243233"/>
                  <a:gd name="f39" fmla="*/ f35 1 243449"/>
                  <a:gd name="f40" fmla="*/ 59376 f36 1"/>
                  <a:gd name="f41" fmla="*/ 184079 f35 1"/>
                  <a:gd name="f42" fmla="*/ 5213 f36 1"/>
                  <a:gd name="f43" fmla="*/ 5109 f35 1"/>
                  <a:gd name="f44" fmla="*/ 183857 f36 1"/>
                  <a:gd name="f45" fmla="*/ 59371 f35 1"/>
                  <a:gd name="f46" fmla="*/ 238021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0" name="Freeform 69">
                <a:extLst>
                  <a:ext uri="{FF2B5EF4-FFF2-40B4-BE49-F238E27FC236}">
                    <a16:creationId xmlns:a16="http://schemas.microsoft.com/office/drawing/2014/main" id="{3892AE09-2FAB-E19A-6938-FD84F32F2910}"/>
                  </a:ext>
                </a:extLst>
              </p:cNvPr>
              <p:cNvSpPr/>
              <p:nvPr/>
            </p:nvSpPr>
            <p:spPr>
              <a:xfrm>
                <a:off x="1285829" y="5234089"/>
                <a:ext cx="312231" cy="312505"/>
              </a:xfrm>
              <a:custGeom>
                <a:avLst/>
                <a:gdLst>
                  <a:gd name="f0" fmla="val 10800000"/>
                  <a:gd name="f1" fmla="val 5400000"/>
                  <a:gd name="f2" fmla="val 180"/>
                  <a:gd name="f3" fmla="val w"/>
                  <a:gd name="f4" fmla="val h"/>
                  <a:gd name="f5" fmla="val 0"/>
                  <a:gd name="f6" fmla="val 243233"/>
                  <a:gd name="f7" fmla="val 243449"/>
                  <a:gd name="f8" fmla="val 183857"/>
                  <a:gd name="f9" fmla="val 184079"/>
                  <a:gd name="f10" fmla="val 235170"/>
                  <a:gd name="f11" fmla="val 132672"/>
                  <a:gd name="f12" fmla="val 253225"/>
                  <a:gd name="f13" fmla="val 63179"/>
                  <a:gd name="f14" fmla="val 238021"/>
                  <a:gd name="f15" fmla="val 5109"/>
                  <a:gd name="f16" fmla="val 179106"/>
                  <a:gd name="f17" fmla="+- 0 0 10123"/>
                  <a:gd name="f18" fmla="val 109739"/>
                  <a:gd name="f19" fmla="val 8917"/>
                  <a:gd name="f20" fmla="val 59376"/>
                  <a:gd name="f21" fmla="val 59371"/>
                  <a:gd name="f22" fmla="val 8063"/>
                  <a:gd name="f23" fmla="val 110777"/>
                  <a:gd name="f24" fmla="+- 0 0 9991"/>
                  <a:gd name="f25" fmla="val 180271"/>
                  <a:gd name="f26" fmla="val 5213"/>
                  <a:gd name="f27" fmla="val 238341"/>
                  <a:gd name="f28" fmla="val 64127"/>
                  <a:gd name="f29" fmla="val 253572"/>
                  <a:gd name="f30" fmla="val 133495"/>
                  <a:gd name="f31" fmla="val 234533"/>
                  <a:gd name="f32" fmla="+- 0 0 -90"/>
                  <a:gd name="f33" fmla="*/ f3 1 243233"/>
                  <a:gd name="f34" fmla="*/ f4 1 243449"/>
                  <a:gd name="f35" fmla="+- f7 0 f5"/>
                  <a:gd name="f36" fmla="+- f6 0 f5"/>
                  <a:gd name="f37" fmla="*/ f32 f0 1"/>
                  <a:gd name="f38" fmla="*/ f36 1 243233"/>
                  <a:gd name="f39" fmla="*/ f35 1 243449"/>
                  <a:gd name="f40" fmla="*/ 183857 f36 1"/>
                  <a:gd name="f41" fmla="*/ 184079 f35 1"/>
                  <a:gd name="f42" fmla="*/ 238021 f36 1"/>
                  <a:gd name="f43" fmla="*/ 5109 f35 1"/>
                  <a:gd name="f44" fmla="*/ 59376 f36 1"/>
                  <a:gd name="f45" fmla="*/ 59371 f35 1"/>
                  <a:gd name="f46" fmla="*/ 5213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1" name="Freeform 70">
                <a:extLst>
                  <a:ext uri="{FF2B5EF4-FFF2-40B4-BE49-F238E27FC236}">
                    <a16:creationId xmlns:a16="http://schemas.microsoft.com/office/drawing/2014/main" id="{95CEFB36-17E9-7059-AAD3-BF7D5650F17C}"/>
                  </a:ext>
                </a:extLst>
              </p:cNvPr>
              <p:cNvSpPr/>
              <p:nvPr/>
            </p:nvSpPr>
            <p:spPr>
              <a:xfrm>
                <a:off x="908913" y="4905371"/>
                <a:ext cx="312231" cy="312505"/>
              </a:xfrm>
              <a:custGeom>
                <a:avLst/>
                <a:gdLst>
                  <a:gd name="f0" fmla="val 10800000"/>
                  <a:gd name="f1" fmla="val 5400000"/>
                  <a:gd name="f2" fmla="val 180"/>
                  <a:gd name="f3" fmla="val w"/>
                  <a:gd name="f4" fmla="val h"/>
                  <a:gd name="f5" fmla="val 0"/>
                  <a:gd name="f6" fmla="val 243233"/>
                  <a:gd name="f7" fmla="val 243449"/>
                  <a:gd name="f8" fmla="val 59376"/>
                  <a:gd name="f9" fmla="val 184079"/>
                  <a:gd name="f10" fmla="val 8063"/>
                  <a:gd name="f11" fmla="val 132672"/>
                  <a:gd name="f12" fmla="+- 0 0 9991"/>
                  <a:gd name="f13" fmla="val 63179"/>
                  <a:gd name="f14" fmla="val 5213"/>
                  <a:gd name="f15" fmla="val 5109"/>
                  <a:gd name="f16" fmla="val 64127"/>
                  <a:gd name="f17" fmla="+- 0 0 10123"/>
                  <a:gd name="f18" fmla="val 133495"/>
                  <a:gd name="f19" fmla="val 8917"/>
                  <a:gd name="f20" fmla="val 183857"/>
                  <a:gd name="f21" fmla="val 59371"/>
                  <a:gd name="f22" fmla="val 235170"/>
                  <a:gd name="f23" fmla="val 110777"/>
                  <a:gd name="f24" fmla="val 253225"/>
                  <a:gd name="f25" fmla="val 180271"/>
                  <a:gd name="f26" fmla="val 238021"/>
                  <a:gd name="f27" fmla="val 238341"/>
                  <a:gd name="f28" fmla="val 179106"/>
                  <a:gd name="f29" fmla="val 253572"/>
                  <a:gd name="f30" fmla="val 109739"/>
                  <a:gd name="f31" fmla="val 234533"/>
                  <a:gd name="f32" fmla="+- 0 0 -90"/>
                  <a:gd name="f33" fmla="*/ f3 1 243233"/>
                  <a:gd name="f34" fmla="*/ f4 1 243449"/>
                  <a:gd name="f35" fmla="+- f7 0 f5"/>
                  <a:gd name="f36" fmla="+- f6 0 f5"/>
                  <a:gd name="f37" fmla="*/ f32 f0 1"/>
                  <a:gd name="f38" fmla="*/ f36 1 243233"/>
                  <a:gd name="f39" fmla="*/ f35 1 243449"/>
                  <a:gd name="f40" fmla="*/ 59376 f36 1"/>
                  <a:gd name="f41" fmla="*/ 184079 f35 1"/>
                  <a:gd name="f42" fmla="*/ 5213 f36 1"/>
                  <a:gd name="f43" fmla="*/ 5109 f35 1"/>
                  <a:gd name="f44" fmla="*/ 183857 f36 1"/>
                  <a:gd name="f45" fmla="*/ 59371 f35 1"/>
                  <a:gd name="f46" fmla="*/ 238021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2" name="Freeform 71">
                <a:extLst>
                  <a:ext uri="{FF2B5EF4-FFF2-40B4-BE49-F238E27FC236}">
                    <a16:creationId xmlns:a16="http://schemas.microsoft.com/office/drawing/2014/main" id="{05E20034-9530-7EE5-10EE-61ABAD306B16}"/>
                  </a:ext>
                </a:extLst>
              </p:cNvPr>
              <p:cNvSpPr/>
              <p:nvPr/>
            </p:nvSpPr>
            <p:spPr>
              <a:xfrm>
                <a:off x="1285829" y="4905371"/>
                <a:ext cx="312231" cy="312505"/>
              </a:xfrm>
              <a:custGeom>
                <a:avLst/>
                <a:gdLst>
                  <a:gd name="f0" fmla="val 10800000"/>
                  <a:gd name="f1" fmla="val 5400000"/>
                  <a:gd name="f2" fmla="val 180"/>
                  <a:gd name="f3" fmla="val w"/>
                  <a:gd name="f4" fmla="val h"/>
                  <a:gd name="f5" fmla="val 0"/>
                  <a:gd name="f6" fmla="val 243233"/>
                  <a:gd name="f7" fmla="val 243449"/>
                  <a:gd name="f8" fmla="val 183857"/>
                  <a:gd name="f9" fmla="val 184079"/>
                  <a:gd name="f10" fmla="val 235170"/>
                  <a:gd name="f11" fmla="val 132672"/>
                  <a:gd name="f12" fmla="val 253225"/>
                  <a:gd name="f13" fmla="val 63179"/>
                  <a:gd name="f14" fmla="val 238021"/>
                  <a:gd name="f15" fmla="val 5109"/>
                  <a:gd name="f16" fmla="val 179106"/>
                  <a:gd name="f17" fmla="+- 0 0 10123"/>
                  <a:gd name="f18" fmla="val 109739"/>
                  <a:gd name="f19" fmla="val 8917"/>
                  <a:gd name="f20" fmla="val 59376"/>
                  <a:gd name="f21" fmla="val 59371"/>
                  <a:gd name="f22" fmla="val 8063"/>
                  <a:gd name="f23" fmla="val 110777"/>
                  <a:gd name="f24" fmla="+- 0 0 9991"/>
                  <a:gd name="f25" fmla="val 180271"/>
                  <a:gd name="f26" fmla="val 5213"/>
                  <a:gd name="f27" fmla="val 238341"/>
                  <a:gd name="f28" fmla="val 64127"/>
                  <a:gd name="f29" fmla="val 253572"/>
                  <a:gd name="f30" fmla="val 133495"/>
                  <a:gd name="f31" fmla="val 234533"/>
                  <a:gd name="f32" fmla="+- 0 0 -90"/>
                  <a:gd name="f33" fmla="*/ f3 1 243233"/>
                  <a:gd name="f34" fmla="*/ f4 1 243449"/>
                  <a:gd name="f35" fmla="+- f7 0 f5"/>
                  <a:gd name="f36" fmla="+- f6 0 f5"/>
                  <a:gd name="f37" fmla="*/ f32 f0 1"/>
                  <a:gd name="f38" fmla="*/ f36 1 243233"/>
                  <a:gd name="f39" fmla="*/ f35 1 243449"/>
                  <a:gd name="f40" fmla="*/ 183857 f36 1"/>
                  <a:gd name="f41" fmla="*/ 184079 f35 1"/>
                  <a:gd name="f42" fmla="*/ 238021 f36 1"/>
                  <a:gd name="f43" fmla="*/ 5109 f35 1"/>
                  <a:gd name="f44" fmla="*/ 59376 f36 1"/>
                  <a:gd name="f45" fmla="*/ 59371 f35 1"/>
                  <a:gd name="f46" fmla="*/ 5213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sp>
          <p:nvSpPr>
            <p:cNvPr id="13" name="Freeform 64">
              <a:extLst>
                <a:ext uri="{FF2B5EF4-FFF2-40B4-BE49-F238E27FC236}">
                  <a16:creationId xmlns:a16="http://schemas.microsoft.com/office/drawing/2014/main" id="{20A28C8F-4A7E-C2C7-A82D-4B14B03A4149}"/>
                </a:ext>
              </a:extLst>
            </p:cNvPr>
            <p:cNvSpPr/>
            <p:nvPr/>
          </p:nvSpPr>
          <p:spPr>
            <a:xfrm>
              <a:off x="128848" y="4569768"/>
              <a:ext cx="143935" cy="977603"/>
            </a:xfrm>
            <a:custGeom>
              <a:avLst/>
              <a:gdLst>
                <a:gd name="f0" fmla="val 10800000"/>
                <a:gd name="f1" fmla="val 5400000"/>
                <a:gd name="f2" fmla="val 180"/>
                <a:gd name="f3" fmla="val w"/>
                <a:gd name="f4" fmla="val h"/>
                <a:gd name="f5" fmla="val 0"/>
                <a:gd name="f6" fmla="val 112127"/>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112128"/>
                <a:gd name="f44" fmla="val 46646"/>
                <a:gd name="f45" fmla="val 101675"/>
                <a:gd name="f46" fmla="val 71397"/>
                <a:gd name="f47" fmla="val 93123"/>
                <a:gd name="f48" fmla="val 91389"/>
                <a:gd name="f49" fmla="val 85521"/>
                <a:gd name="f50" fmla="val 108524"/>
                <a:gd name="f51" fmla="val 121852"/>
                <a:gd name="f52" fmla="val 182778"/>
                <a:gd name="f53" fmla="val 196105"/>
                <a:gd name="f54" fmla="val 213240"/>
                <a:gd name="f55" fmla="val 233232"/>
                <a:gd name="f56" fmla="val 258935"/>
                <a:gd name="f57" fmla="val 350324"/>
                <a:gd name="f58" fmla="val 376027"/>
                <a:gd name="f59" fmla="val 396018"/>
                <a:gd name="f60" fmla="val 413153"/>
                <a:gd name="f61" fmla="val 426481"/>
                <a:gd name="f62" fmla="val 487407"/>
                <a:gd name="f63" fmla="val 500734"/>
                <a:gd name="f64" fmla="val 517870"/>
                <a:gd name="f65" fmla="val 537861"/>
                <a:gd name="f66" fmla="val 563564"/>
                <a:gd name="f67" fmla="val 654953"/>
                <a:gd name="f68" fmla="val 680656"/>
                <a:gd name="f69" fmla="val 700647"/>
                <a:gd name="f70" fmla="val 717783"/>
                <a:gd name="f71" fmla="val 731110"/>
                <a:gd name="f72" fmla="+- 0 0 -90"/>
                <a:gd name="f73" fmla="*/ f3 1 112127"/>
                <a:gd name="f74" fmla="*/ f4 1 761572"/>
                <a:gd name="f75" fmla="+- f7 0 f5"/>
                <a:gd name="f76" fmla="+- f6 0 f5"/>
                <a:gd name="f77" fmla="*/ f72 f0 1"/>
                <a:gd name="f78" fmla="*/ f76 1 112127"/>
                <a:gd name="f79" fmla="*/ f75 1 761572"/>
                <a:gd name="f80" fmla="*/ 79820 f76 1"/>
                <a:gd name="f81" fmla="*/ 761573 f75 1"/>
                <a:gd name="f82" fmla="*/ 0 f76 1"/>
                <a:gd name="f83" fmla="*/ 19005 f76 1"/>
                <a:gd name="f84" fmla="*/ 670184 f75 1"/>
                <a:gd name="f85" fmla="*/ 32308 f76 1"/>
                <a:gd name="f86" fmla="*/ 609258 f75 1"/>
                <a:gd name="f87" fmla="*/ 548333 f75 1"/>
                <a:gd name="f88" fmla="*/ 456944 f75 1"/>
                <a:gd name="f89" fmla="*/ 365555 f75 1"/>
                <a:gd name="f90" fmla="*/ 304629 f75 1"/>
                <a:gd name="f91" fmla="*/ 243703 f75 1"/>
                <a:gd name="f92" fmla="*/ 152315 f75 1"/>
                <a:gd name="f93" fmla="*/ 60926 f75 1"/>
                <a:gd name="f94" fmla="*/ 0 f75 1"/>
                <a:gd name="f95" fmla="*/ 112128 f76 1"/>
                <a:gd name="f96" fmla="*/ 93123 f76 1"/>
                <a:gd name="f97" fmla="*/ 91389 f75 1"/>
                <a:gd name="f98" fmla="*/ 213240 f75 1"/>
                <a:gd name="f99" fmla="*/ 396018 f75 1"/>
                <a:gd name="f100" fmla="*/ 517870 f75 1"/>
                <a:gd name="f101" fmla="*/ 700647 f75 1"/>
                <a:gd name="f102" fmla="*/ f77 1 f2"/>
                <a:gd name="f103" fmla="*/ f80 1 112127"/>
                <a:gd name="f104" fmla="*/ f81 1 761572"/>
                <a:gd name="f105" fmla="*/ f82 1 112127"/>
                <a:gd name="f106" fmla="*/ f83 1 112127"/>
                <a:gd name="f107" fmla="*/ f84 1 761572"/>
                <a:gd name="f108" fmla="*/ f85 1 112127"/>
                <a:gd name="f109" fmla="*/ f86 1 761572"/>
                <a:gd name="f110" fmla="*/ f87 1 761572"/>
                <a:gd name="f111" fmla="*/ f88 1 761572"/>
                <a:gd name="f112" fmla="*/ f89 1 761572"/>
                <a:gd name="f113" fmla="*/ f90 1 761572"/>
                <a:gd name="f114" fmla="*/ f91 1 761572"/>
                <a:gd name="f115" fmla="*/ f92 1 761572"/>
                <a:gd name="f116" fmla="*/ f93 1 761572"/>
                <a:gd name="f117" fmla="*/ f94 1 761572"/>
                <a:gd name="f118" fmla="*/ f95 1 112127"/>
                <a:gd name="f119" fmla="*/ f96 1 112127"/>
                <a:gd name="f120" fmla="*/ f97 1 761572"/>
                <a:gd name="f121" fmla="*/ f98 1 761572"/>
                <a:gd name="f122" fmla="*/ f99 1 761572"/>
                <a:gd name="f123" fmla="*/ f100 1 761572"/>
                <a:gd name="f124" fmla="*/ f101 1 761572"/>
                <a:gd name="f125" fmla="*/ f5 1 f78"/>
                <a:gd name="f126" fmla="*/ f6 1 f78"/>
                <a:gd name="f127" fmla="*/ f5 1 f79"/>
                <a:gd name="f128" fmla="*/ f7 1 f79"/>
                <a:gd name="f129" fmla="+- f102 0 f1"/>
                <a:gd name="f130" fmla="*/ f103 1 f78"/>
                <a:gd name="f131" fmla="*/ f104 1 f79"/>
                <a:gd name="f132" fmla="*/ f105 1 f78"/>
                <a:gd name="f133" fmla="*/ f106 1 f78"/>
                <a:gd name="f134" fmla="*/ f107 1 f79"/>
                <a:gd name="f135" fmla="*/ f108 1 f78"/>
                <a:gd name="f136" fmla="*/ f109 1 f79"/>
                <a:gd name="f137" fmla="*/ f110 1 f79"/>
                <a:gd name="f138" fmla="*/ f111 1 f79"/>
                <a:gd name="f139" fmla="*/ f112 1 f79"/>
                <a:gd name="f140" fmla="*/ f113 1 f79"/>
                <a:gd name="f141" fmla="*/ f114 1 f79"/>
                <a:gd name="f142" fmla="*/ f115 1 f79"/>
                <a:gd name="f143" fmla="*/ f116 1 f79"/>
                <a:gd name="f144" fmla="*/ f117 1 f79"/>
                <a:gd name="f145" fmla="*/ f118 1 f78"/>
                <a:gd name="f146" fmla="*/ f119 1 f78"/>
                <a:gd name="f147" fmla="*/ f120 1 f79"/>
                <a:gd name="f148" fmla="*/ f121 1 f79"/>
                <a:gd name="f149" fmla="*/ f122 1 f79"/>
                <a:gd name="f150" fmla="*/ f123 1 f79"/>
                <a:gd name="f151" fmla="*/ f124 1 f79"/>
                <a:gd name="f152" fmla="*/ f125 f73 1"/>
                <a:gd name="f153" fmla="*/ f126 f73 1"/>
                <a:gd name="f154" fmla="*/ f128 f74 1"/>
                <a:gd name="f155" fmla="*/ f127 f74 1"/>
                <a:gd name="f156" fmla="*/ f130 f73 1"/>
                <a:gd name="f157" fmla="*/ f131 f74 1"/>
                <a:gd name="f158" fmla="*/ f132 f73 1"/>
                <a:gd name="f159" fmla="*/ f133 f73 1"/>
                <a:gd name="f160" fmla="*/ f134 f74 1"/>
                <a:gd name="f161" fmla="*/ f135 f73 1"/>
                <a:gd name="f162" fmla="*/ f136 f74 1"/>
                <a:gd name="f163" fmla="*/ f137 f74 1"/>
                <a:gd name="f164" fmla="*/ f138 f74 1"/>
                <a:gd name="f165" fmla="*/ f139 f74 1"/>
                <a:gd name="f166" fmla="*/ f140 f74 1"/>
                <a:gd name="f167" fmla="*/ f141 f74 1"/>
                <a:gd name="f168" fmla="*/ f142 f74 1"/>
                <a:gd name="f169" fmla="*/ f143 f74 1"/>
                <a:gd name="f170" fmla="*/ f144 f74 1"/>
                <a:gd name="f171" fmla="*/ f145 f73 1"/>
                <a:gd name="f172" fmla="*/ f146 f73 1"/>
                <a:gd name="f173" fmla="*/ f147 f74 1"/>
                <a:gd name="f174" fmla="*/ f148 f74 1"/>
                <a:gd name="f175" fmla="*/ f149 f74 1"/>
                <a:gd name="f176" fmla="*/ f150 f74 1"/>
                <a:gd name="f177" fmla="*/ f151 f74 1"/>
              </a:gdLst>
              <a:ahLst/>
              <a:cxnLst>
                <a:cxn ang="3cd4">
                  <a:pos x="hc" y="t"/>
                </a:cxn>
                <a:cxn ang="0">
                  <a:pos x="r" y="vc"/>
                </a:cxn>
                <a:cxn ang="cd4">
                  <a:pos x="hc" y="b"/>
                </a:cxn>
                <a:cxn ang="cd2">
                  <a:pos x="l" y="vc"/>
                </a:cxn>
                <a:cxn ang="f129">
                  <a:pos x="f156" y="f157"/>
                </a:cxn>
                <a:cxn ang="f129">
                  <a:pos x="f158" y="f157"/>
                </a:cxn>
                <a:cxn ang="f129">
                  <a:pos x="f159" y="f160"/>
                </a:cxn>
                <a:cxn ang="f129">
                  <a:pos x="f161" y="f162"/>
                </a:cxn>
                <a:cxn ang="f129">
                  <a:pos x="f159" y="f163"/>
                </a:cxn>
                <a:cxn ang="f129">
                  <a:pos x="f158" y="f164"/>
                </a:cxn>
                <a:cxn ang="f129">
                  <a:pos x="f159" y="f165"/>
                </a:cxn>
                <a:cxn ang="f129">
                  <a:pos x="f161" y="f166"/>
                </a:cxn>
                <a:cxn ang="f129">
                  <a:pos x="f159" y="f167"/>
                </a:cxn>
                <a:cxn ang="f129">
                  <a:pos x="f158" y="f168"/>
                </a:cxn>
                <a:cxn ang="f129">
                  <a:pos x="f159" y="f169"/>
                </a:cxn>
                <a:cxn ang="f129">
                  <a:pos x="f161" y="f170"/>
                </a:cxn>
                <a:cxn ang="f129">
                  <a:pos x="f171" y="f170"/>
                </a:cxn>
                <a:cxn ang="f129">
                  <a:pos x="f172" y="f173"/>
                </a:cxn>
                <a:cxn ang="f129">
                  <a:pos x="f156" y="f168"/>
                </a:cxn>
                <a:cxn ang="f129">
                  <a:pos x="f172" y="f174"/>
                </a:cxn>
                <a:cxn ang="f129">
                  <a:pos x="f171" y="f166"/>
                </a:cxn>
                <a:cxn ang="f129">
                  <a:pos x="f172" y="f175"/>
                </a:cxn>
                <a:cxn ang="f129">
                  <a:pos x="f156" y="f164"/>
                </a:cxn>
                <a:cxn ang="f129">
                  <a:pos x="f172" y="f176"/>
                </a:cxn>
                <a:cxn ang="f129">
                  <a:pos x="f171" y="f162"/>
                </a:cxn>
                <a:cxn ang="f129">
                  <a:pos x="f172" y="f177"/>
                </a:cxn>
                <a:cxn ang="f129">
                  <a:pos x="f156" y="f157"/>
                </a:cxn>
              </a:cxnLst>
              <a:rect l="f152" t="f155" r="f153" b="f154"/>
              <a:pathLst>
                <a:path w="112127"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43" y="f5"/>
                  </a:lnTo>
                  <a:cubicBezTo>
                    <a:pt x="f43" y="f44"/>
                    <a:pt x="f45" y="f46"/>
                    <a:pt x="f47" y="f48"/>
                  </a:cubicBezTo>
                  <a:cubicBezTo>
                    <a:pt x="f49" y="f50"/>
                    <a:pt x="f8" y="f51"/>
                    <a:pt x="f8" y="f37"/>
                  </a:cubicBezTo>
                  <a:cubicBezTo>
                    <a:pt x="f8" y="f52"/>
                    <a:pt x="f49" y="f53"/>
                    <a:pt x="f47" y="f54"/>
                  </a:cubicBezTo>
                  <a:cubicBezTo>
                    <a:pt x="f45" y="f55"/>
                    <a:pt x="f43" y="f56"/>
                    <a:pt x="f43" y="f31"/>
                  </a:cubicBezTo>
                  <a:cubicBezTo>
                    <a:pt x="f43" y="f57"/>
                    <a:pt x="f45" y="f58"/>
                    <a:pt x="f47" y="f59"/>
                  </a:cubicBezTo>
                  <a:cubicBezTo>
                    <a:pt x="f49" y="f60"/>
                    <a:pt x="f8" y="f61"/>
                    <a:pt x="f8" y="f25"/>
                  </a:cubicBezTo>
                  <a:cubicBezTo>
                    <a:pt x="f8" y="f62"/>
                    <a:pt x="f49" y="f63"/>
                    <a:pt x="f47" y="f64"/>
                  </a:cubicBezTo>
                  <a:cubicBezTo>
                    <a:pt x="f45" y="f65"/>
                    <a:pt x="f43" y="f66"/>
                    <a:pt x="f43" y="f19"/>
                  </a:cubicBezTo>
                  <a:cubicBezTo>
                    <a:pt x="f43" y="f67"/>
                    <a:pt x="f45" y="f68"/>
                    <a:pt x="f47" y="f69"/>
                  </a:cubicBezTo>
                  <a:cubicBezTo>
                    <a:pt x="f49" y="f70"/>
                    <a:pt x="f8" y="f71"/>
                    <a:pt x="f8" y="f9"/>
                  </a:cubicBezTo>
                  <a:close/>
                </a:path>
              </a:pathLst>
            </a:custGeom>
            <a:solidFill>
              <a:srgbClr val="7473B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4" name="Freeform 65">
              <a:extLst>
                <a:ext uri="{FF2B5EF4-FFF2-40B4-BE49-F238E27FC236}">
                  <a16:creationId xmlns:a16="http://schemas.microsoft.com/office/drawing/2014/main" id="{15290A89-29C9-4B46-B1CB-352F18B0A5FC}"/>
                </a:ext>
              </a:extLst>
            </p:cNvPr>
            <p:cNvSpPr/>
            <p:nvPr/>
          </p:nvSpPr>
          <p:spPr>
            <a:xfrm>
              <a:off x="366701" y="4569768"/>
              <a:ext cx="143935" cy="977603"/>
            </a:xfrm>
            <a:custGeom>
              <a:avLst/>
              <a:gdLst>
                <a:gd name="f0" fmla="val 10800000"/>
                <a:gd name="f1" fmla="val 5400000"/>
                <a:gd name="f2" fmla="val 180"/>
                <a:gd name="f3" fmla="val w"/>
                <a:gd name="f4" fmla="val h"/>
                <a:gd name="f5" fmla="val 0"/>
                <a:gd name="f6" fmla="val 112127"/>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112128"/>
                <a:gd name="f44" fmla="val 46646"/>
                <a:gd name="f45" fmla="val 101675"/>
                <a:gd name="f46" fmla="val 71397"/>
                <a:gd name="f47" fmla="val 93123"/>
                <a:gd name="f48" fmla="val 91389"/>
                <a:gd name="f49" fmla="val 85521"/>
                <a:gd name="f50" fmla="val 108524"/>
                <a:gd name="f51" fmla="val 121852"/>
                <a:gd name="f52" fmla="val 182778"/>
                <a:gd name="f53" fmla="val 196105"/>
                <a:gd name="f54" fmla="val 213240"/>
                <a:gd name="f55" fmla="val 233232"/>
                <a:gd name="f56" fmla="val 258935"/>
                <a:gd name="f57" fmla="val 350324"/>
                <a:gd name="f58" fmla="val 376027"/>
                <a:gd name="f59" fmla="val 396018"/>
                <a:gd name="f60" fmla="val 413153"/>
                <a:gd name="f61" fmla="val 426481"/>
                <a:gd name="f62" fmla="val 487407"/>
                <a:gd name="f63" fmla="val 500734"/>
                <a:gd name="f64" fmla="val 517870"/>
                <a:gd name="f65" fmla="val 537861"/>
                <a:gd name="f66" fmla="val 563564"/>
                <a:gd name="f67" fmla="val 654953"/>
                <a:gd name="f68" fmla="val 680656"/>
                <a:gd name="f69" fmla="val 700647"/>
                <a:gd name="f70" fmla="val 717783"/>
                <a:gd name="f71" fmla="val 731110"/>
                <a:gd name="f72" fmla="+- 0 0 -90"/>
                <a:gd name="f73" fmla="*/ f3 1 112127"/>
                <a:gd name="f74" fmla="*/ f4 1 761572"/>
                <a:gd name="f75" fmla="+- f7 0 f5"/>
                <a:gd name="f76" fmla="+- f6 0 f5"/>
                <a:gd name="f77" fmla="*/ f72 f0 1"/>
                <a:gd name="f78" fmla="*/ f76 1 112127"/>
                <a:gd name="f79" fmla="*/ f75 1 761572"/>
                <a:gd name="f80" fmla="*/ 79820 f76 1"/>
                <a:gd name="f81" fmla="*/ 761573 f75 1"/>
                <a:gd name="f82" fmla="*/ 0 f76 1"/>
                <a:gd name="f83" fmla="*/ 19005 f76 1"/>
                <a:gd name="f84" fmla="*/ 670184 f75 1"/>
                <a:gd name="f85" fmla="*/ 32308 f76 1"/>
                <a:gd name="f86" fmla="*/ 609258 f75 1"/>
                <a:gd name="f87" fmla="*/ 548333 f75 1"/>
                <a:gd name="f88" fmla="*/ 456944 f75 1"/>
                <a:gd name="f89" fmla="*/ 365555 f75 1"/>
                <a:gd name="f90" fmla="*/ 304629 f75 1"/>
                <a:gd name="f91" fmla="*/ 243703 f75 1"/>
                <a:gd name="f92" fmla="*/ 152315 f75 1"/>
                <a:gd name="f93" fmla="*/ 60926 f75 1"/>
                <a:gd name="f94" fmla="*/ 0 f75 1"/>
                <a:gd name="f95" fmla="*/ 112128 f76 1"/>
                <a:gd name="f96" fmla="*/ 93123 f76 1"/>
                <a:gd name="f97" fmla="*/ 91389 f75 1"/>
                <a:gd name="f98" fmla="*/ 213240 f75 1"/>
                <a:gd name="f99" fmla="*/ 396018 f75 1"/>
                <a:gd name="f100" fmla="*/ 517870 f75 1"/>
                <a:gd name="f101" fmla="*/ 700647 f75 1"/>
                <a:gd name="f102" fmla="*/ f77 1 f2"/>
                <a:gd name="f103" fmla="*/ f80 1 112127"/>
                <a:gd name="f104" fmla="*/ f81 1 761572"/>
                <a:gd name="f105" fmla="*/ f82 1 112127"/>
                <a:gd name="f106" fmla="*/ f83 1 112127"/>
                <a:gd name="f107" fmla="*/ f84 1 761572"/>
                <a:gd name="f108" fmla="*/ f85 1 112127"/>
                <a:gd name="f109" fmla="*/ f86 1 761572"/>
                <a:gd name="f110" fmla="*/ f87 1 761572"/>
                <a:gd name="f111" fmla="*/ f88 1 761572"/>
                <a:gd name="f112" fmla="*/ f89 1 761572"/>
                <a:gd name="f113" fmla="*/ f90 1 761572"/>
                <a:gd name="f114" fmla="*/ f91 1 761572"/>
                <a:gd name="f115" fmla="*/ f92 1 761572"/>
                <a:gd name="f116" fmla="*/ f93 1 761572"/>
                <a:gd name="f117" fmla="*/ f94 1 761572"/>
                <a:gd name="f118" fmla="*/ f95 1 112127"/>
                <a:gd name="f119" fmla="*/ f96 1 112127"/>
                <a:gd name="f120" fmla="*/ f97 1 761572"/>
                <a:gd name="f121" fmla="*/ f98 1 761572"/>
                <a:gd name="f122" fmla="*/ f99 1 761572"/>
                <a:gd name="f123" fmla="*/ f100 1 761572"/>
                <a:gd name="f124" fmla="*/ f101 1 761572"/>
                <a:gd name="f125" fmla="*/ f5 1 f78"/>
                <a:gd name="f126" fmla="*/ f6 1 f78"/>
                <a:gd name="f127" fmla="*/ f5 1 f79"/>
                <a:gd name="f128" fmla="*/ f7 1 f79"/>
                <a:gd name="f129" fmla="+- f102 0 f1"/>
                <a:gd name="f130" fmla="*/ f103 1 f78"/>
                <a:gd name="f131" fmla="*/ f104 1 f79"/>
                <a:gd name="f132" fmla="*/ f105 1 f78"/>
                <a:gd name="f133" fmla="*/ f106 1 f78"/>
                <a:gd name="f134" fmla="*/ f107 1 f79"/>
                <a:gd name="f135" fmla="*/ f108 1 f78"/>
                <a:gd name="f136" fmla="*/ f109 1 f79"/>
                <a:gd name="f137" fmla="*/ f110 1 f79"/>
                <a:gd name="f138" fmla="*/ f111 1 f79"/>
                <a:gd name="f139" fmla="*/ f112 1 f79"/>
                <a:gd name="f140" fmla="*/ f113 1 f79"/>
                <a:gd name="f141" fmla="*/ f114 1 f79"/>
                <a:gd name="f142" fmla="*/ f115 1 f79"/>
                <a:gd name="f143" fmla="*/ f116 1 f79"/>
                <a:gd name="f144" fmla="*/ f117 1 f79"/>
                <a:gd name="f145" fmla="*/ f118 1 f78"/>
                <a:gd name="f146" fmla="*/ f119 1 f78"/>
                <a:gd name="f147" fmla="*/ f120 1 f79"/>
                <a:gd name="f148" fmla="*/ f121 1 f79"/>
                <a:gd name="f149" fmla="*/ f122 1 f79"/>
                <a:gd name="f150" fmla="*/ f123 1 f79"/>
                <a:gd name="f151" fmla="*/ f124 1 f79"/>
                <a:gd name="f152" fmla="*/ f125 f73 1"/>
                <a:gd name="f153" fmla="*/ f126 f73 1"/>
                <a:gd name="f154" fmla="*/ f128 f74 1"/>
                <a:gd name="f155" fmla="*/ f127 f74 1"/>
                <a:gd name="f156" fmla="*/ f130 f73 1"/>
                <a:gd name="f157" fmla="*/ f131 f74 1"/>
                <a:gd name="f158" fmla="*/ f132 f73 1"/>
                <a:gd name="f159" fmla="*/ f133 f73 1"/>
                <a:gd name="f160" fmla="*/ f134 f74 1"/>
                <a:gd name="f161" fmla="*/ f135 f73 1"/>
                <a:gd name="f162" fmla="*/ f136 f74 1"/>
                <a:gd name="f163" fmla="*/ f137 f74 1"/>
                <a:gd name="f164" fmla="*/ f138 f74 1"/>
                <a:gd name="f165" fmla="*/ f139 f74 1"/>
                <a:gd name="f166" fmla="*/ f140 f74 1"/>
                <a:gd name="f167" fmla="*/ f141 f74 1"/>
                <a:gd name="f168" fmla="*/ f142 f74 1"/>
                <a:gd name="f169" fmla="*/ f143 f74 1"/>
                <a:gd name="f170" fmla="*/ f144 f74 1"/>
                <a:gd name="f171" fmla="*/ f145 f73 1"/>
                <a:gd name="f172" fmla="*/ f146 f73 1"/>
                <a:gd name="f173" fmla="*/ f147 f74 1"/>
                <a:gd name="f174" fmla="*/ f148 f74 1"/>
                <a:gd name="f175" fmla="*/ f149 f74 1"/>
                <a:gd name="f176" fmla="*/ f150 f74 1"/>
                <a:gd name="f177" fmla="*/ f151 f74 1"/>
              </a:gdLst>
              <a:ahLst/>
              <a:cxnLst>
                <a:cxn ang="3cd4">
                  <a:pos x="hc" y="t"/>
                </a:cxn>
                <a:cxn ang="0">
                  <a:pos x="r" y="vc"/>
                </a:cxn>
                <a:cxn ang="cd4">
                  <a:pos x="hc" y="b"/>
                </a:cxn>
                <a:cxn ang="cd2">
                  <a:pos x="l" y="vc"/>
                </a:cxn>
                <a:cxn ang="f129">
                  <a:pos x="f156" y="f157"/>
                </a:cxn>
                <a:cxn ang="f129">
                  <a:pos x="f158" y="f157"/>
                </a:cxn>
                <a:cxn ang="f129">
                  <a:pos x="f159" y="f160"/>
                </a:cxn>
                <a:cxn ang="f129">
                  <a:pos x="f161" y="f162"/>
                </a:cxn>
                <a:cxn ang="f129">
                  <a:pos x="f159" y="f163"/>
                </a:cxn>
                <a:cxn ang="f129">
                  <a:pos x="f158" y="f164"/>
                </a:cxn>
                <a:cxn ang="f129">
                  <a:pos x="f159" y="f165"/>
                </a:cxn>
                <a:cxn ang="f129">
                  <a:pos x="f161" y="f166"/>
                </a:cxn>
                <a:cxn ang="f129">
                  <a:pos x="f159" y="f167"/>
                </a:cxn>
                <a:cxn ang="f129">
                  <a:pos x="f158" y="f168"/>
                </a:cxn>
                <a:cxn ang="f129">
                  <a:pos x="f159" y="f169"/>
                </a:cxn>
                <a:cxn ang="f129">
                  <a:pos x="f161" y="f170"/>
                </a:cxn>
                <a:cxn ang="f129">
                  <a:pos x="f171" y="f170"/>
                </a:cxn>
                <a:cxn ang="f129">
                  <a:pos x="f172" y="f173"/>
                </a:cxn>
                <a:cxn ang="f129">
                  <a:pos x="f156" y="f168"/>
                </a:cxn>
                <a:cxn ang="f129">
                  <a:pos x="f172" y="f174"/>
                </a:cxn>
                <a:cxn ang="f129">
                  <a:pos x="f171" y="f166"/>
                </a:cxn>
                <a:cxn ang="f129">
                  <a:pos x="f172" y="f175"/>
                </a:cxn>
                <a:cxn ang="f129">
                  <a:pos x="f156" y="f164"/>
                </a:cxn>
                <a:cxn ang="f129">
                  <a:pos x="f172" y="f176"/>
                </a:cxn>
                <a:cxn ang="f129">
                  <a:pos x="f171" y="f162"/>
                </a:cxn>
                <a:cxn ang="f129">
                  <a:pos x="f172" y="f177"/>
                </a:cxn>
                <a:cxn ang="f129">
                  <a:pos x="f156" y="f157"/>
                </a:cxn>
              </a:cxnLst>
              <a:rect l="f152" t="f155" r="f153" b="f154"/>
              <a:pathLst>
                <a:path w="112127"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43" y="f5"/>
                  </a:lnTo>
                  <a:cubicBezTo>
                    <a:pt x="f43" y="f44"/>
                    <a:pt x="f45" y="f46"/>
                    <a:pt x="f47" y="f48"/>
                  </a:cubicBezTo>
                  <a:cubicBezTo>
                    <a:pt x="f49" y="f50"/>
                    <a:pt x="f8" y="f51"/>
                    <a:pt x="f8" y="f37"/>
                  </a:cubicBezTo>
                  <a:cubicBezTo>
                    <a:pt x="f8" y="f52"/>
                    <a:pt x="f49" y="f53"/>
                    <a:pt x="f47" y="f54"/>
                  </a:cubicBezTo>
                  <a:cubicBezTo>
                    <a:pt x="f45" y="f55"/>
                    <a:pt x="f43" y="f56"/>
                    <a:pt x="f43" y="f31"/>
                  </a:cubicBezTo>
                  <a:cubicBezTo>
                    <a:pt x="f43" y="f57"/>
                    <a:pt x="f45" y="f58"/>
                    <a:pt x="f47" y="f59"/>
                  </a:cubicBezTo>
                  <a:cubicBezTo>
                    <a:pt x="f49" y="f60"/>
                    <a:pt x="f8" y="f61"/>
                    <a:pt x="f8" y="f25"/>
                  </a:cubicBezTo>
                  <a:cubicBezTo>
                    <a:pt x="f8" y="f62"/>
                    <a:pt x="f49" y="f63"/>
                    <a:pt x="f47" y="f64"/>
                  </a:cubicBezTo>
                  <a:cubicBezTo>
                    <a:pt x="f45" y="f65"/>
                    <a:pt x="f43" y="f66"/>
                    <a:pt x="f43" y="f19"/>
                  </a:cubicBezTo>
                  <a:cubicBezTo>
                    <a:pt x="f43" y="f67"/>
                    <a:pt x="f45" y="f68"/>
                    <a:pt x="f47" y="f69"/>
                  </a:cubicBezTo>
                  <a:cubicBezTo>
                    <a:pt x="f49" y="f70"/>
                    <a:pt x="f8" y="f71"/>
                    <a:pt x="f8" y="f9"/>
                  </a:cubicBezTo>
                  <a:close/>
                </a:path>
              </a:pathLst>
            </a:custGeom>
            <a:solidFill>
              <a:srgbClr val="7473B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5" name="Freeform 66">
              <a:extLst>
                <a:ext uri="{FF2B5EF4-FFF2-40B4-BE49-F238E27FC236}">
                  <a16:creationId xmlns:a16="http://schemas.microsoft.com/office/drawing/2014/main" id="{F8DCD005-EF1C-9394-99C8-F957492874B9}"/>
                </a:ext>
              </a:extLst>
            </p:cNvPr>
            <p:cNvSpPr/>
            <p:nvPr/>
          </p:nvSpPr>
          <p:spPr>
            <a:xfrm>
              <a:off x="605780" y="4569768"/>
              <a:ext cx="143935" cy="977603"/>
            </a:xfrm>
            <a:custGeom>
              <a:avLst/>
              <a:gdLst>
                <a:gd name="f0" fmla="val 10800000"/>
                <a:gd name="f1" fmla="val 5400000"/>
                <a:gd name="f2" fmla="val 180"/>
                <a:gd name="f3" fmla="val w"/>
                <a:gd name="f4" fmla="val h"/>
                <a:gd name="f5" fmla="val 0"/>
                <a:gd name="f6" fmla="val 112128"/>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46646"/>
                <a:gd name="f44" fmla="val 101675"/>
                <a:gd name="f45" fmla="val 71397"/>
                <a:gd name="f46" fmla="val 93123"/>
                <a:gd name="f47" fmla="val 91389"/>
                <a:gd name="f48" fmla="val 85521"/>
                <a:gd name="f49" fmla="val 108524"/>
                <a:gd name="f50" fmla="val 121852"/>
                <a:gd name="f51" fmla="val 182778"/>
                <a:gd name="f52" fmla="val 196105"/>
                <a:gd name="f53" fmla="val 213240"/>
                <a:gd name="f54" fmla="val 233232"/>
                <a:gd name="f55" fmla="val 258935"/>
                <a:gd name="f56" fmla="val 350324"/>
                <a:gd name="f57" fmla="val 376027"/>
                <a:gd name="f58" fmla="val 396018"/>
                <a:gd name="f59" fmla="val 413153"/>
                <a:gd name="f60" fmla="val 426481"/>
                <a:gd name="f61" fmla="val 487407"/>
                <a:gd name="f62" fmla="val 500734"/>
                <a:gd name="f63" fmla="val 517870"/>
                <a:gd name="f64" fmla="val 537861"/>
                <a:gd name="f65" fmla="val 563564"/>
                <a:gd name="f66" fmla="val 654953"/>
                <a:gd name="f67" fmla="val 680656"/>
                <a:gd name="f68" fmla="val 700647"/>
                <a:gd name="f69" fmla="val 717783"/>
                <a:gd name="f70" fmla="val 731110"/>
                <a:gd name="f71" fmla="+- 0 0 -90"/>
                <a:gd name="f72" fmla="*/ f3 1 112128"/>
                <a:gd name="f73" fmla="*/ f4 1 761572"/>
                <a:gd name="f74" fmla="+- f7 0 f5"/>
                <a:gd name="f75" fmla="+- f6 0 f5"/>
                <a:gd name="f76" fmla="*/ f71 f0 1"/>
                <a:gd name="f77" fmla="*/ f75 1 112128"/>
                <a:gd name="f78" fmla="*/ f74 1 761572"/>
                <a:gd name="f79" fmla="*/ 79820 f75 1"/>
                <a:gd name="f80" fmla="*/ 761573 f74 1"/>
                <a:gd name="f81" fmla="*/ 0 f75 1"/>
                <a:gd name="f82" fmla="*/ 19005 f75 1"/>
                <a:gd name="f83" fmla="*/ 670184 f74 1"/>
                <a:gd name="f84" fmla="*/ 32308 f75 1"/>
                <a:gd name="f85" fmla="*/ 609258 f74 1"/>
                <a:gd name="f86" fmla="*/ 548333 f74 1"/>
                <a:gd name="f87" fmla="*/ 456944 f74 1"/>
                <a:gd name="f88" fmla="*/ 365555 f74 1"/>
                <a:gd name="f89" fmla="*/ 304629 f74 1"/>
                <a:gd name="f90" fmla="*/ 243703 f74 1"/>
                <a:gd name="f91" fmla="*/ 152315 f74 1"/>
                <a:gd name="f92" fmla="*/ 60926 f74 1"/>
                <a:gd name="f93" fmla="*/ 0 f74 1"/>
                <a:gd name="f94" fmla="*/ 112128 f75 1"/>
                <a:gd name="f95" fmla="*/ 93123 f75 1"/>
                <a:gd name="f96" fmla="*/ 91389 f74 1"/>
                <a:gd name="f97" fmla="*/ 213240 f74 1"/>
                <a:gd name="f98" fmla="*/ 396018 f74 1"/>
                <a:gd name="f99" fmla="*/ 517870 f74 1"/>
                <a:gd name="f100" fmla="*/ 700647 f74 1"/>
                <a:gd name="f101" fmla="*/ f76 1 f2"/>
                <a:gd name="f102" fmla="*/ f79 1 112128"/>
                <a:gd name="f103" fmla="*/ f80 1 761572"/>
                <a:gd name="f104" fmla="*/ f81 1 112128"/>
                <a:gd name="f105" fmla="*/ f82 1 112128"/>
                <a:gd name="f106" fmla="*/ f83 1 761572"/>
                <a:gd name="f107" fmla="*/ f84 1 112128"/>
                <a:gd name="f108" fmla="*/ f85 1 761572"/>
                <a:gd name="f109" fmla="*/ f86 1 761572"/>
                <a:gd name="f110" fmla="*/ f87 1 761572"/>
                <a:gd name="f111" fmla="*/ f88 1 761572"/>
                <a:gd name="f112" fmla="*/ f89 1 761572"/>
                <a:gd name="f113" fmla="*/ f90 1 761572"/>
                <a:gd name="f114" fmla="*/ f91 1 761572"/>
                <a:gd name="f115" fmla="*/ f92 1 761572"/>
                <a:gd name="f116" fmla="*/ f93 1 761572"/>
                <a:gd name="f117" fmla="*/ f94 1 112128"/>
                <a:gd name="f118" fmla="*/ f95 1 112128"/>
                <a:gd name="f119" fmla="*/ f96 1 761572"/>
                <a:gd name="f120" fmla="*/ f97 1 761572"/>
                <a:gd name="f121" fmla="*/ f98 1 761572"/>
                <a:gd name="f122" fmla="*/ f99 1 761572"/>
                <a:gd name="f123" fmla="*/ f100 1 761572"/>
                <a:gd name="f124" fmla="*/ f5 1 f77"/>
                <a:gd name="f125" fmla="*/ f6 1 f77"/>
                <a:gd name="f126" fmla="*/ f5 1 f78"/>
                <a:gd name="f127" fmla="*/ f7 1 f78"/>
                <a:gd name="f128" fmla="+- f101 0 f1"/>
                <a:gd name="f129" fmla="*/ f102 1 f77"/>
                <a:gd name="f130" fmla="*/ f103 1 f78"/>
                <a:gd name="f131" fmla="*/ f104 1 f77"/>
                <a:gd name="f132" fmla="*/ f105 1 f77"/>
                <a:gd name="f133" fmla="*/ f106 1 f78"/>
                <a:gd name="f134" fmla="*/ f107 1 f77"/>
                <a:gd name="f135" fmla="*/ f108 1 f78"/>
                <a:gd name="f136" fmla="*/ f109 1 f78"/>
                <a:gd name="f137" fmla="*/ f110 1 f78"/>
                <a:gd name="f138" fmla="*/ f111 1 f78"/>
                <a:gd name="f139" fmla="*/ f112 1 f78"/>
                <a:gd name="f140" fmla="*/ f113 1 f78"/>
                <a:gd name="f141" fmla="*/ f114 1 f78"/>
                <a:gd name="f142" fmla="*/ f115 1 f78"/>
                <a:gd name="f143" fmla="*/ f116 1 f78"/>
                <a:gd name="f144" fmla="*/ f117 1 f77"/>
                <a:gd name="f145" fmla="*/ f118 1 f77"/>
                <a:gd name="f146" fmla="*/ f119 1 f78"/>
                <a:gd name="f147" fmla="*/ f120 1 f78"/>
                <a:gd name="f148" fmla="*/ f121 1 f78"/>
                <a:gd name="f149" fmla="*/ f122 1 f78"/>
                <a:gd name="f150" fmla="*/ f123 1 f78"/>
                <a:gd name="f151" fmla="*/ f124 f72 1"/>
                <a:gd name="f152" fmla="*/ f125 f72 1"/>
                <a:gd name="f153" fmla="*/ f127 f73 1"/>
                <a:gd name="f154" fmla="*/ f126 f73 1"/>
                <a:gd name="f155" fmla="*/ f129 f72 1"/>
                <a:gd name="f156" fmla="*/ f130 f73 1"/>
                <a:gd name="f157" fmla="*/ f131 f72 1"/>
                <a:gd name="f158" fmla="*/ f132 f72 1"/>
                <a:gd name="f159" fmla="*/ f133 f73 1"/>
                <a:gd name="f160" fmla="*/ f134 f72 1"/>
                <a:gd name="f161" fmla="*/ f135 f73 1"/>
                <a:gd name="f162" fmla="*/ f136 f73 1"/>
                <a:gd name="f163" fmla="*/ f137 f73 1"/>
                <a:gd name="f164" fmla="*/ f138 f73 1"/>
                <a:gd name="f165" fmla="*/ f139 f73 1"/>
                <a:gd name="f166" fmla="*/ f140 f73 1"/>
                <a:gd name="f167" fmla="*/ f141 f73 1"/>
                <a:gd name="f168" fmla="*/ f142 f73 1"/>
                <a:gd name="f169" fmla="*/ f143 f73 1"/>
                <a:gd name="f170" fmla="*/ f144 f72 1"/>
                <a:gd name="f171" fmla="*/ f145 f72 1"/>
                <a:gd name="f172" fmla="*/ f146 f73 1"/>
                <a:gd name="f173" fmla="*/ f147 f73 1"/>
                <a:gd name="f174" fmla="*/ f148 f73 1"/>
                <a:gd name="f175" fmla="*/ f149 f73 1"/>
                <a:gd name="f176" fmla="*/ f150 f73 1"/>
              </a:gdLst>
              <a:ahLst/>
              <a:cxnLst>
                <a:cxn ang="3cd4">
                  <a:pos x="hc" y="t"/>
                </a:cxn>
                <a:cxn ang="0">
                  <a:pos x="r" y="vc"/>
                </a:cxn>
                <a:cxn ang="cd4">
                  <a:pos x="hc" y="b"/>
                </a:cxn>
                <a:cxn ang="cd2">
                  <a:pos x="l" y="vc"/>
                </a:cxn>
                <a:cxn ang="f128">
                  <a:pos x="f155" y="f156"/>
                </a:cxn>
                <a:cxn ang="f128">
                  <a:pos x="f157" y="f156"/>
                </a:cxn>
                <a:cxn ang="f128">
                  <a:pos x="f158" y="f159"/>
                </a:cxn>
                <a:cxn ang="f128">
                  <a:pos x="f160" y="f161"/>
                </a:cxn>
                <a:cxn ang="f128">
                  <a:pos x="f158" y="f162"/>
                </a:cxn>
                <a:cxn ang="f128">
                  <a:pos x="f157" y="f163"/>
                </a:cxn>
                <a:cxn ang="f128">
                  <a:pos x="f158" y="f164"/>
                </a:cxn>
                <a:cxn ang="f128">
                  <a:pos x="f160" y="f165"/>
                </a:cxn>
                <a:cxn ang="f128">
                  <a:pos x="f158" y="f166"/>
                </a:cxn>
                <a:cxn ang="f128">
                  <a:pos x="f157" y="f167"/>
                </a:cxn>
                <a:cxn ang="f128">
                  <a:pos x="f158" y="f168"/>
                </a:cxn>
                <a:cxn ang="f128">
                  <a:pos x="f160" y="f169"/>
                </a:cxn>
                <a:cxn ang="f128">
                  <a:pos x="f170" y="f169"/>
                </a:cxn>
                <a:cxn ang="f128">
                  <a:pos x="f171" y="f172"/>
                </a:cxn>
                <a:cxn ang="f128">
                  <a:pos x="f155" y="f167"/>
                </a:cxn>
                <a:cxn ang="f128">
                  <a:pos x="f171" y="f173"/>
                </a:cxn>
                <a:cxn ang="f128">
                  <a:pos x="f170" y="f165"/>
                </a:cxn>
                <a:cxn ang="f128">
                  <a:pos x="f171" y="f174"/>
                </a:cxn>
                <a:cxn ang="f128">
                  <a:pos x="f155" y="f163"/>
                </a:cxn>
                <a:cxn ang="f128">
                  <a:pos x="f171" y="f175"/>
                </a:cxn>
                <a:cxn ang="f128">
                  <a:pos x="f170" y="f161"/>
                </a:cxn>
                <a:cxn ang="f128">
                  <a:pos x="f171" y="f176"/>
                </a:cxn>
                <a:cxn ang="f128">
                  <a:pos x="f155" y="f156"/>
                </a:cxn>
              </a:cxnLst>
              <a:rect l="f151" t="f154" r="f152" b="f153"/>
              <a:pathLst>
                <a:path w="112128"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6" y="f5"/>
                  </a:lnTo>
                  <a:cubicBezTo>
                    <a:pt x="f6" y="f43"/>
                    <a:pt x="f44" y="f45"/>
                    <a:pt x="f46" y="f47"/>
                  </a:cubicBezTo>
                  <a:cubicBezTo>
                    <a:pt x="f48" y="f49"/>
                    <a:pt x="f8" y="f50"/>
                    <a:pt x="f8" y="f37"/>
                  </a:cubicBezTo>
                  <a:cubicBezTo>
                    <a:pt x="f8" y="f51"/>
                    <a:pt x="f48" y="f52"/>
                    <a:pt x="f46" y="f53"/>
                  </a:cubicBezTo>
                  <a:cubicBezTo>
                    <a:pt x="f44" y="f54"/>
                    <a:pt x="f6" y="f55"/>
                    <a:pt x="f6" y="f31"/>
                  </a:cubicBezTo>
                  <a:cubicBezTo>
                    <a:pt x="f6" y="f56"/>
                    <a:pt x="f44" y="f57"/>
                    <a:pt x="f46" y="f58"/>
                  </a:cubicBezTo>
                  <a:cubicBezTo>
                    <a:pt x="f48" y="f59"/>
                    <a:pt x="f8" y="f60"/>
                    <a:pt x="f8" y="f25"/>
                  </a:cubicBezTo>
                  <a:cubicBezTo>
                    <a:pt x="f8" y="f61"/>
                    <a:pt x="f48" y="f62"/>
                    <a:pt x="f46" y="f63"/>
                  </a:cubicBezTo>
                  <a:cubicBezTo>
                    <a:pt x="f44" y="f64"/>
                    <a:pt x="f6" y="f65"/>
                    <a:pt x="f6" y="f19"/>
                  </a:cubicBezTo>
                  <a:cubicBezTo>
                    <a:pt x="f6" y="f66"/>
                    <a:pt x="f44" y="f67"/>
                    <a:pt x="f46" y="f68"/>
                  </a:cubicBezTo>
                  <a:cubicBezTo>
                    <a:pt x="f48" y="f69"/>
                    <a:pt x="f8" y="f70"/>
                    <a:pt x="f8" y="f9"/>
                  </a:cubicBezTo>
                  <a:close/>
                </a:path>
              </a:pathLst>
            </a:custGeom>
            <a:solidFill>
              <a:srgbClr val="7473B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6" name="Freeform 67">
              <a:extLst>
                <a:ext uri="{FF2B5EF4-FFF2-40B4-BE49-F238E27FC236}">
                  <a16:creationId xmlns:a16="http://schemas.microsoft.com/office/drawing/2014/main" id="{0636AC02-0F00-CA82-2005-64DE2AFB6DA6}"/>
                </a:ext>
              </a:extLst>
            </p:cNvPr>
            <p:cNvSpPr/>
            <p:nvPr/>
          </p:nvSpPr>
          <p:spPr>
            <a:xfrm>
              <a:off x="1092479" y="4566102"/>
              <a:ext cx="322024" cy="322609"/>
            </a:xfrm>
            <a:custGeom>
              <a:avLst/>
              <a:gdLst>
                <a:gd name="f0" fmla="val 10800000"/>
                <a:gd name="f1" fmla="val 5400000"/>
                <a:gd name="f2" fmla="val 180"/>
                <a:gd name="f3" fmla="val w"/>
                <a:gd name="f4" fmla="val h"/>
                <a:gd name="f5" fmla="val 0"/>
                <a:gd name="f6" fmla="val 250862"/>
                <a:gd name="f7" fmla="val 251319"/>
                <a:gd name="f8" fmla="val 250863"/>
                <a:gd name="f9" fmla="val 125660"/>
                <a:gd name="f10" fmla="val 195059"/>
                <a:gd name="f11" fmla="val 194705"/>
                <a:gd name="f12" fmla="val 125431"/>
                <a:gd name="f13" fmla="val 56158"/>
                <a:gd name="f14" fmla="val 56260"/>
                <a:gd name="f15" fmla="+- 0 0 -90"/>
                <a:gd name="f16" fmla="*/ f3 1 250862"/>
                <a:gd name="f17" fmla="*/ f4 1 251319"/>
                <a:gd name="f18" fmla="+- f7 0 f5"/>
                <a:gd name="f19" fmla="+- f6 0 f5"/>
                <a:gd name="f20" fmla="*/ f15 f0 1"/>
                <a:gd name="f21" fmla="*/ f19 1 250862"/>
                <a:gd name="f22" fmla="*/ f18 1 251319"/>
                <a:gd name="f23" fmla="*/ 250863 f19 1"/>
                <a:gd name="f24" fmla="*/ 125660 f18 1"/>
                <a:gd name="f25" fmla="*/ 125431 f19 1"/>
                <a:gd name="f26" fmla="*/ 251319 f18 1"/>
                <a:gd name="f27" fmla="*/ 0 f19 1"/>
                <a:gd name="f28" fmla="*/ 0 f18 1"/>
                <a:gd name="f29" fmla="*/ f20 1 f2"/>
                <a:gd name="f30" fmla="*/ f23 1 250862"/>
                <a:gd name="f31" fmla="*/ f24 1 251319"/>
                <a:gd name="f32" fmla="*/ f25 1 250862"/>
                <a:gd name="f33" fmla="*/ f26 1 251319"/>
                <a:gd name="f34" fmla="*/ f27 1 250862"/>
                <a:gd name="f35" fmla="*/ f28 1 251319"/>
                <a:gd name="f36" fmla="*/ f5 1 f21"/>
                <a:gd name="f37" fmla="*/ f6 1 f21"/>
                <a:gd name="f38" fmla="*/ f5 1 f22"/>
                <a:gd name="f39" fmla="*/ f7 1 f22"/>
                <a:gd name="f40" fmla="+- f29 0 f1"/>
                <a:gd name="f41" fmla="*/ f30 1 f21"/>
                <a:gd name="f42" fmla="*/ f31 1 f22"/>
                <a:gd name="f43" fmla="*/ f32 1 f21"/>
                <a:gd name="f44" fmla="*/ f33 1 f22"/>
                <a:gd name="f45" fmla="*/ f34 1 f21"/>
                <a:gd name="f46" fmla="*/ f35 1 f22"/>
                <a:gd name="f47" fmla="*/ f36 f16 1"/>
                <a:gd name="f48" fmla="*/ f37 f16 1"/>
                <a:gd name="f49" fmla="*/ f39 f17 1"/>
                <a:gd name="f50" fmla="*/ f38 f17 1"/>
                <a:gd name="f51" fmla="*/ f41 f16 1"/>
                <a:gd name="f52" fmla="*/ f42 f17 1"/>
                <a:gd name="f53" fmla="*/ f43 f16 1"/>
                <a:gd name="f54" fmla="*/ f44 f17 1"/>
                <a:gd name="f55" fmla="*/ f45 f16 1"/>
                <a:gd name="f56" fmla="*/ f46 f17 1"/>
              </a:gdLst>
              <a:ahLst/>
              <a:cxnLst>
                <a:cxn ang="3cd4">
                  <a:pos x="hc" y="t"/>
                </a:cxn>
                <a:cxn ang="0">
                  <a:pos x="r" y="vc"/>
                </a:cxn>
                <a:cxn ang="cd4">
                  <a:pos x="hc" y="b"/>
                </a:cxn>
                <a:cxn ang="cd2">
                  <a:pos x="l" y="vc"/>
                </a:cxn>
                <a:cxn ang="f40">
                  <a:pos x="f51" y="f52"/>
                </a:cxn>
                <a:cxn ang="f40">
                  <a:pos x="f53" y="f54"/>
                </a:cxn>
                <a:cxn ang="f40">
                  <a:pos x="f55" y="f52"/>
                </a:cxn>
                <a:cxn ang="f40">
                  <a:pos x="f53" y="f56"/>
                </a:cxn>
                <a:cxn ang="f40">
                  <a:pos x="f51" y="f52"/>
                </a:cxn>
              </a:cxnLst>
              <a:rect l="f47" t="f50" r="f48" b="f49"/>
              <a:pathLst>
                <a:path w="250862" h="251319">
                  <a:moveTo>
                    <a:pt x="f8" y="f9"/>
                  </a:moveTo>
                  <a:cubicBezTo>
                    <a:pt x="f8" y="f10"/>
                    <a:pt x="f11" y="f7"/>
                    <a:pt x="f12" y="f7"/>
                  </a:cubicBezTo>
                  <a:cubicBezTo>
                    <a:pt x="f13" y="f7"/>
                    <a:pt x="f5" y="f10"/>
                    <a:pt x="f5" y="f9"/>
                  </a:cubicBezTo>
                  <a:cubicBezTo>
                    <a:pt x="f5" y="f14"/>
                    <a:pt x="f13" y="f5"/>
                    <a:pt x="f12" y="f5"/>
                  </a:cubicBezTo>
                  <a:cubicBezTo>
                    <a:pt x="f11" y="f5"/>
                    <a:pt x="f8" y="f14"/>
                    <a:pt x="f8" y="f9"/>
                  </a:cubicBezTo>
                  <a:close/>
                </a:path>
              </a:pathLst>
            </a:custGeom>
            <a:solidFill>
              <a:srgbClr val="ECC0DA"/>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pic>
        <p:nvPicPr>
          <p:cNvPr id="17" name="Picture 1">
            <a:extLst>
              <a:ext uri="{FF2B5EF4-FFF2-40B4-BE49-F238E27FC236}">
                <a16:creationId xmlns:a16="http://schemas.microsoft.com/office/drawing/2014/main" id="{D1200E08-954C-FD68-46E4-CB6505B7BAE2}"/>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8277313" y="5978200"/>
            <a:ext cx="1251100" cy="438153"/>
          </a:xfrm>
          <a:prstGeom prst="rect">
            <a:avLst/>
          </a:prstGeom>
          <a:noFill/>
          <a:ln cap="flat">
            <a:noFill/>
          </a:ln>
        </p:spPr>
      </p:pic>
      <p:pic>
        <p:nvPicPr>
          <p:cNvPr id="18" name="Picture 9" descr="Co-funded by the European Union logo in png for web usage">
            <a:extLst>
              <a:ext uri="{FF2B5EF4-FFF2-40B4-BE49-F238E27FC236}">
                <a16:creationId xmlns:a16="http://schemas.microsoft.com/office/drawing/2014/main" id="{769D6132-8196-50BC-2730-634DC2FE50B2}"/>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5374084" y="5969843"/>
            <a:ext cx="2120182" cy="442917"/>
          </a:xfrm>
          <a:prstGeom prst="rect">
            <a:avLst/>
          </a:prstGeom>
          <a:noFill/>
          <a:ln cap="flat">
            <a:noFill/>
          </a:ln>
        </p:spPr>
      </p:pic>
    </p:spTree>
    <p:extLst>
      <p:ext uri="{BB962C8B-B14F-4D97-AF65-F5344CB8AC3E}">
        <p14:creationId xmlns:p14="http://schemas.microsoft.com/office/powerpoint/2010/main" val="907123328"/>
      </p:ext>
    </p:extLst>
  </p:cSld>
  <p:clrMapOvr>
    <a:masterClrMapping/>
  </p:clrMapOvr>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ontent Slide Navy">
    <p:spTree>
      <p:nvGrpSpPr>
        <p:cNvPr id="1" name=""/>
        <p:cNvGrpSpPr/>
        <p:nvPr/>
      </p:nvGrpSpPr>
      <p:grpSpPr>
        <a:xfrm>
          <a:off x="0" y="0"/>
          <a:ext cx="0" cy="0"/>
          <a:chOff x="0" y="0"/>
          <a:chExt cx="0" cy="0"/>
        </a:xfrm>
      </p:grpSpPr>
      <p:sp>
        <p:nvSpPr>
          <p:cNvPr id="2" name="Rectangle 23">
            <a:extLst>
              <a:ext uri="{FF2B5EF4-FFF2-40B4-BE49-F238E27FC236}">
                <a16:creationId xmlns:a16="http://schemas.microsoft.com/office/drawing/2014/main" id="{ADF4DBA9-BE0E-2858-4714-3C92EE15A044}"/>
              </a:ext>
            </a:extLst>
          </p:cNvPr>
          <p:cNvSpPr/>
          <p:nvPr/>
        </p:nvSpPr>
        <p:spPr>
          <a:xfrm flipV="1">
            <a:off x="0" y="0"/>
            <a:ext cx="3807232" cy="6858000"/>
          </a:xfrm>
          <a:prstGeom prst="rect">
            <a:avLst/>
          </a:prstGeom>
          <a:solidFill>
            <a:srgbClr val="292668"/>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Text Placeholder 25">
            <a:extLst>
              <a:ext uri="{FF2B5EF4-FFF2-40B4-BE49-F238E27FC236}">
                <a16:creationId xmlns:a16="http://schemas.microsoft.com/office/drawing/2014/main" id="{AC2391F5-C046-195A-F446-AFA43E2A56C1}"/>
              </a:ext>
            </a:extLst>
          </p:cNvPr>
          <p:cNvSpPr txBox="1">
            <a:spLocks noGrp="1"/>
          </p:cNvSpPr>
          <p:nvPr>
            <p:ph type="body" sz="quarter" idx="4294967295"/>
          </p:nvPr>
        </p:nvSpPr>
        <p:spPr>
          <a:xfrm>
            <a:off x="4500000" y="804644"/>
            <a:ext cx="700384" cy="689521"/>
          </a:xfrm>
          <a:prstGeom prst="rect">
            <a:avLst/>
          </a:prstGeom>
          <a:noFill/>
          <a:ln>
            <a:noFill/>
          </a:ln>
        </p:spPr>
        <p:txBody>
          <a:bodyPr vert="horz" wrap="square" lIns="91440" tIns="45720" rIns="91440" bIns="45720" anchor="ctr" anchorCtr="1" compatLnSpc="1">
            <a:noAutofit/>
          </a:bodyPr>
          <a:lstStyle>
            <a:lvl1pPr marL="0" marR="0" lvl="0" indent="0" algn="ctr" fontAlgn="auto">
              <a:spcAft>
                <a:spcPts val="0"/>
              </a:spcAft>
              <a:buNone/>
              <a:tabLst/>
              <a:defRPr lang="en-US" sz="3200" b="1" i="0" u="none" strike="noStrike" cap="none" spc="0" baseline="0">
                <a:solidFill>
                  <a:srgbClr val="F26F46"/>
                </a:solidFill>
                <a:uFillTx/>
                <a:latin typeface="Calibri"/>
              </a:defRPr>
            </a:lvl1pPr>
          </a:lstStyle>
          <a:p>
            <a:pPr lvl="0"/>
            <a:r>
              <a:rPr lang="en-US"/>
              <a:t>01</a:t>
            </a:r>
          </a:p>
        </p:txBody>
      </p:sp>
      <p:sp>
        <p:nvSpPr>
          <p:cNvPr id="4" name="Text Placeholder 25">
            <a:extLst>
              <a:ext uri="{FF2B5EF4-FFF2-40B4-BE49-F238E27FC236}">
                <a16:creationId xmlns:a16="http://schemas.microsoft.com/office/drawing/2014/main" id="{2F5C03ED-E787-2C66-D078-CE51B7B84BD7}"/>
              </a:ext>
            </a:extLst>
          </p:cNvPr>
          <p:cNvSpPr txBox="1">
            <a:spLocks noGrp="1"/>
          </p:cNvSpPr>
          <p:nvPr>
            <p:ph type="body" sz="quarter" idx="4294967295"/>
          </p:nvPr>
        </p:nvSpPr>
        <p:spPr>
          <a:xfrm>
            <a:off x="5335295" y="804644"/>
            <a:ext cx="5857692" cy="689521"/>
          </a:xfrm>
          <a:prstGeom prst="rect">
            <a:avLst/>
          </a:prstGeom>
          <a:noFill/>
          <a:ln>
            <a:noFill/>
          </a:ln>
        </p:spPr>
        <p:txBody>
          <a:bodyPr vert="horz" wrap="square" lIns="91440" tIns="45720" rIns="91440" bIns="45720" anchor="ctr" anchorCtr="0" compatLnSpc="1">
            <a:noAutofit/>
          </a:bodyPr>
          <a:lstStyle>
            <a:lvl1pPr marL="0" marR="0" lvl="0" indent="0" fontAlgn="auto">
              <a:lnSpc>
                <a:spcPct val="100000"/>
              </a:lnSpc>
              <a:spcBef>
                <a:spcPts val="0"/>
              </a:spcBef>
              <a:spcAft>
                <a:spcPts val="0"/>
              </a:spcAft>
              <a:buNone/>
              <a:tabLst/>
              <a:defRPr lang="en-US" sz="2400" b="0" i="0" u="none" strike="noStrike" cap="none" spc="0" baseline="0">
                <a:solidFill>
                  <a:srgbClr val="292668"/>
                </a:solidFill>
                <a:uFillTx/>
                <a:latin typeface="Calibri"/>
              </a:defRPr>
            </a:lvl1pPr>
          </a:lstStyle>
          <a:p>
            <a:pPr lvl="0"/>
            <a:r>
              <a:rPr lang="en-US"/>
              <a:t>Main Body Text</a:t>
            </a:r>
          </a:p>
        </p:txBody>
      </p:sp>
      <p:sp>
        <p:nvSpPr>
          <p:cNvPr id="5" name="Text Placeholder 25">
            <a:extLst>
              <a:ext uri="{FF2B5EF4-FFF2-40B4-BE49-F238E27FC236}">
                <a16:creationId xmlns:a16="http://schemas.microsoft.com/office/drawing/2014/main" id="{ED23E6F9-9481-64D2-5470-6E38EB831C41}"/>
              </a:ext>
            </a:extLst>
          </p:cNvPr>
          <p:cNvSpPr txBox="1">
            <a:spLocks noGrp="1"/>
          </p:cNvSpPr>
          <p:nvPr>
            <p:ph type="body" sz="quarter" idx="4294967295"/>
          </p:nvPr>
        </p:nvSpPr>
        <p:spPr>
          <a:xfrm>
            <a:off x="4521698" y="1559216"/>
            <a:ext cx="700384" cy="689521"/>
          </a:xfrm>
          <a:prstGeom prst="rect">
            <a:avLst/>
          </a:prstGeom>
          <a:noFill/>
          <a:ln>
            <a:noFill/>
          </a:ln>
        </p:spPr>
        <p:txBody>
          <a:bodyPr vert="horz" wrap="square" lIns="91440" tIns="45720" rIns="91440" bIns="45720" anchor="ctr" anchorCtr="1" compatLnSpc="1">
            <a:noAutofit/>
          </a:bodyPr>
          <a:lstStyle>
            <a:lvl1pPr marL="0" marR="0" lvl="0" indent="0" algn="ctr" fontAlgn="auto">
              <a:spcAft>
                <a:spcPts val="0"/>
              </a:spcAft>
              <a:buNone/>
              <a:tabLst/>
              <a:defRPr lang="en-US" sz="3200" b="1" i="0" u="none" strike="noStrike" cap="none" spc="0" baseline="0">
                <a:solidFill>
                  <a:srgbClr val="F26F46"/>
                </a:solidFill>
                <a:uFillTx/>
                <a:latin typeface="Calibri"/>
              </a:defRPr>
            </a:lvl1pPr>
          </a:lstStyle>
          <a:p>
            <a:pPr lvl="0"/>
            <a:r>
              <a:rPr lang="en-US"/>
              <a:t>02</a:t>
            </a:r>
          </a:p>
        </p:txBody>
      </p:sp>
      <p:sp>
        <p:nvSpPr>
          <p:cNvPr id="6" name="Text Placeholder 25">
            <a:extLst>
              <a:ext uri="{FF2B5EF4-FFF2-40B4-BE49-F238E27FC236}">
                <a16:creationId xmlns:a16="http://schemas.microsoft.com/office/drawing/2014/main" id="{F6F06463-0CBA-302C-93E2-BE6039AD8E4F}"/>
              </a:ext>
            </a:extLst>
          </p:cNvPr>
          <p:cNvSpPr txBox="1">
            <a:spLocks noGrp="1"/>
          </p:cNvSpPr>
          <p:nvPr>
            <p:ph type="body" sz="quarter" idx="4294967295"/>
          </p:nvPr>
        </p:nvSpPr>
        <p:spPr>
          <a:xfrm>
            <a:off x="5357003" y="1559216"/>
            <a:ext cx="5857692" cy="689521"/>
          </a:xfrm>
          <a:prstGeom prst="rect">
            <a:avLst/>
          </a:prstGeom>
          <a:noFill/>
          <a:ln>
            <a:noFill/>
          </a:ln>
        </p:spPr>
        <p:txBody>
          <a:bodyPr vert="horz" wrap="square" lIns="91440" tIns="45720" rIns="91440" bIns="45720" anchor="ctr" anchorCtr="0" compatLnSpc="1">
            <a:noAutofit/>
          </a:bodyPr>
          <a:lstStyle>
            <a:lvl1pPr marL="0" marR="0" lvl="0" indent="0" fontAlgn="auto">
              <a:lnSpc>
                <a:spcPct val="100000"/>
              </a:lnSpc>
              <a:spcBef>
                <a:spcPts val="0"/>
              </a:spcBef>
              <a:spcAft>
                <a:spcPts val="0"/>
              </a:spcAft>
              <a:buNone/>
              <a:tabLst/>
              <a:defRPr lang="en-US" sz="2400" b="0" i="0" u="none" strike="noStrike" cap="none" spc="0" baseline="0">
                <a:solidFill>
                  <a:srgbClr val="292668"/>
                </a:solidFill>
                <a:uFillTx/>
                <a:latin typeface="Calibri"/>
              </a:defRPr>
            </a:lvl1pPr>
          </a:lstStyle>
          <a:p>
            <a:pPr lvl="0"/>
            <a:r>
              <a:rPr lang="en-US"/>
              <a:t>Main Body Text</a:t>
            </a:r>
          </a:p>
        </p:txBody>
      </p:sp>
      <p:sp>
        <p:nvSpPr>
          <p:cNvPr id="7" name="Text Placeholder 25">
            <a:extLst>
              <a:ext uri="{FF2B5EF4-FFF2-40B4-BE49-F238E27FC236}">
                <a16:creationId xmlns:a16="http://schemas.microsoft.com/office/drawing/2014/main" id="{7D9126B6-BDFD-318D-8DF2-F25BAAA1BCB2}"/>
              </a:ext>
            </a:extLst>
          </p:cNvPr>
          <p:cNvSpPr txBox="1">
            <a:spLocks noGrp="1"/>
          </p:cNvSpPr>
          <p:nvPr>
            <p:ph type="body" sz="quarter" idx="4294967295"/>
          </p:nvPr>
        </p:nvSpPr>
        <p:spPr>
          <a:xfrm>
            <a:off x="4528282" y="2361904"/>
            <a:ext cx="700384" cy="689521"/>
          </a:xfrm>
          <a:prstGeom prst="rect">
            <a:avLst/>
          </a:prstGeom>
          <a:noFill/>
          <a:ln>
            <a:noFill/>
          </a:ln>
        </p:spPr>
        <p:txBody>
          <a:bodyPr vert="horz" wrap="square" lIns="91440" tIns="45720" rIns="91440" bIns="45720" anchor="ctr" anchorCtr="1" compatLnSpc="1">
            <a:noAutofit/>
          </a:bodyPr>
          <a:lstStyle>
            <a:lvl1pPr marL="0" marR="0" lvl="0" indent="0" algn="ctr" fontAlgn="auto">
              <a:spcAft>
                <a:spcPts val="0"/>
              </a:spcAft>
              <a:buNone/>
              <a:tabLst/>
              <a:defRPr lang="en-US" sz="3200" b="1" i="0" u="none" strike="noStrike" cap="none" spc="0" baseline="0">
                <a:solidFill>
                  <a:srgbClr val="F26F46"/>
                </a:solidFill>
                <a:uFillTx/>
                <a:latin typeface="Calibri"/>
              </a:defRPr>
            </a:lvl1pPr>
          </a:lstStyle>
          <a:p>
            <a:pPr lvl="0"/>
            <a:r>
              <a:rPr lang="en-US"/>
              <a:t>03</a:t>
            </a:r>
          </a:p>
        </p:txBody>
      </p:sp>
      <p:sp>
        <p:nvSpPr>
          <p:cNvPr id="8" name="Text Placeholder 25">
            <a:extLst>
              <a:ext uri="{FF2B5EF4-FFF2-40B4-BE49-F238E27FC236}">
                <a16:creationId xmlns:a16="http://schemas.microsoft.com/office/drawing/2014/main" id="{38498BC1-D8EC-E290-2A56-2BB510F50C69}"/>
              </a:ext>
            </a:extLst>
          </p:cNvPr>
          <p:cNvSpPr txBox="1">
            <a:spLocks noGrp="1"/>
          </p:cNvSpPr>
          <p:nvPr>
            <p:ph type="body" sz="quarter" idx="4294967295"/>
          </p:nvPr>
        </p:nvSpPr>
        <p:spPr>
          <a:xfrm>
            <a:off x="5363577" y="2361904"/>
            <a:ext cx="5857692" cy="689521"/>
          </a:xfrm>
          <a:prstGeom prst="rect">
            <a:avLst/>
          </a:prstGeom>
          <a:noFill/>
          <a:ln>
            <a:noFill/>
          </a:ln>
        </p:spPr>
        <p:txBody>
          <a:bodyPr vert="horz" wrap="square" lIns="91440" tIns="45720" rIns="91440" bIns="45720" anchor="ctr" anchorCtr="0" compatLnSpc="1">
            <a:noAutofit/>
          </a:bodyPr>
          <a:lstStyle>
            <a:lvl1pPr marL="0" marR="0" lvl="0" indent="0" fontAlgn="auto">
              <a:lnSpc>
                <a:spcPct val="100000"/>
              </a:lnSpc>
              <a:spcBef>
                <a:spcPts val="0"/>
              </a:spcBef>
              <a:spcAft>
                <a:spcPts val="0"/>
              </a:spcAft>
              <a:buNone/>
              <a:tabLst/>
              <a:defRPr lang="en-US" sz="2400" b="0" i="0" u="none" strike="noStrike" cap="none" spc="0" baseline="0">
                <a:solidFill>
                  <a:srgbClr val="292668"/>
                </a:solidFill>
                <a:uFillTx/>
                <a:latin typeface="Calibri"/>
              </a:defRPr>
            </a:lvl1pPr>
          </a:lstStyle>
          <a:p>
            <a:pPr lvl="0"/>
            <a:r>
              <a:rPr lang="en-US"/>
              <a:t>Main Body Text</a:t>
            </a:r>
          </a:p>
        </p:txBody>
      </p:sp>
      <p:sp>
        <p:nvSpPr>
          <p:cNvPr id="9" name="Text Placeholder 25">
            <a:extLst>
              <a:ext uri="{FF2B5EF4-FFF2-40B4-BE49-F238E27FC236}">
                <a16:creationId xmlns:a16="http://schemas.microsoft.com/office/drawing/2014/main" id="{A4185A6D-C7CB-68E2-AF75-0CDDE47CFDB2}"/>
              </a:ext>
            </a:extLst>
          </p:cNvPr>
          <p:cNvSpPr txBox="1">
            <a:spLocks noGrp="1"/>
          </p:cNvSpPr>
          <p:nvPr>
            <p:ph type="body" sz="quarter" idx="4294967295"/>
          </p:nvPr>
        </p:nvSpPr>
        <p:spPr>
          <a:xfrm>
            <a:off x="4549981" y="3132514"/>
            <a:ext cx="700384" cy="689521"/>
          </a:xfrm>
          <a:prstGeom prst="rect">
            <a:avLst/>
          </a:prstGeom>
          <a:noFill/>
          <a:ln>
            <a:noFill/>
          </a:ln>
        </p:spPr>
        <p:txBody>
          <a:bodyPr vert="horz" wrap="square" lIns="91440" tIns="45720" rIns="91440" bIns="45720" anchor="ctr" anchorCtr="1" compatLnSpc="1">
            <a:noAutofit/>
          </a:bodyPr>
          <a:lstStyle>
            <a:lvl1pPr marL="0" marR="0" lvl="0" indent="0" algn="ctr" fontAlgn="auto">
              <a:spcAft>
                <a:spcPts val="0"/>
              </a:spcAft>
              <a:buNone/>
              <a:tabLst/>
              <a:defRPr lang="en-US" sz="3200" b="1" i="0" u="none" strike="noStrike" cap="none" spc="0" baseline="0">
                <a:solidFill>
                  <a:srgbClr val="F26F46"/>
                </a:solidFill>
                <a:uFillTx/>
                <a:latin typeface="Calibri"/>
              </a:defRPr>
            </a:lvl1pPr>
          </a:lstStyle>
          <a:p>
            <a:pPr lvl="0"/>
            <a:r>
              <a:rPr lang="en-US"/>
              <a:t>04</a:t>
            </a:r>
          </a:p>
        </p:txBody>
      </p:sp>
      <p:sp>
        <p:nvSpPr>
          <p:cNvPr id="10" name="Text Placeholder 25">
            <a:extLst>
              <a:ext uri="{FF2B5EF4-FFF2-40B4-BE49-F238E27FC236}">
                <a16:creationId xmlns:a16="http://schemas.microsoft.com/office/drawing/2014/main" id="{F6B947DD-8E08-8C7F-C770-293F5CDCC5C5}"/>
              </a:ext>
            </a:extLst>
          </p:cNvPr>
          <p:cNvSpPr txBox="1">
            <a:spLocks noGrp="1"/>
          </p:cNvSpPr>
          <p:nvPr>
            <p:ph type="body" sz="quarter" idx="4294967295"/>
          </p:nvPr>
        </p:nvSpPr>
        <p:spPr>
          <a:xfrm>
            <a:off x="5385285" y="3132514"/>
            <a:ext cx="5857692" cy="689521"/>
          </a:xfrm>
          <a:prstGeom prst="rect">
            <a:avLst/>
          </a:prstGeom>
          <a:noFill/>
          <a:ln>
            <a:noFill/>
          </a:ln>
        </p:spPr>
        <p:txBody>
          <a:bodyPr vert="horz" wrap="square" lIns="91440" tIns="45720" rIns="91440" bIns="45720" anchor="ctr" anchorCtr="0" compatLnSpc="1">
            <a:noAutofit/>
          </a:bodyPr>
          <a:lstStyle>
            <a:lvl1pPr marL="0" marR="0" lvl="0" indent="0" fontAlgn="auto">
              <a:lnSpc>
                <a:spcPct val="100000"/>
              </a:lnSpc>
              <a:spcBef>
                <a:spcPts val="0"/>
              </a:spcBef>
              <a:spcAft>
                <a:spcPts val="0"/>
              </a:spcAft>
              <a:buNone/>
              <a:tabLst/>
              <a:defRPr lang="en-US" sz="2400" b="0" i="0" u="none" strike="noStrike" cap="none" spc="0" baseline="0">
                <a:solidFill>
                  <a:srgbClr val="292668"/>
                </a:solidFill>
                <a:uFillTx/>
                <a:latin typeface="Calibri"/>
              </a:defRPr>
            </a:lvl1pPr>
          </a:lstStyle>
          <a:p>
            <a:pPr lvl="0"/>
            <a:r>
              <a:rPr lang="en-US"/>
              <a:t>Main Body Text</a:t>
            </a:r>
          </a:p>
        </p:txBody>
      </p:sp>
      <p:sp>
        <p:nvSpPr>
          <p:cNvPr id="11" name="Text Placeholder 25">
            <a:extLst>
              <a:ext uri="{FF2B5EF4-FFF2-40B4-BE49-F238E27FC236}">
                <a16:creationId xmlns:a16="http://schemas.microsoft.com/office/drawing/2014/main" id="{9219DA6B-12A8-2F40-C9C2-115C52757278}"/>
              </a:ext>
            </a:extLst>
          </p:cNvPr>
          <p:cNvSpPr txBox="1">
            <a:spLocks noGrp="1"/>
          </p:cNvSpPr>
          <p:nvPr>
            <p:ph type="body" sz="quarter" idx="4294967295"/>
          </p:nvPr>
        </p:nvSpPr>
        <p:spPr>
          <a:xfrm>
            <a:off x="4528282" y="3887086"/>
            <a:ext cx="700384" cy="689521"/>
          </a:xfrm>
          <a:prstGeom prst="rect">
            <a:avLst/>
          </a:prstGeom>
          <a:noFill/>
          <a:ln>
            <a:noFill/>
          </a:ln>
        </p:spPr>
        <p:txBody>
          <a:bodyPr vert="horz" wrap="square" lIns="91440" tIns="45720" rIns="91440" bIns="45720" anchor="ctr" anchorCtr="1" compatLnSpc="1">
            <a:noAutofit/>
          </a:bodyPr>
          <a:lstStyle>
            <a:lvl1pPr marL="0" marR="0" lvl="0" indent="0" algn="ctr" fontAlgn="auto">
              <a:spcAft>
                <a:spcPts val="0"/>
              </a:spcAft>
              <a:buNone/>
              <a:tabLst/>
              <a:defRPr lang="en-US" sz="3200" b="1" i="0" u="none" strike="noStrike" cap="none" spc="0" baseline="0">
                <a:solidFill>
                  <a:srgbClr val="F26F46"/>
                </a:solidFill>
                <a:uFillTx/>
                <a:latin typeface="Calibri"/>
              </a:defRPr>
            </a:lvl1pPr>
          </a:lstStyle>
          <a:p>
            <a:pPr lvl="0"/>
            <a:r>
              <a:rPr lang="en-US"/>
              <a:t>05</a:t>
            </a:r>
          </a:p>
        </p:txBody>
      </p:sp>
      <p:sp>
        <p:nvSpPr>
          <p:cNvPr id="12" name="Text Placeholder 25">
            <a:extLst>
              <a:ext uri="{FF2B5EF4-FFF2-40B4-BE49-F238E27FC236}">
                <a16:creationId xmlns:a16="http://schemas.microsoft.com/office/drawing/2014/main" id="{5F0ED5EA-1888-471F-9428-009A12447B3E}"/>
              </a:ext>
            </a:extLst>
          </p:cNvPr>
          <p:cNvSpPr txBox="1">
            <a:spLocks noGrp="1"/>
          </p:cNvSpPr>
          <p:nvPr>
            <p:ph type="body" sz="quarter" idx="4294967295"/>
          </p:nvPr>
        </p:nvSpPr>
        <p:spPr>
          <a:xfrm>
            <a:off x="5363577" y="3887086"/>
            <a:ext cx="5857692" cy="689521"/>
          </a:xfrm>
          <a:prstGeom prst="rect">
            <a:avLst/>
          </a:prstGeom>
          <a:noFill/>
          <a:ln>
            <a:noFill/>
          </a:ln>
        </p:spPr>
        <p:txBody>
          <a:bodyPr vert="horz" wrap="square" lIns="91440" tIns="45720" rIns="91440" bIns="45720" anchor="ctr" anchorCtr="0" compatLnSpc="1">
            <a:noAutofit/>
          </a:bodyPr>
          <a:lstStyle>
            <a:lvl1pPr marL="0" marR="0" lvl="0" indent="0" fontAlgn="auto">
              <a:lnSpc>
                <a:spcPct val="100000"/>
              </a:lnSpc>
              <a:spcBef>
                <a:spcPts val="0"/>
              </a:spcBef>
              <a:spcAft>
                <a:spcPts val="0"/>
              </a:spcAft>
              <a:buNone/>
              <a:tabLst/>
              <a:defRPr lang="en-US" sz="2400" b="0" i="0" u="none" strike="noStrike" cap="none" spc="0" baseline="0">
                <a:solidFill>
                  <a:srgbClr val="292668"/>
                </a:solidFill>
                <a:uFillTx/>
                <a:latin typeface="Calibri"/>
              </a:defRPr>
            </a:lvl1pPr>
          </a:lstStyle>
          <a:p>
            <a:pPr lvl="0"/>
            <a:r>
              <a:rPr lang="en-US"/>
              <a:t>Main Body Text</a:t>
            </a:r>
          </a:p>
        </p:txBody>
      </p:sp>
      <p:grpSp>
        <p:nvGrpSpPr>
          <p:cNvPr id="13" name="Group 1">
            <a:extLst>
              <a:ext uri="{FF2B5EF4-FFF2-40B4-BE49-F238E27FC236}">
                <a16:creationId xmlns:a16="http://schemas.microsoft.com/office/drawing/2014/main" id="{9AA120BE-1362-66F4-36A3-960510E27525}"/>
              </a:ext>
            </a:extLst>
          </p:cNvPr>
          <p:cNvGrpSpPr/>
          <p:nvPr/>
        </p:nvGrpSpPr>
        <p:grpSpPr>
          <a:xfrm>
            <a:off x="4371801" y="1501097"/>
            <a:ext cx="6849468" cy="2396432"/>
            <a:chOff x="4371801" y="1501097"/>
            <a:chExt cx="6849468" cy="2396432"/>
          </a:xfrm>
        </p:grpSpPr>
        <p:sp>
          <p:nvSpPr>
            <p:cNvPr id="14" name="Rectangle 19">
              <a:extLst>
                <a:ext uri="{FF2B5EF4-FFF2-40B4-BE49-F238E27FC236}">
                  <a16:creationId xmlns:a16="http://schemas.microsoft.com/office/drawing/2014/main" id="{97F6A842-B6BC-716E-D60F-1A2856C703DD}"/>
                </a:ext>
              </a:extLst>
            </p:cNvPr>
            <p:cNvSpPr/>
            <p:nvPr/>
          </p:nvSpPr>
          <p:spPr>
            <a:xfrm>
              <a:off x="4371801" y="1501097"/>
              <a:ext cx="6849468" cy="30760"/>
            </a:xfrm>
            <a:prstGeom prst="rect">
              <a:avLst/>
            </a:prstGeom>
            <a:solidFill>
              <a:srgbClr val="ECC0DA"/>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529" b="0" i="0" u="none" strike="noStrike" kern="1200" cap="none" spc="0" baseline="0">
                <a:solidFill>
                  <a:srgbClr val="FFFFFF"/>
                </a:solidFill>
                <a:uFillTx/>
                <a:latin typeface="Calibri" pitchFamily="34"/>
                <a:cs typeface="Calibri" pitchFamily="34"/>
              </a:endParaRPr>
            </a:p>
          </p:txBody>
        </p:sp>
        <p:sp>
          <p:nvSpPr>
            <p:cNvPr id="15" name="Rectangle 21">
              <a:extLst>
                <a:ext uri="{FF2B5EF4-FFF2-40B4-BE49-F238E27FC236}">
                  <a16:creationId xmlns:a16="http://schemas.microsoft.com/office/drawing/2014/main" id="{C81B9AE2-3EC3-4070-4C27-3E5F717D7C59}"/>
                </a:ext>
              </a:extLst>
            </p:cNvPr>
            <p:cNvSpPr/>
            <p:nvPr/>
          </p:nvSpPr>
          <p:spPr>
            <a:xfrm>
              <a:off x="4371801" y="2302706"/>
              <a:ext cx="6849468" cy="30760"/>
            </a:xfrm>
            <a:prstGeom prst="rect">
              <a:avLst/>
            </a:prstGeom>
            <a:solidFill>
              <a:srgbClr val="ECC0DA"/>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529" b="0" i="0" u="none" strike="noStrike" kern="1200" cap="none" spc="0" baseline="0">
                <a:solidFill>
                  <a:srgbClr val="FFFFFF"/>
                </a:solidFill>
                <a:uFillTx/>
                <a:latin typeface="Calibri" pitchFamily="34"/>
                <a:cs typeface="Calibri" pitchFamily="34"/>
              </a:endParaRPr>
            </a:p>
          </p:txBody>
        </p:sp>
        <p:sp>
          <p:nvSpPr>
            <p:cNvPr id="16" name="Rectangle 22">
              <a:extLst>
                <a:ext uri="{FF2B5EF4-FFF2-40B4-BE49-F238E27FC236}">
                  <a16:creationId xmlns:a16="http://schemas.microsoft.com/office/drawing/2014/main" id="{3C1AC737-B8E9-2A28-35D5-F50753A84392}"/>
                </a:ext>
              </a:extLst>
            </p:cNvPr>
            <p:cNvSpPr/>
            <p:nvPr/>
          </p:nvSpPr>
          <p:spPr>
            <a:xfrm>
              <a:off x="4371801" y="3065151"/>
              <a:ext cx="6849468" cy="30760"/>
            </a:xfrm>
            <a:prstGeom prst="rect">
              <a:avLst/>
            </a:prstGeom>
            <a:solidFill>
              <a:srgbClr val="ECC0DA"/>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529" b="0" i="0" u="none" strike="noStrike" kern="1200" cap="none" spc="0" baseline="0">
                <a:solidFill>
                  <a:srgbClr val="FFFFFF"/>
                </a:solidFill>
                <a:uFillTx/>
                <a:latin typeface="Calibri" pitchFamily="34"/>
                <a:cs typeface="Calibri" pitchFamily="34"/>
              </a:endParaRPr>
            </a:p>
          </p:txBody>
        </p:sp>
        <p:sp>
          <p:nvSpPr>
            <p:cNvPr id="17" name="Rectangle 28">
              <a:extLst>
                <a:ext uri="{FF2B5EF4-FFF2-40B4-BE49-F238E27FC236}">
                  <a16:creationId xmlns:a16="http://schemas.microsoft.com/office/drawing/2014/main" id="{C3525119-619C-3F2F-E456-E14F5DB09ADE}"/>
                </a:ext>
              </a:extLst>
            </p:cNvPr>
            <p:cNvSpPr/>
            <p:nvPr/>
          </p:nvSpPr>
          <p:spPr>
            <a:xfrm>
              <a:off x="4371801" y="3866769"/>
              <a:ext cx="6849468" cy="30760"/>
            </a:xfrm>
            <a:prstGeom prst="rect">
              <a:avLst/>
            </a:prstGeom>
            <a:solidFill>
              <a:srgbClr val="ECC0DA"/>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529" b="0" i="0" u="none" strike="noStrike" kern="1200" cap="none" spc="0" baseline="0">
                <a:solidFill>
                  <a:srgbClr val="FFFFFF"/>
                </a:solidFill>
                <a:uFillTx/>
                <a:latin typeface="Calibri" pitchFamily="34"/>
                <a:cs typeface="Calibri" pitchFamily="34"/>
              </a:endParaRPr>
            </a:p>
          </p:txBody>
        </p:sp>
      </p:grpSp>
      <p:sp>
        <p:nvSpPr>
          <p:cNvPr id="18" name="Text Placeholder 32">
            <a:extLst>
              <a:ext uri="{FF2B5EF4-FFF2-40B4-BE49-F238E27FC236}">
                <a16:creationId xmlns:a16="http://schemas.microsoft.com/office/drawing/2014/main" id="{C8D5339F-0B08-C385-EFC8-51680AB0F3DE}"/>
              </a:ext>
            </a:extLst>
          </p:cNvPr>
          <p:cNvSpPr txBox="1">
            <a:spLocks noGrp="1"/>
          </p:cNvSpPr>
          <p:nvPr>
            <p:ph type="body" sz="quarter" idx="4294967295"/>
          </p:nvPr>
        </p:nvSpPr>
        <p:spPr>
          <a:xfrm>
            <a:off x="511844" y="804644"/>
            <a:ext cx="2528334" cy="1395904"/>
          </a:xfrm>
          <a:prstGeom prst="rect">
            <a:avLst/>
          </a:prstGeom>
          <a:noFill/>
          <a:ln>
            <a:noFill/>
          </a:ln>
        </p:spPr>
        <p:txBody>
          <a:bodyPr vert="horz" wrap="square" lIns="91440" tIns="45720" rIns="91440" bIns="45720" anchor="t" anchorCtr="0" compatLnSpc="1">
            <a:noAutofit/>
          </a:bodyPr>
          <a:lstStyle>
            <a:lvl1pPr marL="0" marR="0" lvl="0" indent="0" fontAlgn="auto">
              <a:lnSpc>
                <a:spcPts val="3240"/>
              </a:lnSpc>
              <a:spcBef>
                <a:spcPts val="0"/>
              </a:spcBef>
              <a:spcAft>
                <a:spcPts val="0"/>
              </a:spcAft>
              <a:buNone/>
              <a:tabLst/>
              <a:defRPr lang="en-GB" sz="3600" b="1" i="0" u="none" strike="noStrike" cap="none" spc="0" baseline="0">
                <a:solidFill>
                  <a:srgbClr val="FFFFFF"/>
                </a:solidFill>
                <a:uFillTx/>
                <a:latin typeface="Calibri" pitchFamily="34"/>
                <a:cs typeface="Calibri" pitchFamily="34"/>
              </a:defRPr>
            </a:lvl1pPr>
            <a:lvl2pPr marL="0" marR="0" lvl="0" indent="0" fontAlgn="auto">
              <a:lnSpc>
                <a:spcPts val="3240"/>
              </a:lnSpc>
              <a:spcBef>
                <a:spcPts val="0"/>
              </a:spcBef>
              <a:spcAft>
                <a:spcPts val="0"/>
              </a:spcAft>
              <a:buNone/>
              <a:tabLst/>
              <a:defRPr lang="en-GB" sz="3600" b="1" i="0" u="none" strike="noStrike" cap="none" spc="0" baseline="0">
                <a:solidFill>
                  <a:srgbClr val="FFFFFF"/>
                </a:solidFill>
                <a:uFillTx/>
                <a:latin typeface="Calibri" pitchFamily="34"/>
                <a:cs typeface="Calibri" pitchFamily="34"/>
              </a:defRPr>
            </a:lvl2pPr>
          </a:lstStyle>
          <a:p>
            <a:pPr lvl="0"/>
            <a:r>
              <a:rPr lang="en-GB"/>
              <a:t>TABLE OF</a:t>
            </a:r>
          </a:p>
          <a:p>
            <a:pPr lvl="0"/>
            <a:r>
              <a:rPr lang="en-GB"/>
              <a:t>CONTENTS</a:t>
            </a:r>
            <a:endParaRPr lang="en-US"/>
          </a:p>
        </p:txBody>
      </p:sp>
      <p:pic>
        <p:nvPicPr>
          <p:cNvPr id="19" name="Picture 6" descr="Co-funded by the European Union logo in png for web usage">
            <a:extLst>
              <a:ext uri="{FF2B5EF4-FFF2-40B4-BE49-F238E27FC236}">
                <a16:creationId xmlns:a16="http://schemas.microsoft.com/office/drawing/2014/main" id="{57DC441E-3131-12DA-02C8-5122BF6CE7E2}"/>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4686674" y="5610438"/>
            <a:ext cx="2120182" cy="442917"/>
          </a:xfrm>
          <a:prstGeom prst="rect">
            <a:avLst/>
          </a:prstGeom>
          <a:noFill/>
          <a:ln cap="flat">
            <a:noFill/>
          </a:ln>
        </p:spPr>
      </p:pic>
      <p:sp>
        <p:nvSpPr>
          <p:cNvPr id="20" name="Rectangle 7">
            <a:extLst>
              <a:ext uri="{FF2B5EF4-FFF2-40B4-BE49-F238E27FC236}">
                <a16:creationId xmlns:a16="http://schemas.microsoft.com/office/drawing/2014/main" id="{68EC45D1-411E-6AFB-E537-3BCBAFA23893}"/>
              </a:ext>
            </a:extLst>
          </p:cNvPr>
          <p:cNvSpPr/>
          <p:nvPr/>
        </p:nvSpPr>
        <p:spPr>
          <a:xfrm>
            <a:off x="6915149" y="5574054"/>
            <a:ext cx="4146328" cy="507510"/>
          </a:xfrm>
          <a:prstGeom prst="rect">
            <a:avLst/>
          </a:prstGeom>
          <a:noFill/>
          <a:ln cap="flat">
            <a:noFill/>
            <a:prstDash val="solid"/>
          </a:ln>
        </p:spPr>
        <p:txBody>
          <a:bodyPr vert="horz" wrap="square" lIns="91440" tIns="45720" rIns="91440" bIns="45720" anchor="t" anchorCtr="0" compatLnSpc="1">
            <a:spAutoFit/>
          </a:bodyPr>
          <a:lstStyle/>
          <a:p>
            <a:pPr marL="0" marR="0" lvl="0" indent="0" algn="just" defTabSz="457200" rtl="0" fontAlgn="auto" hangingPunct="0">
              <a:lnSpc>
                <a:spcPts val="760"/>
              </a:lnSpc>
              <a:spcBef>
                <a:spcPts val="0"/>
              </a:spcBef>
              <a:spcAft>
                <a:spcPts val="0"/>
              </a:spcAft>
              <a:buNone/>
              <a:tabLst/>
              <a:defRPr sz="1800" b="0" i="0" u="none" strike="noStrike" kern="0" cap="none" spc="0" baseline="0">
                <a:solidFill>
                  <a:srgbClr val="000000"/>
                </a:solidFill>
                <a:uFillTx/>
              </a:defRPr>
            </a:pPr>
            <a:r>
              <a:rPr lang="en-US" sz="800" b="0" i="0" u="none" strike="noStrike" kern="1200" cap="none" spc="0" baseline="0" dirty="0">
                <a:solidFill>
                  <a:srgbClr val="292668"/>
                </a:solidFill>
                <a:uFillTx/>
                <a:latin typeface="Calibri" pitchFamily="34"/>
                <a:ea typeface="Open Sans" pitchFamily="34"/>
                <a:cs typeface="Calibri" pitchFamily="34"/>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n-IE" sz="800" b="0" i="0" u="none" strike="noStrike" kern="1200" cap="none" spc="0" baseline="0" dirty="0">
              <a:solidFill>
                <a:srgbClr val="292668"/>
              </a:solidFill>
              <a:uFillTx/>
              <a:latin typeface="Calibri" pitchFamily="34"/>
              <a:ea typeface="Calibri" pitchFamily="34"/>
              <a:cs typeface="Times New Roman" pitchFamily="18"/>
            </a:endParaRPr>
          </a:p>
        </p:txBody>
      </p:sp>
      <p:grpSp>
        <p:nvGrpSpPr>
          <p:cNvPr id="21" name="Group 8">
            <a:extLst>
              <a:ext uri="{FF2B5EF4-FFF2-40B4-BE49-F238E27FC236}">
                <a16:creationId xmlns:a16="http://schemas.microsoft.com/office/drawing/2014/main" id="{84450BAA-8295-2133-242F-9489F737C5EB}"/>
              </a:ext>
            </a:extLst>
          </p:cNvPr>
          <p:cNvGrpSpPr/>
          <p:nvPr/>
        </p:nvGrpSpPr>
        <p:grpSpPr>
          <a:xfrm>
            <a:off x="2171699" y="4627174"/>
            <a:ext cx="1799923" cy="2230825"/>
            <a:chOff x="2171699" y="4627174"/>
            <a:chExt cx="1799923" cy="2230825"/>
          </a:xfrm>
        </p:grpSpPr>
        <p:sp>
          <p:nvSpPr>
            <p:cNvPr id="22" name="Freeform 9">
              <a:extLst>
                <a:ext uri="{FF2B5EF4-FFF2-40B4-BE49-F238E27FC236}">
                  <a16:creationId xmlns:a16="http://schemas.microsoft.com/office/drawing/2014/main" id="{503E813C-78E0-6229-906E-FF88082C26E8}"/>
                </a:ext>
              </a:extLst>
            </p:cNvPr>
            <p:cNvSpPr/>
            <p:nvPr/>
          </p:nvSpPr>
          <p:spPr>
            <a:xfrm>
              <a:off x="2173190" y="5957892"/>
              <a:ext cx="1798432" cy="900107"/>
            </a:xfrm>
            <a:custGeom>
              <a:avLst/>
              <a:gdLst>
                <a:gd name="f0" fmla="val 10800000"/>
                <a:gd name="f1" fmla="val 5400000"/>
                <a:gd name="f2" fmla="val 180"/>
                <a:gd name="f3" fmla="val w"/>
                <a:gd name="f4" fmla="val h"/>
                <a:gd name="f5" fmla="val 0"/>
                <a:gd name="f6" fmla="val 1145036"/>
                <a:gd name="f7" fmla="val 573083"/>
                <a:gd name="f8" fmla="val 1144086"/>
                <a:gd name="f9" fmla="val 317005"/>
                <a:gd name="f10" fmla="val 887522"/>
                <a:gd name="f11" fmla="val 573084"/>
                <a:gd name="f12" fmla="val 572043"/>
                <a:gd name="f13" fmla="val 256564"/>
                <a:gd name="f14" fmla="val 316053"/>
                <a:gd name="f15" fmla="+- 0 0 -90"/>
                <a:gd name="f16" fmla="*/ f3 1 1145036"/>
                <a:gd name="f17" fmla="*/ f4 1 573083"/>
                <a:gd name="f18" fmla="+- f7 0 f5"/>
                <a:gd name="f19" fmla="+- f6 0 f5"/>
                <a:gd name="f20" fmla="*/ f15 f0 1"/>
                <a:gd name="f21" fmla="*/ f19 1 1145036"/>
                <a:gd name="f22" fmla="*/ f18 1 573083"/>
                <a:gd name="f23" fmla="*/ 1144086 f19 1"/>
                <a:gd name="f24" fmla="*/ 0 f18 1"/>
                <a:gd name="f25" fmla="*/ 572043 f19 1"/>
                <a:gd name="f26" fmla="*/ 573084 f18 1"/>
                <a:gd name="f27" fmla="*/ 0 f19 1"/>
                <a:gd name="f28" fmla="*/ 1145036 f19 1"/>
                <a:gd name="f29" fmla="*/ f20 1 f2"/>
                <a:gd name="f30" fmla="*/ f23 1 1145036"/>
                <a:gd name="f31" fmla="*/ f24 1 573083"/>
                <a:gd name="f32" fmla="*/ f25 1 1145036"/>
                <a:gd name="f33" fmla="*/ f26 1 573083"/>
                <a:gd name="f34" fmla="*/ f27 1 1145036"/>
                <a:gd name="f35" fmla="*/ f28 1 1145036"/>
                <a:gd name="f36" fmla="*/ f5 1 f21"/>
                <a:gd name="f37" fmla="*/ f6 1 f21"/>
                <a:gd name="f38" fmla="*/ f5 1 f22"/>
                <a:gd name="f39" fmla="*/ f7 1 f22"/>
                <a:gd name="f40" fmla="+- f29 0 f1"/>
                <a:gd name="f41" fmla="*/ f30 1 f21"/>
                <a:gd name="f42" fmla="*/ f31 1 f22"/>
                <a:gd name="f43" fmla="*/ f32 1 f21"/>
                <a:gd name="f44" fmla="*/ f33 1 f22"/>
                <a:gd name="f45" fmla="*/ f34 1 f21"/>
                <a:gd name="f46" fmla="*/ f35 1 f21"/>
                <a:gd name="f47" fmla="*/ f36 f16 1"/>
                <a:gd name="f48" fmla="*/ f37 f16 1"/>
                <a:gd name="f49" fmla="*/ f39 f17 1"/>
                <a:gd name="f50" fmla="*/ f38 f17 1"/>
                <a:gd name="f51" fmla="*/ f41 f16 1"/>
                <a:gd name="f52" fmla="*/ f42 f17 1"/>
                <a:gd name="f53" fmla="*/ f43 f16 1"/>
                <a:gd name="f54" fmla="*/ f44 f17 1"/>
                <a:gd name="f55" fmla="*/ f45 f16 1"/>
                <a:gd name="f56" fmla="*/ f46 f16 1"/>
              </a:gdLst>
              <a:ahLst/>
              <a:cxnLst>
                <a:cxn ang="3cd4">
                  <a:pos x="hc" y="t"/>
                </a:cxn>
                <a:cxn ang="0">
                  <a:pos x="r" y="vc"/>
                </a:cxn>
                <a:cxn ang="cd4">
                  <a:pos x="hc" y="b"/>
                </a:cxn>
                <a:cxn ang="cd2">
                  <a:pos x="l" y="vc"/>
                </a:cxn>
                <a:cxn ang="f40">
                  <a:pos x="f51" y="f52"/>
                </a:cxn>
                <a:cxn ang="f40">
                  <a:pos x="f53" y="f54"/>
                </a:cxn>
                <a:cxn ang="f40">
                  <a:pos x="f55" y="f52"/>
                </a:cxn>
                <a:cxn ang="f40">
                  <a:pos x="f56" y="f52"/>
                </a:cxn>
              </a:cxnLst>
              <a:rect l="f47" t="f50" r="f48" b="f49"/>
              <a:pathLst>
                <a:path w="1145036" h="573083">
                  <a:moveTo>
                    <a:pt x="f8" y="f5"/>
                  </a:moveTo>
                  <a:cubicBezTo>
                    <a:pt x="f8" y="f9"/>
                    <a:pt x="f10" y="f11"/>
                    <a:pt x="f12" y="f11"/>
                  </a:cubicBezTo>
                  <a:cubicBezTo>
                    <a:pt x="f13" y="f11"/>
                    <a:pt x="f5" y="f14"/>
                    <a:pt x="f5" y="f5"/>
                  </a:cubicBezTo>
                  <a:lnTo>
                    <a:pt x="f6" y="f5"/>
                  </a:lnTo>
                  <a:close/>
                </a:path>
              </a:pathLst>
            </a:custGeom>
            <a:solidFill>
              <a:srgbClr val="F26F4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nvGrpSpPr>
            <p:cNvPr id="23" name="Graphic 10">
              <a:extLst>
                <a:ext uri="{FF2B5EF4-FFF2-40B4-BE49-F238E27FC236}">
                  <a16:creationId xmlns:a16="http://schemas.microsoft.com/office/drawing/2014/main" id="{645DCD37-B571-8EC8-A47E-E6341B7C3FA8}"/>
                </a:ext>
              </a:extLst>
            </p:cNvPr>
            <p:cNvGrpSpPr/>
            <p:nvPr/>
          </p:nvGrpSpPr>
          <p:grpSpPr>
            <a:xfrm>
              <a:off x="3126159" y="5042285"/>
              <a:ext cx="843205" cy="784573"/>
              <a:chOff x="3126159" y="5042285"/>
              <a:chExt cx="843205" cy="784573"/>
            </a:xfrm>
          </p:grpSpPr>
          <p:sp>
            <p:nvSpPr>
              <p:cNvPr id="24" name="Freeform 24">
                <a:extLst>
                  <a:ext uri="{FF2B5EF4-FFF2-40B4-BE49-F238E27FC236}">
                    <a16:creationId xmlns:a16="http://schemas.microsoft.com/office/drawing/2014/main" id="{328002A6-4F85-F628-877C-F2D5E6F55C12}"/>
                  </a:ext>
                </a:extLst>
              </p:cNvPr>
              <p:cNvSpPr/>
              <p:nvPr/>
            </p:nvSpPr>
            <p:spPr>
              <a:xfrm>
                <a:off x="3126159" y="5444493"/>
                <a:ext cx="382027" cy="382365"/>
              </a:xfrm>
              <a:custGeom>
                <a:avLst/>
                <a:gdLst>
                  <a:gd name="f0" fmla="val 10800000"/>
                  <a:gd name="f1" fmla="val 5400000"/>
                  <a:gd name="f2" fmla="val 180"/>
                  <a:gd name="f3" fmla="val w"/>
                  <a:gd name="f4" fmla="val h"/>
                  <a:gd name="f5" fmla="val 0"/>
                  <a:gd name="f6" fmla="val 243233"/>
                  <a:gd name="f7" fmla="val 243449"/>
                  <a:gd name="f8" fmla="val 59376"/>
                  <a:gd name="f9" fmla="val 184079"/>
                  <a:gd name="f10" fmla="val 8063"/>
                  <a:gd name="f11" fmla="val 132672"/>
                  <a:gd name="f12" fmla="+- 0 0 9991"/>
                  <a:gd name="f13" fmla="val 63179"/>
                  <a:gd name="f14" fmla="val 5213"/>
                  <a:gd name="f15" fmla="val 5109"/>
                  <a:gd name="f16" fmla="val 64127"/>
                  <a:gd name="f17" fmla="+- 0 0 10123"/>
                  <a:gd name="f18" fmla="val 133495"/>
                  <a:gd name="f19" fmla="val 8917"/>
                  <a:gd name="f20" fmla="val 183857"/>
                  <a:gd name="f21" fmla="val 59371"/>
                  <a:gd name="f22" fmla="val 235170"/>
                  <a:gd name="f23" fmla="val 110777"/>
                  <a:gd name="f24" fmla="val 253225"/>
                  <a:gd name="f25" fmla="val 180271"/>
                  <a:gd name="f26" fmla="val 238021"/>
                  <a:gd name="f27" fmla="val 238341"/>
                  <a:gd name="f28" fmla="val 179106"/>
                  <a:gd name="f29" fmla="val 253572"/>
                  <a:gd name="f30" fmla="val 109739"/>
                  <a:gd name="f31" fmla="val 234533"/>
                  <a:gd name="f32" fmla="+- 0 0 -90"/>
                  <a:gd name="f33" fmla="*/ f3 1 243233"/>
                  <a:gd name="f34" fmla="*/ f4 1 243449"/>
                  <a:gd name="f35" fmla="+- f7 0 f5"/>
                  <a:gd name="f36" fmla="+- f6 0 f5"/>
                  <a:gd name="f37" fmla="*/ f32 f0 1"/>
                  <a:gd name="f38" fmla="*/ f36 1 243233"/>
                  <a:gd name="f39" fmla="*/ f35 1 243449"/>
                  <a:gd name="f40" fmla="*/ 59376 f36 1"/>
                  <a:gd name="f41" fmla="*/ 184079 f35 1"/>
                  <a:gd name="f42" fmla="*/ 5213 f36 1"/>
                  <a:gd name="f43" fmla="*/ 5109 f35 1"/>
                  <a:gd name="f44" fmla="*/ 183857 f36 1"/>
                  <a:gd name="f45" fmla="*/ 59371 f35 1"/>
                  <a:gd name="f46" fmla="*/ 238021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25" name="Freeform 25">
                <a:extLst>
                  <a:ext uri="{FF2B5EF4-FFF2-40B4-BE49-F238E27FC236}">
                    <a16:creationId xmlns:a16="http://schemas.microsoft.com/office/drawing/2014/main" id="{ED07BDC0-E218-8D47-E4B8-51EB28CD03A6}"/>
                  </a:ext>
                </a:extLst>
              </p:cNvPr>
              <p:cNvSpPr/>
              <p:nvPr/>
            </p:nvSpPr>
            <p:spPr>
              <a:xfrm>
                <a:off x="3587337" y="5444493"/>
                <a:ext cx="382027" cy="382365"/>
              </a:xfrm>
              <a:custGeom>
                <a:avLst/>
                <a:gdLst>
                  <a:gd name="f0" fmla="val 10800000"/>
                  <a:gd name="f1" fmla="val 5400000"/>
                  <a:gd name="f2" fmla="val 180"/>
                  <a:gd name="f3" fmla="val w"/>
                  <a:gd name="f4" fmla="val h"/>
                  <a:gd name="f5" fmla="val 0"/>
                  <a:gd name="f6" fmla="val 243233"/>
                  <a:gd name="f7" fmla="val 243449"/>
                  <a:gd name="f8" fmla="val 183857"/>
                  <a:gd name="f9" fmla="val 184079"/>
                  <a:gd name="f10" fmla="val 235170"/>
                  <a:gd name="f11" fmla="val 132672"/>
                  <a:gd name="f12" fmla="val 253225"/>
                  <a:gd name="f13" fmla="val 63179"/>
                  <a:gd name="f14" fmla="val 238021"/>
                  <a:gd name="f15" fmla="val 5109"/>
                  <a:gd name="f16" fmla="val 179106"/>
                  <a:gd name="f17" fmla="+- 0 0 10123"/>
                  <a:gd name="f18" fmla="val 109739"/>
                  <a:gd name="f19" fmla="val 8917"/>
                  <a:gd name="f20" fmla="val 59376"/>
                  <a:gd name="f21" fmla="val 59371"/>
                  <a:gd name="f22" fmla="val 8063"/>
                  <a:gd name="f23" fmla="val 110777"/>
                  <a:gd name="f24" fmla="+- 0 0 9991"/>
                  <a:gd name="f25" fmla="val 180271"/>
                  <a:gd name="f26" fmla="val 5213"/>
                  <a:gd name="f27" fmla="val 238341"/>
                  <a:gd name="f28" fmla="val 64127"/>
                  <a:gd name="f29" fmla="val 253572"/>
                  <a:gd name="f30" fmla="val 133495"/>
                  <a:gd name="f31" fmla="val 234533"/>
                  <a:gd name="f32" fmla="+- 0 0 -90"/>
                  <a:gd name="f33" fmla="*/ f3 1 243233"/>
                  <a:gd name="f34" fmla="*/ f4 1 243449"/>
                  <a:gd name="f35" fmla="+- f7 0 f5"/>
                  <a:gd name="f36" fmla="+- f6 0 f5"/>
                  <a:gd name="f37" fmla="*/ f32 f0 1"/>
                  <a:gd name="f38" fmla="*/ f36 1 243233"/>
                  <a:gd name="f39" fmla="*/ f35 1 243449"/>
                  <a:gd name="f40" fmla="*/ 183857 f36 1"/>
                  <a:gd name="f41" fmla="*/ 184079 f35 1"/>
                  <a:gd name="f42" fmla="*/ 238021 f36 1"/>
                  <a:gd name="f43" fmla="*/ 5109 f35 1"/>
                  <a:gd name="f44" fmla="*/ 59376 f36 1"/>
                  <a:gd name="f45" fmla="*/ 59371 f35 1"/>
                  <a:gd name="f46" fmla="*/ 5213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26" name="Freeform 29">
                <a:extLst>
                  <a:ext uri="{FF2B5EF4-FFF2-40B4-BE49-F238E27FC236}">
                    <a16:creationId xmlns:a16="http://schemas.microsoft.com/office/drawing/2014/main" id="{2011F720-969A-8C83-8B0E-232DAFB8AE21}"/>
                  </a:ext>
                </a:extLst>
              </p:cNvPr>
              <p:cNvSpPr/>
              <p:nvPr/>
            </p:nvSpPr>
            <p:spPr>
              <a:xfrm>
                <a:off x="3126159" y="5042285"/>
                <a:ext cx="382027" cy="382365"/>
              </a:xfrm>
              <a:custGeom>
                <a:avLst/>
                <a:gdLst>
                  <a:gd name="f0" fmla="val 10800000"/>
                  <a:gd name="f1" fmla="val 5400000"/>
                  <a:gd name="f2" fmla="val 180"/>
                  <a:gd name="f3" fmla="val w"/>
                  <a:gd name="f4" fmla="val h"/>
                  <a:gd name="f5" fmla="val 0"/>
                  <a:gd name="f6" fmla="val 243233"/>
                  <a:gd name="f7" fmla="val 243449"/>
                  <a:gd name="f8" fmla="val 59376"/>
                  <a:gd name="f9" fmla="val 184079"/>
                  <a:gd name="f10" fmla="val 8063"/>
                  <a:gd name="f11" fmla="val 132672"/>
                  <a:gd name="f12" fmla="+- 0 0 9991"/>
                  <a:gd name="f13" fmla="val 63179"/>
                  <a:gd name="f14" fmla="val 5213"/>
                  <a:gd name="f15" fmla="val 5109"/>
                  <a:gd name="f16" fmla="val 64127"/>
                  <a:gd name="f17" fmla="+- 0 0 10123"/>
                  <a:gd name="f18" fmla="val 133495"/>
                  <a:gd name="f19" fmla="val 8917"/>
                  <a:gd name="f20" fmla="val 183857"/>
                  <a:gd name="f21" fmla="val 59371"/>
                  <a:gd name="f22" fmla="val 235170"/>
                  <a:gd name="f23" fmla="val 110777"/>
                  <a:gd name="f24" fmla="val 253225"/>
                  <a:gd name="f25" fmla="val 180271"/>
                  <a:gd name="f26" fmla="val 238021"/>
                  <a:gd name="f27" fmla="val 238341"/>
                  <a:gd name="f28" fmla="val 179106"/>
                  <a:gd name="f29" fmla="val 253572"/>
                  <a:gd name="f30" fmla="val 109739"/>
                  <a:gd name="f31" fmla="val 234533"/>
                  <a:gd name="f32" fmla="+- 0 0 -90"/>
                  <a:gd name="f33" fmla="*/ f3 1 243233"/>
                  <a:gd name="f34" fmla="*/ f4 1 243449"/>
                  <a:gd name="f35" fmla="+- f7 0 f5"/>
                  <a:gd name="f36" fmla="+- f6 0 f5"/>
                  <a:gd name="f37" fmla="*/ f32 f0 1"/>
                  <a:gd name="f38" fmla="*/ f36 1 243233"/>
                  <a:gd name="f39" fmla="*/ f35 1 243449"/>
                  <a:gd name="f40" fmla="*/ 59376 f36 1"/>
                  <a:gd name="f41" fmla="*/ 184079 f35 1"/>
                  <a:gd name="f42" fmla="*/ 5213 f36 1"/>
                  <a:gd name="f43" fmla="*/ 5109 f35 1"/>
                  <a:gd name="f44" fmla="*/ 183857 f36 1"/>
                  <a:gd name="f45" fmla="*/ 59371 f35 1"/>
                  <a:gd name="f46" fmla="*/ 238021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27" name="Freeform 30">
                <a:extLst>
                  <a:ext uri="{FF2B5EF4-FFF2-40B4-BE49-F238E27FC236}">
                    <a16:creationId xmlns:a16="http://schemas.microsoft.com/office/drawing/2014/main" id="{E6FB7140-A8E8-7415-14D9-54E41D8D779A}"/>
                  </a:ext>
                </a:extLst>
              </p:cNvPr>
              <p:cNvSpPr/>
              <p:nvPr/>
            </p:nvSpPr>
            <p:spPr>
              <a:xfrm>
                <a:off x="3587337" y="5042285"/>
                <a:ext cx="382027" cy="382365"/>
              </a:xfrm>
              <a:custGeom>
                <a:avLst/>
                <a:gdLst>
                  <a:gd name="f0" fmla="val 10800000"/>
                  <a:gd name="f1" fmla="val 5400000"/>
                  <a:gd name="f2" fmla="val 180"/>
                  <a:gd name="f3" fmla="val w"/>
                  <a:gd name="f4" fmla="val h"/>
                  <a:gd name="f5" fmla="val 0"/>
                  <a:gd name="f6" fmla="val 243233"/>
                  <a:gd name="f7" fmla="val 243449"/>
                  <a:gd name="f8" fmla="val 183857"/>
                  <a:gd name="f9" fmla="val 184079"/>
                  <a:gd name="f10" fmla="val 235170"/>
                  <a:gd name="f11" fmla="val 132672"/>
                  <a:gd name="f12" fmla="val 253225"/>
                  <a:gd name="f13" fmla="val 63179"/>
                  <a:gd name="f14" fmla="val 238021"/>
                  <a:gd name="f15" fmla="val 5109"/>
                  <a:gd name="f16" fmla="val 179106"/>
                  <a:gd name="f17" fmla="+- 0 0 10123"/>
                  <a:gd name="f18" fmla="val 109739"/>
                  <a:gd name="f19" fmla="val 8917"/>
                  <a:gd name="f20" fmla="val 59376"/>
                  <a:gd name="f21" fmla="val 59371"/>
                  <a:gd name="f22" fmla="val 8063"/>
                  <a:gd name="f23" fmla="val 110777"/>
                  <a:gd name="f24" fmla="+- 0 0 9991"/>
                  <a:gd name="f25" fmla="val 180271"/>
                  <a:gd name="f26" fmla="val 5213"/>
                  <a:gd name="f27" fmla="val 238341"/>
                  <a:gd name="f28" fmla="val 64127"/>
                  <a:gd name="f29" fmla="val 253572"/>
                  <a:gd name="f30" fmla="val 133495"/>
                  <a:gd name="f31" fmla="val 234533"/>
                  <a:gd name="f32" fmla="+- 0 0 -90"/>
                  <a:gd name="f33" fmla="*/ f3 1 243233"/>
                  <a:gd name="f34" fmla="*/ f4 1 243449"/>
                  <a:gd name="f35" fmla="+- f7 0 f5"/>
                  <a:gd name="f36" fmla="+- f6 0 f5"/>
                  <a:gd name="f37" fmla="*/ f32 f0 1"/>
                  <a:gd name="f38" fmla="*/ f36 1 243233"/>
                  <a:gd name="f39" fmla="*/ f35 1 243449"/>
                  <a:gd name="f40" fmla="*/ 183857 f36 1"/>
                  <a:gd name="f41" fmla="*/ 184079 f35 1"/>
                  <a:gd name="f42" fmla="*/ 238021 f36 1"/>
                  <a:gd name="f43" fmla="*/ 5109 f35 1"/>
                  <a:gd name="f44" fmla="*/ 59376 f36 1"/>
                  <a:gd name="f45" fmla="*/ 59371 f35 1"/>
                  <a:gd name="f46" fmla="*/ 5213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sp>
          <p:nvSpPr>
            <p:cNvPr id="28" name="Freeform 11">
              <a:extLst>
                <a:ext uri="{FF2B5EF4-FFF2-40B4-BE49-F238E27FC236}">
                  <a16:creationId xmlns:a16="http://schemas.microsoft.com/office/drawing/2014/main" id="{271E33D9-08E5-6E40-5792-902D4A000171}"/>
                </a:ext>
              </a:extLst>
            </p:cNvPr>
            <p:cNvSpPr/>
            <p:nvPr/>
          </p:nvSpPr>
          <p:spPr>
            <a:xfrm>
              <a:off x="2171699" y="4631655"/>
              <a:ext cx="176113" cy="1196154"/>
            </a:xfrm>
            <a:custGeom>
              <a:avLst/>
              <a:gdLst>
                <a:gd name="f0" fmla="val 10800000"/>
                <a:gd name="f1" fmla="val 5400000"/>
                <a:gd name="f2" fmla="val 180"/>
                <a:gd name="f3" fmla="val w"/>
                <a:gd name="f4" fmla="val h"/>
                <a:gd name="f5" fmla="val 0"/>
                <a:gd name="f6" fmla="val 112127"/>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112128"/>
                <a:gd name="f44" fmla="val 46646"/>
                <a:gd name="f45" fmla="val 101675"/>
                <a:gd name="f46" fmla="val 71397"/>
                <a:gd name="f47" fmla="val 93123"/>
                <a:gd name="f48" fmla="val 91389"/>
                <a:gd name="f49" fmla="val 85521"/>
                <a:gd name="f50" fmla="val 108524"/>
                <a:gd name="f51" fmla="val 121852"/>
                <a:gd name="f52" fmla="val 182778"/>
                <a:gd name="f53" fmla="val 196105"/>
                <a:gd name="f54" fmla="val 213240"/>
                <a:gd name="f55" fmla="val 233232"/>
                <a:gd name="f56" fmla="val 258935"/>
                <a:gd name="f57" fmla="val 350324"/>
                <a:gd name="f58" fmla="val 376027"/>
                <a:gd name="f59" fmla="val 396018"/>
                <a:gd name="f60" fmla="val 413153"/>
                <a:gd name="f61" fmla="val 426481"/>
                <a:gd name="f62" fmla="val 487407"/>
                <a:gd name="f63" fmla="val 500734"/>
                <a:gd name="f64" fmla="val 517870"/>
                <a:gd name="f65" fmla="val 537861"/>
                <a:gd name="f66" fmla="val 563564"/>
                <a:gd name="f67" fmla="val 654953"/>
                <a:gd name="f68" fmla="val 680656"/>
                <a:gd name="f69" fmla="val 700647"/>
                <a:gd name="f70" fmla="val 717783"/>
                <a:gd name="f71" fmla="val 731110"/>
                <a:gd name="f72" fmla="+- 0 0 -90"/>
                <a:gd name="f73" fmla="*/ f3 1 112127"/>
                <a:gd name="f74" fmla="*/ f4 1 761572"/>
                <a:gd name="f75" fmla="+- f7 0 f5"/>
                <a:gd name="f76" fmla="+- f6 0 f5"/>
                <a:gd name="f77" fmla="*/ f72 f0 1"/>
                <a:gd name="f78" fmla="*/ f76 1 112127"/>
                <a:gd name="f79" fmla="*/ f75 1 761572"/>
                <a:gd name="f80" fmla="*/ 79820 f76 1"/>
                <a:gd name="f81" fmla="*/ 761573 f75 1"/>
                <a:gd name="f82" fmla="*/ 0 f76 1"/>
                <a:gd name="f83" fmla="*/ 19005 f76 1"/>
                <a:gd name="f84" fmla="*/ 670184 f75 1"/>
                <a:gd name="f85" fmla="*/ 32308 f76 1"/>
                <a:gd name="f86" fmla="*/ 609258 f75 1"/>
                <a:gd name="f87" fmla="*/ 548333 f75 1"/>
                <a:gd name="f88" fmla="*/ 456944 f75 1"/>
                <a:gd name="f89" fmla="*/ 365555 f75 1"/>
                <a:gd name="f90" fmla="*/ 304629 f75 1"/>
                <a:gd name="f91" fmla="*/ 243703 f75 1"/>
                <a:gd name="f92" fmla="*/ 152315 f75 1"/>
                <a:gd name="f93" fmla="*/ 60926 f75 1"/>
                <a:gd name="f94" fmla="*/ 0 f75 1"/>
                <a:gd name="f95" fmla="*/ 112128 f76 1"/>
                <a:gd name="f96" fmla="*/ 93123 f76 1"/>
                <a:gd name="f97" fmla="*/ 91389 f75 1"/>
                <a:gd name="f98" fmla="*/ 213240 f75 1"/>
                <a:gd name="f99" fmla="*/ 396018 f75 1"/>
                <a:gd name="f100" fmla="*/ 517870 f75 1"/>
                <a:gd name="f101" fmla="*/ 700647 f75 1"/>
                <a:gd name="f102" fmla="*/ f77 1 f2"/>
                <a:gd name="f103" fmla="*/ f80 1 112127"/>
                <a:gd name="f104" fmla="*/ f81 1 761572"/>
                <a:gd name="f105" fmla="*/ f82 1 112127"/>
                <a:gd name="f106" fmla="*/ f83 1 112127"/>
                <a:gd name="f107" fmla="*/ f84 1 761572"/>
                <a:gd name="f108" fmla="*/ f85 1 112127"/>
                <a:gd name="f109" fmla="*/ f86 1 761572"/>
                <a:gd name="f110" fmla="*/ f87 1 761572"/>
                <a:gd name="f111" fmla="*/ f88 1 761572"/>
                <a:gd name="f112" fmla="*/ f89 1 761572"/>
                <a:gd name="f113" fmla="*/ f90 1 761572"/>
                <a:gd name="f114" fmla="*/ f91 1 761572"/>
                <a:gd name="f115" fmla="*/ f92 1 761572"/>
                <a:gd name="f116" fmla="*/ f93 1 761572"/>
                <a:gd name="f117" fmla="*/ f94 1 761572"/>
                <a:gd name="f118" fmla="*/ f95 1 112127"/>
                <a:gd name="f119" fmla="*/ f96 1 112127"/>
                <a:gd name="f120" fmla="*/ f97 1 761572"/>
                <a:gd name="f121" fmla="*/ f98 1 761572"/>
                <a:gd name="f122" fmla="*/ f99 1 761572"/>
                <a:gd name="f123" fmla="*/ f100 1 761572"/>
                <a:gd name="f124" fmla="*/ f101 1 761572"/>
                <a:gd name="f125" fmla="*/ f5 1 f78"/>
                <a:gd name="f126" fmla="*/ f6 1 f78"/>
                <a:gd name="f127" fmla="*/ f5 1 f79"/>
                <a:gd name="f128" fmla="*/ f7 1 f79"/>
                <a:gd name="f129" fmla="+- f102 0 f1"/>
                <a:gd name="f130" fmla="*/ f103 1 f78"/>
                <a:gd name="f131" fmla="*/ f104 1 f79"/>
                <a:gd name="f132" fmla="*/ f105 1 f78"/>
                <a:gd name="f133" fmla="*/ f106 1 f78"/>
                <a:gd name="f134" fmla="*/ f107 1 f79"/>
                <a:gd name="f135" fmla="*/ f108 1 f78"/>
                <a:gd name="f136" fmla="*/ f109 1 f79"/>
                <a:gd name="f137" fmla="*/ f110 1 f79"/>
                <a:gd name="f138" fmla="*/ f111 1 f79"/>
                <a:gd name="f139" fmla="*/ f112 1 f79"/>
                <a:gd name="f140" fmla="*/ f113 1 f79"/>
                <a:gd name="f141" fmla="*/ f114 1 f79"/>
                <a:gd name="f142" fmla="*/ f115 1 f79"/>
                <a:gd name="f143" fmla="*/ f116 1 f79"/>
                <a:gd name="f144" fmla="*/ f117 1 f79"/>
                <a:gd name="f145" fmla="*/ f118 1 f78"/>
                <a:gd name="f146" fmla="*/ f119 1 f78"/>
                <a:gd name="f147" fmla="*/ f120 1 f79"/>
                <a:gd name="f148" fmla="*/ f121 1 f79"/>
                <a:gd name="f149" fmla="*/ f122 1 f79"/>
                <a:gd name="f150" fmla="*/ f123 1 f79"/>
                <a:gd name="f151" fmla="*/ f124 1 f79"/>
                <a:gd name="f152" fmla="*/ f125 f73 1"/>
                <a:gd name="f153" fmla="*/ f126 f73 1"/>
                <a:gd name="f154" fmla="*/ f128 f74 1"/>
                <a:gd name="f155" fmla="*/ f127 f74 1"/>
                <a:gd name="f156" fmla="*/ f130 f73 1"/>
                <a:gd name="f157" fmla="*/ f131 f74 1"/>
                <a:gd name="f158" fmla="*/ f132 f73 1"/>
                <a:gd name="f159" fmla="*/ f133 f73 1"/>
                <a:gd name="f160" fmla="*/ f134 f74 1"/>
                <a:gd name="f161" fmla="*/ f135 f73 1"/>
                <a:gd name="f162" fmla="*/ f136 f74 1"/>
                <a:gd name="f163" fmla="*/ f137 f74 1"/>
                <a:gd name="f164" fmla="*/ f138 f74 1"/>
                <a:gd name="f165" fmla="*/ f139 f74 1"/>
                <a:gd name="f166" fmla="*/ f140 f74 1"/>
                <a:gd name="f167" fmla="*/ f141 f74 1"/>
                <a:gd name="f168" fmla="*/ f142 f74 1"/>
                <a:gd name="f169" fmla="*/ f143 f74 1"/>
                <a:gd name="f170" fmla="*/ f144 f74 1"/>
                <a:gd name="f171" fmla="*/ f145 f73 1"/>
                <a:gd name="f172" fmla="*/ f146 f73 1"/>
                <a:gd name="f173" fmla="*/ f147 f74 1"/>
                <a:gd name="f174" fmla="*/ f148 f74 1"/>
                <a:gd name="f175" fmla="*/ f149 f74 1"/>
                <a:gd name="f176" fmla="*/ f150 f74 1"/>
                <a:gd name="f177" fmla="*/ f151 f74 1"/>
              </a:gdLst>
              <a:ahLst/>
              <a:cxnLst>
                <a:cxn ang="3cd4">
                  <a:pos x="hc" y="t"/>
                </a:cxn>
                <a:cxn ang="0">
                  <a:pos x="r" y="vc"/>
                </a:cxn>
                <a:cxn ang="cd4">
                  <a:pos x="hc" y="b"/>
                </a:cxn>
                <a:cxn ang="cd2">
                  <a:pos x="l" y="vc"/>
                </a:cxn>
                <a:cxn ang="f129">
                  <a:pos x="f156" y="f157"/>
                </a:cxn>
                <a:cxn ang="f129">
                  <a:pos x="f158" y="f157"/>
                </a:cxn>
                <a:cxn ang="f129">
                  <a:pos x="f159" y="f160"/>
                </a:cxn>
                <a:cxn ang="f129">
                  <a:pos x="f161" y="f162"/>
                </a:cxn>
                <a:cxn ang="f129">
                  <a:pos x="f159" y="f163"/>
                </a:cxn>
                <a:cxn ang="f129">
                  <a:pos x="f158" y="f164"/>
                </a:cxn>
                <a:cxn ang="f129">
                  <a:pos x="f159" y="f165"/>
                </a:cxn>
                <a:cxn ang="f129">
                  <a:pos x="f161" y="f166"/>
                </a:cxn>
                <a:cxn ang="f129">
                  <a:pos x="f159" y="f167"/>
                </a:cxn>
                <a:cxn ang="f129">
                  <a:pos x="f158" y="f168"/>
                </a:cxn>
                <a:cxn ang="f129">
                  <a:pos x="f159" y="f169"/>
                </a:cxn>
                <a:cxn ang="f129">
                  <a:pos x="f161" y="f170"/>
                </a:cxn>
                <a:cxn ang="f129">
                  <a:pos x="f171" y="f170"/>
                </a:cxn>
                <a:cxn ang="f129">
                  <a:pos x="f172" y="f173"/>
                </a:cxn>
                <a:cxn ang="f129">
                  <a:pos x="f156" y="f168"/>
                </a:cxn>
                <a:cxn ang="f129">
                  <a:pos x="f172" y="f174"/>
                </a:cxn>
                <a:cxn ang="f129">
                  <a:pos x="f171" y="f166"/>
                </a:cxn>
                <a:cxn ang="f129">
                  <a:pos x="f172" y="f175"/>
                </a:cxn>
                <a:cxn ang="f129">
                  <a:pos x="f156" y="f164"/>
                </a:cxn>
                <a:cxn ang="f129">
                  <a:pos x="f172" y="f176"/>
                </a:cxn>
                <a:cxn ang="f129">
                  <a:pos x="f171" y="f162"/>
                </a:cxn>
                <a:cxn ang="f129">
                  <a:pos x="f172" y="f177"/>
                </a:cxn>
                <a:cxn ang="f129">
                  <a:pos x="f156" y="f157"/>
                </a:cxn>
              </a:cxnLst>
              <a:rect l="f152" t="f155" r="f153" b="f154"/>
              <a:pathLst>
                <a:path w="112127"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43" y="f5"/>
                  </a:lnTo>
                  <a:cubicBezTo>
                    <a:pt x="f43" y="f44"/>
                    <a:pt x="f45" y="f46"/>
                    <a:pt x="f47" y="f48"/>
                  </a:cubicBezTo>
                  <a:cubicBezTo>
                    <a:pt x="f49" y="f50"/>
                    <a:pt x="f8" y="f51"/>
                    <a:pt x="f8" y="f37"/>
                  </a:cubicBezTo>
                  <a:cubicBezTo>
                    <a:pt x="f8" y="f52"/>
                    <a:pt x="f49" y="f53"/>
                    <a:pt x="f47" y="f54"/>
                  </a:cubicBezTo>
                  <a:cubicBezTo>
                    <a:pt x="f45" y="f55"/>
                    <a:pt x="f43" y="f56"/>
                    <a:pt x="f43" y="f31"/>
                  </a:cubicBezTo>
                  <a:cubicBezTo>
                    <a:pt x="f43" y="f57"/>
                    <a:pt x="f45" y="f58"/>
                    <a:pt x="f47" y="f59"/>
                  </a:cubicBezTo>
                  <a:cubicBezTo>
                    <a:pt x="f49" y="f60"/>
                    <a:pt x="f8" y="f61"/>
                    <a:pt x="f8" y="f25"/>
                  </a:cubicBezTo>
                  <a:cubicBezTo>
                    <a:pt x="f8" y="f62"/>
                    <a:pt x="f49" y="f63"/>
                    <a:pt x="f47" y="f64"/>
                  </a:cubicBezTo>
                  <a:cubicBezTo>
                    <a:pt x="f45" y="f65"/>
                    <a:pt x="f43" y="f66"/>
                    <a:pt x="f43" y="f19"/>
                  </a:cubicBezTo>
                  <a:cubicBezTo>
                    <a:pt x="f43" y="f67"/>
                    <a:pt x="f45" y="f68"/>
                    <a:pt x="f47" y="f69"/>
                  </a:cubicBezTo>
                  <a:cubicBezTo>
                    <a:pt x="f49" y="f70"/>
                    <a:pt x="f8" y="f71"/>
                    <a:pt x="f8" y="f9"/>
                  </a:cubicBezTo>
                  <a:close/>
                </a:path>
              </a:pathLst>
            </a:custGeom>
            <a:solidFill>
              <a:srgbClr val="7473B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29" name="Freeform 12">
              <a:extLst>
                <a:ext uri="{FF2B5EF4-FFF2-40B4-BE49-F238E27FC236}">
                  <a16:creationId xmlns:a16="http://schemas.microsoft.com/office/drawing/2014/main" id="{B466A16C-6454-25E1-F143-9A2DF1A253E9}"/>
                </a:ext>
              </a:extLst>
            </p:cNvPr>
            <p:cNvSpPr/>
            <p:nvPr/>
          </p:nvSpPr>
          <p:spPr>
            <a:xfrm>
              <a:off x="2462735" y="4631655"/>
              <a:ext cx="176113" cy="1196154"/>
            </a:xfrm>
            <a:custGeom>
              <a:avLst/>
              <a:gdLst>
                <a:gd name="f0" fmla="val 10800000"/>
                <a:gd name="f1" fmla="val 5400000"/>
                <a:gd name="f2" fmla="val 180"/>
                <a:gd name="f3" fmla="val w"/>
                <a:gd name="f4" fmla="val h"/>
                <a:gd name="f5" fmla="val 0"/>
                <a:gd name="f6" fmla="val 112127"/>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112128"/>
                <a:gd name="f44" fmla="val 46646"/>
                <a:gd name="f45" fmla="val 101675"/>
                <a:gd name="f46" fmla="val 71397"/>
                <a:gd name="f47" fmla="val 93123"/>
                <a:gd name="f48" fmla="val 91389"/>
                <a:gd name="f49" fmla="val 85521"/>
                <a:gd name="f50" fmla="val 108524"/>
                <a:gd name="f51" fmla="val 121852"/>
                <a:gd name="f52" fmla="val 182778"/>
                <a:gd name="f53" fmla="val 196105"/>
                <a:gd name="f54" fmla="val 213240"/>
                <a:gd name="f55" fmla="val 233232"/>
                <a:gd name="f56" fmla="val 258935"/>
                <a:gd name="f57" fmla="val 350324"/>
                <a:gd name="f58" fmla="val 376027"/>
                <a:gd name="f59" fmla="val 396018"/>
                <a:gd name="f60" fmla="val 413153"/>
                <a:gd name="f61" fmla="val 426481"/>
                <a:gd name="f62" fmla="val 487407"/>
                <a:gd name="f63" fmla="val 500734"/>
                <a:gd name="f64" fmla="val 517870"/>
                <a:gd name="f65" fmla="val 537861"/>
                <a:gd name="f66" fmla="val 563564"/>
                <a:gd name="f67" fmla="val 654953"/>
                <a:gd name="f68" fmla="val 680656"/>
                <a:gd name="f69" fmla="val 700647"/>
                <a:gd name="f70" fmla="val 717783"/>
                <a:gd name="f71" fmla="val 731110"/>
                <a:gd name="f72" fmla="+- 0 0 -90"/>
                <a:gd name="f73" fmla="*/ f3 1 112127"/>
                <a:gd name="f74" fmla="*/ f4 1 761572"/>
                <a:gd name="f75" fmla="+- f7 0 f5"/>
                <a:gd name="f76" fmla="+- f6 0 f5"/>
                <a:gd name="f77" fmla="*/ f72 f0 1"/>
                <a:gd name="f78" fmla="*/ f76 1 112127"/>
                <a:gd name="f79" fmla="*/ f75 1 761572"/>
                <a:gd name="f80" fmla="*/ 79820 f76 1"/>
                <a:gd name="f81" fmla="*/ 761573 f75 1"/>
                <a:gd name="f82" fmla="*/ 0 f76 1"/>
                <a:gd name="f83" fmla="*/ 19005 f76 1"/>
                <a:gd name="f84" fmla="*/ 670184 f75 1"/>
                <a:gd name="f85" fmla="*/ 32308 f76 1"/>
                <a:gd name="f86" fmla="*/ 609258 f75 1"/>
                <a:gd name="f87" fmla="*/ 548333 f75 1"/>
                <a:gd name="f88" fmla="*/ 456944 f75 1"/>
                <a:gd name="f89" fmla="*/ 365555 f75 1"/>
                <a:gd name="f90" fmla="*/ 304629 f75 1"/>
                <a:gd name="f91" fmla="*/ 243703 f75 1"/>
                <a:gd name="f92" fmla="*/ 152315 f75 1"/>
                <a:gd name="f93" fmla="*/ 60926 f75 1"/>
                <a:gd name="f94" fmla="*/ 0 f75 1"/>
                <a:gd name="f95" fmla="*/ 112128 f76 1"/>
                <a:gd name="f96" fmla="*/ 93123 f76 1"/>
                <a:gd name="f97" fmla="*/ 91389 f75 1"/>
                <a:gd name="f98" fmla="*/ 213240 f75 1"/>
                <a:gd name="f99" fmla="*/ 396018 f75 1"/>
                <a:gd name="f100" fmla="*/ 517870 f75 1"/>
                <a:gd name="f101" fmla="*/ 700647 f75 1"/>
                <a:gd name="f102" fmla="*/ f77 1 f2"/>
                <a:gd name="f103" fmla="*/ f80 1 112127"/>
                <a:gd name="f104" fmla="*/ f81 1 761572"/>
                <a:gd name="f105" fmla="*/ f82 1 112127"/>
                <a:gd name="f106" fmla="*/ f83 1 112127"/>
                <a:gd name="f107" fmla="*/ f84 1 761572"/>
                <a:gd name="f108" fmla="*/ f85 1 112127"/>
                <a:gd name="f109" fmla="*/ f86 1 761572"/>
                <a:gd name="f110" fmla="*/ f87 1 761572"/>
                <a:gd name="f111" fmla="*/ f88 1 761572"/>
                <a:gd name="f112" fmla="*/ f89 1 761572"/>
                <a:gd name="f113" fmla="*/ f90 1 761572"/>
                <a:gd name="f114" fmla="*/ f91 1 761572"/>
                <a:gd name="f115" fmla="*/ f92 1 761572"/>
                <a:gd name="f116" fmla="*/ f93 1 761572"/>
                <a:gd name="f117" fmla="*/ f94 1 761572"/>
                <a:gd name="f118" fmla="*/ f95 1 112127"/>
                <a:gd name="f119" fmla="*/ f96 1 112127"/>
                <a:gd name="f120" fmla="*/ f97 1 761572"/>
                <a:gd name="f121" fmla="*/ f98 1 761572"/>
                <a:gd name="f122" fmla="*/ f99 1 761572"/>
                <a:gd name="f123" fmla="*/ f100 1 761572"/>
                <a:gd name="f124" fmla="*/ f101 1 761572"/>
                <a:gd name="f125" fmla="*/ f5 1 f78"/>
                <a:gd name="f126" fmla="*/ f6 1 f78"/>
                <a:gd name="f127" fmla="*/ f5 1 f79"/>
                <a:gd name="f128" fmla="*/ f7 1 f79"/>
                <a:gd name="f129" fmla="+- f102 0 f1"/>
                <a:gd name="f130" fmla="*/ f103 1 f78"/>
                <a:gd name="f131" fmla="*/ f104 1 f79"/>
                <a:gd name="f132" fmla="*/ f105 1 f78"/>
                <a:gd name="f133" fmla="*/ f106 1 f78"/>
                <a:gd name="f134" fmla="*/ f107 1 f79"/>
                <a:gd name="f135" fmla="*/ f108 1 f78"/>
                <a:gd name="f136" fmla="*/ f109 1 f79"/>
                <a:gd name="f137" fmla="*/ f110 1 f79"/>
                <a:gd name="f138" fmla="*/ f111 1 f79"/>
                <a:gd name="f139" fmla="*/ f112 1 f79"/>
                <a:gd name="f140" fmla="*/ f113 1 f79"/>
                <a:gd name="f141" fmla="*/ f114 1 f79"/>
                <a:gd name="f142" fmla="*/ f115 1 f79"/>
                <a:gd name="f143" fmla="*/ f116 1 f79"/>
                <a:gd name="f144" fmla="*/ f117 1 f79"/>
                <a:gd name="f145" fmla="*/ f118 1 f78"/>
                <a:gd name="f146" fmla="*/ f119 1 f78"/>
                <a:gd name="f147" fmla="*/ f120 1 f79"/>
                <a:gd name="f148" fmla="*/ f121 1 f79"/>
                <a:gd name="f149" fmla="*/ f122 1 f79"/>
                <a:gd name="f150" fmla="*/ f123 1 f79"/>
                <a:gd name="f151" fmla="*/ f124 1 f79"/>
                <a:gd name="f152" fmla="*/ f125 f73 1"/>
                <a:gd name="f153" fmla="*/ f126 f73 1"/>
                <a:gd name="f154" fmla="*/ f128 f74 1"/>
                <a:gd name="f155" fmla="*/ f127 f74 1"/>
                <a:gd name="f156" fmla="*/ f130 f73 1"/>
                <a:gd name="f157" fmla="*/ f131 f74 1"/>
                <a:gd name="f158" fmla="*/ f132 f73 1"/>
                <a:gd name="f159" fmla="*/ f133 f73 1"/>
                <a:gd name="f160" fmla="*/ f134 f74 1"/>
                <a:gd name="f161" fmla="*/ f135 f73 1"/>
                <a:gd name="f162" fmla="*/ f136 f74 1"/>
                <a:gd name="f163" fmla="*/ f137 f74 1"/>
                <a:gd name="f164" fmla="*/ f138 f74 1"/>
                <a:gd name="f165" fmla="*/ f139 f74 1"/>
                <a:gd name="f166" fmla="*/ f140 f74 1"/>
                <a:gd name="f167" fmla="*/ f141 f74 1"/>
                <a:gd name="f168" fmla="*/ f142 f74 1"/>
                <a:gd name="f169" fmla="*/ f143 f74 1"/>
                <a:gd name="f170" fmla="*/ f144 f74 1"/>
                <a:gd name="f171" fmla="*/ f145 f73 1"/>
                <a:gd name="f172" fmla="*/ f146 f73 1"/>
                <a:gd name="f173" fmla="*/ f147 f74 1"/>
                <a:gd name="f174" fmla="*/ f148 f74 1"/>
                <a:gd name="f175" fmla="*/ f149 f74 1"/>
                <a:gd name="f176" fmla="*/ f150 f74 1"/>
                <a:gd name="f177" fmla="*/ f151 f74 1"/>
              </a:gdLst>
              <a:ahLst/>
              <a:cxnLst>
                <a:cxn ang="3cd4">
                  <a:pos x="hc" y="t"/>
                </a:cxn>
                <a:cxn ang="0">
                  <a:pos x="r" y="vc"/>
                </a:cxn>
                <a:cxn ang="cd4">
                  <a:pos x="hc" y="b"/>
                </a:cxn>
                <a:cxn ang="cd2">
                  <a:pos x="l" y="vc"/>
                </a:cxn>
                <a:cxn ang="f129">
                  <a:pos x="f156" y="f157"/>
                </a:cxn>
                <a:cxn ang="f129">
                  <a:pos x="f158" y="f157"/>
                </a:cxn>
                <a:cxn ang="f129">
                  <a:pos x="f159" y="f160"/>
                </a:cxn>
                <a:cxn ang="f129">
                  <a:pos x="f161" y="f162"/>
                </a:cxn>
                <a:cxn ang="f129">
                  <a:pos x="f159" y="f163"/>
                </a:cxn>
                <a:cxn ang="f129">
                  <a:pos x="f158" y="f164"/>
                </a:cxn>
                <a:cxn ang="f129">
                  <a:pos x="f159" y="f165"/>
                </a:cxn>
                <a:cxn ang="f129">
                  <a:pos x="f161" y="f166"/>
                </a:cxn>
                <a:cxn ang="f129">
                  <a:pos x="f159" y="f167"/>
                </a:cxn>
                <a:cxn ang="f129">
                  <a:pos x="f158" y="f168"/>
                </a:cxn>
                <a:cxn ang="f129">
                  <a:pos x="f159" y="f169"/>
                </a:cxn>
                <a:cxn ang="f129">
                  <a:pos x="f161" y="f170"/>
                </a:cxn>
                <a:cxn ang="f129">
                  <a:pos x="f171" y="f170"/>
                </a:cxn>
                <a:cxn ang="f129">
                  <a:pos x="f172" y="f173"/>
                </a:cxn>
                <a:cxn ang="f129">
                  <a:pos x="f156" y="f168"/>
                </a:cxn>
                <a:cxn ang="f129">
                  <a:pos x="f172" y="f174"/>
                </a:cxn>
                <a:cxn ang="f129">
                  <a:pos x="f171" y="f166"/>
                </a:cxn>
                <a:cxn ang="f129">
                  <a:pos x="f172" y="f175"/>
                </a:cxn>
                <a:cxn ang="f129">
                  <a:pos x="f156" y="f164"/>
                </a:cxn>
                <a:cxn ang="f129">
                  <a:pos x="f172" y="f176"/>
                </a:cxn>
                <a:cxn ang="f129">
                  <a:pos x="f171" y="f162"/>
                </a:cxn>
                <a:cxn ang="f129">
                  <a:pos x="f172" y="f177"/>
                </a:cxn>
                <a:cxn ang="f129">
                  <a:pos x="f156" y="f157"/>
                </a:cxn>
              </a:cxnLst>
              <a:rect l="f152" t="f155" r="f153" b="f154"/>
              <a:pathLst>
                <a:path w="112127"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43" y="f5"/>
                  </a:lnTo>
                  <a:cubicBezTo>
                    <a:pt x="f43" y="f44"/>
                    <a:pt x="f45" y="f46"/>
                    <a:pt x="f47" y="f48"/>
                  </a:cubicBezTo>
                  <a:cubicBezTo>
                    <a:pt x="f49" y="f50"/>
                    <a:pt x="f8" y="f51"/>
                    <a:pt x="f8" y="f37"/>
                  </a:cubicBezTo>
                  <a:cubicBezTo>
                    <a:pt x="f8" y="f52"/>
                    <a:pt x="f49" y="f53"/>
                    <a:pt x="f47" y="f54"/>
                  </a:cubicBezTo>
                  <a:cubicBezTo>
                    <a:pt x="f45" y="f55"/>
                    <a:pt x="f43" y="f56"/>
                    <a:pt x="f43" y="f31"/>
                  </a:cubicBezTo>
                  <a:cubicBezTo>
                    <a:pt x="f43" y="f57"/>
                    <a:pt x="f45" y="f58"/>
                    <a:pt x="f47" y="f59"/>
                  </a:cubicBezTo>
                  <a:cubicBezTo>
                    <a:pt x="f49" y="f60"/>
                    <a:pt x="f8" y="f61"/>
                    <a:pt x="f8" y="f25"/>
                  </a:cubicBezTo>
                  <a:cubicBezTo>
                    <a:pt x="f8" y="f62"/>
                    <a:pt x="f49" y="f63"/>
                    <a:pt x="f47" y="f64"/>
                  </a:cubicBezTo>
                  <a:cubicBezTo>
                    <a:pt x="f45" y="f65"/>
                    <a:pt x="f43" y="f66"/>
                    <a:pt x="f43" y="f19"/>
                  </a:cubicBezTo>
                  <a:cubicBezTo>
                    <a:pt x="f43" y="f67"/>
                    <a:pt x="f45" y="f68"/>
                    <a:pt x="f47" y="f69"/>
                  </a:cubicBezTo>
                  <a:cubicBezTo>
                    <a:pt x="f49" y="f70"/>
                    <a:pt x="f8" y="f71"/>
                    <a:pt x="f8" y="f9"/>
                  </a:cubicBezTo>
                  <a:close/>
                </a:path>
              </a:pathLst>
            </a:custGeom>
            <a:solidFill>
              <a:srgbClr val="7473B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30" name="Freeform 18">
              <a:extLst>
                <a:ext uri="{FF2B5EF4-FFF2-40B4-BE49-F238E27FC236}">
                  <a16:creationId xmlns:a16="http://schemas.microsoft.com/office/drawing/2014/main" id="{E31F6299-AB1C-C624-355E-235BE4BB8BFB}"/>
                </a:ext>
              </a:extLst>
            </p:cNvPr>
            <p:cNvSpPr/>
            <p:nvPr/>
          </p:nvSpPr>
          <p:spPr>
            <a:xfrm>
              <a:off x="2755260" y="4631655"/>
              <a:ext cx="176113" cy="1196154"/>
            </a:xfrm>
            <a:custGeom>
              <a:avLst/>
              <a:gdLst>
                <a:gd name="f0" fmla="val 10800000"/>
                <a:gd name="f1" fmla="val 5400000"/>
                <a:gd name="f2" fmla="val 180"/>
                <a:gd name="f3" fmla="val w"/>
                <a:gd name="f4" fmla="val h"/>
                <a:gd name="f5" fmla="val 0"/>
                <a:gd name="f6" fmla="val 112128"/>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46646"/>
                <a:gd name="f44" fmla="val 101675"/>
                <a:gd name="f45" fmla="val 71397"/>
                <a:gd name="f46" fmla="val 93123"/>
                <a:gd name="f47" fmla="val 91389"/>
                <a:gd name="f48" fmla="val 85521"/>
                <a:gd name="f49" fmla="val 108524"/>
                <a:gd name="f50" fmla="val 121852"/>
                <a:gd name="f51" fmla="val 182778"/>
                <a:gd name="f52" fmla="val 196105"/>
                <a:gd name="f53" fmla="val 213240"/>
                <a:gd name="f54" fmla="val 233232"/>
                <a:gd name="f55" fmla="val 258935"/>
                <a:gd name="f56" fmla="val 350324"/>
                <a:gd name="f57" fmla="val 376027"/>
                <a:gd name="f58" fmla="val 396018"/>
                <a:gd name="f59" fmla="val 413153"/>
                <a:gd name="f60" fmla="val 426481"/>
                <a:gd name="f61" fmla="val 487407"/>
                <a:gd name="f62" fmla="val 500734"/>
                <a:gd name="f63" fmla="val 517870"/>
                <a:gd name="f64" fmla="val 537861"/>
                <a:gd name="f65" fmla="val 563564"/>
                <a:gd name="f66" fmla="val 654953"/>
                <a:gd name="f67" fmla="val 680656"/>
                <a:gd name="f68" fmla="val 700647"/>
                <a:gd name="f69" fmla="val 717783"/>
                <a:gd name="f70" fmla="val 731110"/>
                <a:gd name="f71" fmla="+- 0 0 -90"/>
                <a:gd name="f72" fmla="*/ f3 1 112128"/>
                <a:gd name="f73" fmla="*/ f4 1 761572"/>
                <a:gd name="f74" fmla="+- f7 0 f5"/>
                <a:gd name="f75" fmla="+- f6 0 f5"/>
                <a:gd name="f76" fmla="*/ f71 f0 1"/>
                <a:gd name="f77" fmla="*/ f75 1 112128"/>
                <a:gd name="f78" fmla="*/ f74 1 761572"/>
                <a:gd name="f79" fmla="*/ 79820 f75 1"/>
                <a:gd name="f80" fmla="*/ 761573 f74 1"/>
                <a:gd name="f81" fmla="*/ 0 f75 1"/>
                <a:gd name="f82" fmla="*/ 19005 f75 1"/>
                <a:gd name="f83" fmla="*/ 670184 f74 1"/>
                <a:gd name="f84" fmla="*/ 32308 f75 1"/>
                <a:gd name="f85" fmla="*/ 609258 f74 1"/>
                <a:gd name="f86" fmla="*/ 548333 f74 1"/>
                <a:gd name="f87" fmla="*/ 456944 f74 1"/>
                <a:gd name="f88" fmla="*/ 365555 f74 1"/>
                <a:gd name="f89" fmla="*/ 304629 f74 1"/>
                <a:gd name="f90" fmla="*/ 243703 f74 1"/>
                <a:gd name="f91" fmla="*/ 152315 f74 1"/>
                <a:gd name="f92" fmla="*/ 60926 f74 1"/>
                <a:gd name="f93" fmla="*/ 0 f74 1"/>
                <a:gd name="f94" fmla="*/ 112128 f75 1"/>
                <a:gd name="f95" fmla="*/ 93123 f75 1"/>
                <a:gd name="f96" fmla="*/ 91389 f74 1"/>
                <a:gd name="f97" fmla="*/ 213240 f74 1"/>
                <a:gd name="f98" fmla="*/ 396018 f74 1"/>
                <a:gd name="f99" fmla="*/ 517870 f74 1"/>
                <a:gd name="f100" fmla="*/ 700647 f74 1"/>
                <a:gd name="f101" fmla="*/ f76 1 f2"/>
                <a:gd name="f102" fmla="*/ f79 1 112128"/>
                <a:gd name="f103" fmla="*/ f80 1 761572"/>
                <a:gd name="f104" fmla="*/ f81 1 112128"/>
                <a:gd name="f105" fmla="*/ f82 1 112128"/>
                <a:gd name="f106" fmla="*/ f83 1 761572"/>
                <a:gd name="f107" fmla="*/ f84 1 112128"/>
                <a:gd name="f108" fmla="*/ f85 1 761572"/>
                <a:gd name="f109" fmla="*/ f86 1 761572"/>
                <a:gd name="f110" fmla="*/ f87 1 761572"/>
                <a:gd name="f111" fmla="*/ f88 1 761572"/>
                <a:gd name="f112" fmla="*/ f89 1 761572"/>
                <a:gd name="f113" fmla="*/ f90 1 761572"/>
                <a:gd name="f114" fmla="*/ f91 1 761572"/>
                <a:gd name="f115" fmla="*/ f92 1 761572"/>
                <a:gd name="f116" fmla="*/ f93 1 761572"/>
                <a:gd name="f117" fmla="*/ f94 1 112128"/>
                <a:gd name="f118" fmla="*/ f95 1 112128"/>
                <a:gd name="f119" fmla="*/ f96 1 761572"/>
                <a:gd name="f120" fmla="*/ f97 1 761572"/>
                <a:gd name="f121" fmla="*/ f98 1 761572"/>
                <a:gd name="f122" fmla="*/ f99 1 761572"/>
                <a:gd name="f123" fmla="*/ f100 1 761572"/>
                <a:gd name="f124" fmla="*/ f5 1 f77"/>
                <a:gd name="f125" fmla="*/ f6 1 f77"/>
                <a:gd name="f126" fmla="*/ f5 1 f78"/>
                <a:gd name="f127" fmla="*/ f7 1 f78"/>
                <a:gd name="f128" fmla="+- f101 0 f1"/>
                <a:gd name="f129" fmla="*/ f102 1 f77"/>
                <a:gd name="f130" fmla="*/ f103 1 f78"/>
                <a:gd name="f131" fmla="*/ f104 1 f77"/>
                <a:gd name="f132" fmla="*/ f105 1 f77"/>
                <a:gd name="f133" fmla="*/ f106 1 f78"/>
                <a:gd name="f134" fmla="*/ f107 1 f77"/>
                <a:gd name="f135" fmla="*/ f108 1 f78"/>
                <a:gd name="f136" fmla="*/ f109 1 f78"/>
                <a:gd name="f137" fmla="*/ f110 1 f78"/>
                <a:gd name="f138" fmla="*/ f111 1 f78"/>
                <a:gd name="f139" fmla="*/ f112 1 f78"/>
                <a:gd name="f140" fmla="*/ f113 1 f78"/>
                <a:gd name="f141" fmla="*/ f114 1 f78"/>
                <a:gd name="f142" fmla="*/ f115 1 f78"/>
                <a:gd name="f143" fmla="*/ f116 1 f78"/>
                <a:gd name="f144" fmla="*/ f117 1 f77"/>
                <a:gd name="f145" fmla="*/ f118 1 f77"/>
                <a:gd name="f146" fmla="*/ f119 1 f78"/>
                <a:gd name="f147" fmla="*/ f120 1 f78"/>
                <a:gd name="f148" fmla="*/ f121 1 f78"/>
                <a:gd name="f149" fmla="*/ f122 1 f78"/>
                <a:gd name="f150" fmla="*/ f123 1 f78"/>
                <a:gd name="f151" fmla="*/ f124 f72 1"/>
                <a:gd name="f152" fmla="*/ f125 f72 1"/>
                <a:gd name="f153" fmla="*/ f127 f73 1"/>
                <a:gd name="f154" fmla="*/ f126 f73 1"/>
                <a:gd name="f155" fmla="*/ f129 f72 1"/>
                <a:gd name="f156" fmla="*/ f130 f73 1"/>
                <a:gd name="f157" fmla="*/ f131 f72 1"/>
                <a:gd name="f158" fmla="*/ f132 f72 1"/>
                <a:gd name="f159" fmla="*/ f133 f73 1"/>
                <a:gd name="f160" fmla="*/ f134 f72 1"/>
                <a:gd name="f161" fmla="*/ f135 f73 1"/>
                <a:gd name="f162" fmla="*/ f136 f73 1"/>
                <a:gd name="f163" fmla="*/ f137 f73 1"/>
                <a:gd name="f164" fmla="*/ f138 f73 1"/>
                <a:gd name="f165" fmla="*/ f139 f73 1"/>
                <a:gd name="f166" fmla="*/ f140 f73 1"/>
                <a:gd name="f167" fmla="*/ f141 f73 1"/>
                <a:gd name="f168" fmla="*/ f142 f73 1"/>
                <a:gd name="f169" fmla="*/ f143 f73 1"/>
                <a:gd name="f170" fmla="*/ f144 f72 1"/>
                <a:gd name="f171" fmla="*/ f145 f72 1"/>
                <a:gd name="f172" fmla="*/ f146 f73 1"/>
                <a:gd name="f173" fmla="*/ f147 f73 1"/>
                <a:gd name="f174" fmla="*/ f148 f73 1"/>
                <a:gd name="f175" fmla="*/ f149 f73 1"/>
                <a:gd name="f176" fmla="*/ f150 f73 1"/>
              </a:gdLst>
              <a:ahLst/>
              <a:cxnLst>
                <a:cxn ang="3cd4">
                  <a:pos x="hc" y="t"/>
                </a:cxn>
                <a:cxn ang="0">
                  <a:pos x="r" y="vc"/>
                </a:cxn>
                <a:cxn ang="cd4">
                  <a:pos x="hc" y="b"/>
                </a:cxn>
                <a:cxn ang="cd2">
                  <a:pos x="l" y="vc"/>
                </a:cxn>
                <a:cxn ang="f128">
                  <a:pos x="f155" y="f156"/>
                </a:cxn>
                <a:cxn ang="f128">
                  <a:pos x="f157" y="f156"/>
                </a:cxn>
                <a:cxn ang="f128">
                  <a:pos x="f158" y="f159"/>
                </a:cxn>
                <a:cxn ang="f128">
                  <a:pos x="f160" y="f161"/>
                </a:cxn>
                <a:cxn ang="f128">
                  <a:pos x="f158" y="f162"/>
                </a:cxn>
                <a:cxn ang="f128">
                  <a:pos x="f157" y="f163"/>
                </a:cxn>
                <a:cxn ang="f128">
                  <a:pos x="f158" y="f164"/>
                </a:cxn>
                <a:cxn ang="f128">
                  <a:pos x="f160" y="f165"/>
                </a:cxn>
                <a:cxn ang="f128">
                  <a:pos x="f158" y="f166"/>
                </a:cxn>
                <a:cxn ang="f128">
                  <a:pos x="f157" y="f167"/>
                </a:cxn>
                <a:cxn ang="f128">
                  <a:pos x="f158" y="f168"/>
                </a:cxn>
                <a:cxn ang="f128">
                  <a:pos x="f160" y="f169"/>
                </a:cxn>
                <a:cxn ang="f128">
                  <a:pos x="f170" y="f169"/>
                </a:cxn>
                <a:cxn ang="f128">
                  <a:pos x="f171" y="f172"/>
                </a:cxn>
                <a:cxn ang="f128">
                  <a:pos x="f155" y="f167"/>
                </a:cxn>
                <a:cxn ang="f128">
                  <a:pos x="f171" y="f173"/>
                </a:cxn>
                <a:cxn ang="f128">
                  <a:pos x="f170" y="f165"/>
                </a:cxn>
                <a:cxn ang="f128">
                  <a:pos x="f171" y="f174"/>
                </a:cxn>
                <a:cxn ang="f128">
                  <a:pos x="f155" y="f163"/>
                </a:cxn>
                <a:cxn ang="f128">
                  <a:pos x="f171" y="f175"/>
                </a:cxn>
                <a:cxn ang="f128">
                  <a:pos x="f170" y="f161"/>
                </a:cxn>
                <a:cxn ang="f128">
                  <a:pos x="f171" y="f176"/>
                </a:cxn>
                <a:cxn ang="f128">
                  <a:pos x="f155" y="f156"/>
                </a:cxn>
              </a:cxnLst>
              <a:rect l="f151" t="f154" r="f152" b="f153"/>
              <a:pathLst>
                <a:path w="112128"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6" y="f5"/>
                  </a:lnTo>
                  <a:cubicBezTo>
                    <a:pt x="f6" y="f43"/>
                    <a:pt x="f44" y="f45"/>
                    <a:pt x="f46" y="f47"/>
                  </a:cubicBezTo>
                  <a:cubicBezTo>
                    <a:pt x="f48" y="f49"/>
                    <a:pt x="f8" y="f50"/>
                    <a:pt x="f8" y="f37"/>
                  </a:cubicBezTo>
                  <a:cubicBezTo>
                    <a:pt x="f8" y="f51"/>
                    <a:pt x="f48" y="f52"/>
                    <a:pt x="f46" y="f53"/>
                  </a:cubicBezTo>
                  <a:cubicBezTo>
                    <a:pt x="f44" y="f54"/>
                    <a:pt x="f6" y="f55"/>
                    <a:pt x="f6" y="f31"/>
                  </a:cubicBezTo>
                  <a:cubicBezTo>
                    <a:pt x="f6" y="f56"/>
                    <a:pt x="f44" y="f57"/>
                    <a:pt x="f46" y="f58"/>
                  </a:cubicBezTo>
                  <a:cubicBezTo>
                    <a:pt x="f48" y="f59"/>
                    <a:pt x="f8" y="f60"/>
                    <a:pt x="f8" y="f25"/>
                  </a:cubicBezTo>
                  <a:cubicBezTo>
                    <a:pt x="f8" y="f61"/>
                    <a:pt x="f48" y="f62"/>
                    <a:pt x="f46" y="f63"/>
                  </a:cubicBezTo>
                  <a:cubicBezTo>
                    <a:pt x="f44" y="f64"/>
                    <a:pt x="f6" y="f65"/>
                    <a:pt x="f6" y="f19"/>
                  </a:cubicBezTo>
                  <a:cubicBezTo>
                    <a:pt x="f6" y="f66"/>
                    <a:pt x="f44" y="f67"/>
                    <a:pt x="f46" y="f68"/>
                  </a:cubicBezTo>
                  <a:cubicBezTo>
                    <a:pt x="f48" y="f69"/>
                    <a:pt x="f8" y="f70"/>
                    <a:pt x="f8" y="f9"/>
                  </a:cubicBezTo>
                  <a:close/>
                </a:path>
              </a:pathLst>
            </a:custGeom>
            <a:solidFill>
              <a:srgbClr val="7473B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31" name="Freeform 20">
              <a:extLst>
                <a:ext uri="{FF2B5EF4-FFF2-40B4-BE49-F238E27FC236}">
                  <a16:creationId xmlns:a16="http://schemas.microsoft.com/office/drawing/2014/main" id="{4B72BA5C-88F7-AF95-C217-8708E4B5831C}"/>
                </a:ext>
              </a:extLst>
            </p:cNvPr>
            <p:cNvSpPr/>
            <p:nvPr/>
          </p:nvSpPr>
          <p:spPr>
            <a:xfrm>
              <a:off x="3350754" y="4627174"/>
              <a:ext cx="394014" cy="394728"/>
            </a:xfrm>
            <a:custGeom>
              <a:avLst/>
              <a:gdLst>
                <a:gd name="f0" fmla="val 10800000"/>
                <a:gd name="f1" fmla="val 5400000"/>
                <a:gd name="f2" fmla="val 180"/>
                <a:gd name="f3" fmla="val w"/>
                <a:gd name="f4" fmla="val h"/>
                <a:gd name="f5" fmla="val 0"/>
                <a:gd name="f6" fmla="val 250862"/>
                <a:gd name="f7" fmla="val 251319"/>
                <a:gd name="f8" fmla="val 250863"/>
                <a:gd name="f9" fmla="val 125660"/>
                <a:gd name="f10" fmla="val 195059"/>
                <a:gd name="f11" fmla="val 194705"/>
                <a:gd name="f12" fmla="val 125431"/>
                <a:gd name="f13" fmla="val 56158"/>
                <a:gd name="f14" fmla="val 56260"/>
                <a:gd name="f15" fmla="+- 0 0 -90"/>
                <a:gd name="f16" fmla="*/ f3 1 250862"/>
                <a:gd name="f17" fmla="*/ f4 1 251319"/>
                <a:gd name="f18" fmla="+- f7 0 f5"/>
                <a:gd name="f19" fmla="+- f6 0 f5"/>
                <a:gd name="f20" fmla="*/ f15 f0 1"/>
                <a:gd name="f21" fmla="*/ f19 1 250862"/>
                <a:gd name="f22" fmla="*/ f18 1 251319"/>
                <a:gd name="f23" fmla="*/ 250863 f19 1"/>
                <a:gd name="f24" fmla="*/ 125660 f18 1"/>
                <a:gd name="f25" fmla="*/ 125431 f19 1"/>
                <a:gd name="f26" fmla="*/ 251319 f18 1"/>
                <a:gd name="f27" fmla="*/ 0 f19 1"/>
                <a:gd name="f28" fmla="*/ 0 f18 1"/>
                <a:gd name="f29" fmla="*/ f20 1 f2"/>
                <a:gd name="f30" fmla="*/ f23 1 250862"/>
                <a:gd name="f31" fmla="*/ f24 1 251319"/>
                <a:gd name="f32" fmla="*/ f25 1 250862"/>
                <a:gd name="f33" fmla="*/ f26 1 251319"/>
                <a:gd name="f34" fmla="*/ f27 1 250862"/>
                <a:gd name="f35" fmla="*/ f28 1 251319"/>
                <a:gd name="f36" fmla="*/ f5 1 f21"/>
                <a:gd name="f37" fmla="*/ f6 1 f21"/>
                <a:gd name="f38" fmla="*/ f5 1 f22"/>
                <a:gd name="f39" fmla="*/ f7 1 f22"/>
                <a:gd name="f40" fmla="+- f29 0 f1"/>
                <a:gd name="f41" fmla="*/ f30 1 f21"/>
                <a:gd name="f42" fmla="*/ f31 1 f22"/>
                <a:gd name="f43" fmla="*/ f32 1 f21"/>
                <a:gd name="f44" fmla="*/ f33 1 f22"/>
                <a:gd name="f45" fmla="*/ f34 1 f21"/>
                <a:gd name="f46" fmla="*/ f35 1 f22"/>
                <a:gd name="f47" fmla="*/ f36 f16 1"/>
                <a:gd name="f48" fmla="*/ f37 f16 1"/>
                <a:gd name="f49" fmla="*/ f39 f17 1"/>
                <a:gd name="f50" fmla="*/ f38 f17 1"/>
                <a:gd name="f51" fmla="*/ f41 f16 1"/>
                <a:gd name="f52" fmla="*/ f42 f17 1"/>
                <a:gd name="f53" fmla="*/ f43 f16 1"/>
                <a:gd name="f54" fmla="*/ f44 f17 1"/>
                <a:gd name="f55" fmla="*/ f45 f16 1"/>
                <a:gd name="f56" fmla="*/ f46 f17 1"/>
              </a:gdLst>
              <a:ahLst/>
              <a:cxnLst>
                <a:cxn ang="3cd4">
                  <a:pos x="hc" y="t"/>
                </a:cxn>
                <a:cxn ang="0">
                  <a:pos x="r" y="vc"/>
                </a:cxn>
                <a:cxn ang="cd4">
                  <a:pos x="hc" y="b"/>
                </a:cxn>
                <a:cxn ang="cd2">
                  <a:pos x="l" y="vc"/>
                </a:cxn>
                <a:cxn ang="f40">
                  <a:pos x="f51" y="f52"/>
                </a:cxn>
                <a:cxn ang="f40">
                  <a:pos x="f53" y="f54"/>
                </a:cxn>
                <a:cxn ang="f40">
                  <a:pos x="f55" y="f52"/>
                </a:cxn>
                <a:cxn ang="f40">
                  <a:pos x="f53" y="f56"/>
                </a:cxn>
                <a:cxn ang="f40">
                  <a:pos x="f51" y="f52"/>
                </a:cxn>
              </a:cxnLst>
              <a:rect l="f47" t="f50" r="f48" b="f49"/>
              <a:pathLst>
                <a:path w="250862" h="251319">
                  <a:moveTo>
                    <a:pt x="f8" y="f9"/>
                  </a:moveTo>
                  <a:cubicBezTo>
                    <a:pt x="f8" y="f10"/>
                    <a:pt x="f11" y="f7"/>
                    <a:pt x="f12" y="f7"/>
                  </a:cubicBezTo>
                  <a:cubicBezTo>
                    <a:pt x="f13" y="f7"/>
                    <a:pt x="f5" y="f10"/>
                    <a:pt x="f5" y="f9"/>
                  </a:cubicBezTo>
                  <a:cubicBezTo>
                    <a:pt x="f5" y="f14"/>
                    <a:pt x="f13" y="f5"/>
                    <a:pt x="f12" y="f5"/>
                  </a:cubicBezTo>
                  <a:cubicBezTo>
                    <a:pt x="f11" y="f5"/>
                    <a:pt x="f8" y="f14"/>
                    <a:pt x="f8" y="f9"/>
                  </a:cubicBezTo>
                  <a:close/>
                </a:path>
              </a:pathLst>
            </a:custGeom>
            <a:solidFill>
              <a:srgbClr val="ECC0DA"/>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pic>
        <p:nvPicPr>
          <p:cNvPr id="32" name="Picture 14">
            <a:extLst>
              <a:ext uri="{FF2B5EF4-FFF2-40B4-BE49-F238E27FC236}">
                <a16:creationId xmlns:a16="http://schemas.microsoft.com/office/drawing/2014/main" id="{A71E9B75-8946-1C2B-610B-14F3B020950F}"/>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4708446" y="4967441"/>
            <a:ext cx="1251100" cy="438153"/>
          </a:xfrm>
          <a:prstGeom prst="rect">
            <a:avLst/>
          </a:prstGeom>
          <a:noFill/>
          <a:ln cap="flat">
            <a:noFill/>
          </a:ln>
        </p:spPr>
      </p:pic>
      <p:sp>
        <p:nvSpPr>
          <p:cNvPr id="33" name="TextBox 16">
            <a:extLst>
              <a:ext uri="{FF2B5EF4-FFF2-40B4-BE49-F238E27FC236}">
                <a16:creationId xmlns:a16="http://schemas.microsoft.com/office/drawing/2014/main" id="{1537D51E-5C2B-7E5F-895A-D8661DE70BFD}"/>
              </a:ext>
            </a:extLst>
          </p:cNvPr>
          <p:cNvSpPr txBox="1"/>
          <p:nvPr/>
        </p:nvSpPr>
        <p:spPr>
          <a:xfrm>
            <a:off x="6915149" y="5003861"/>
            <a:ext cx="4146328" cy="504172"/>
          </a:xfrm>
          <a:prstGeom prst="rect">
            <a:avLst/>
          </a:prstGeom>
          <a:noFill/>
          <a:ln cap="flat">
            <a:noFill/>
          </a:ln>
        </p:spPr>
        <p:txBody>
          <a:bodyPr vert="horz" wrap="square" lIns="91440" tIns="45720" rIns="91440" bIns="45720" anchor="t" anchorCtr="0" compatLnSpc="1">
            <a:spAutoFit/>
          </a:bodyPr>
          <a:lstStyle/>
          <a:p>
            <a:pPr marL="0" marR="0" lvl="0" indent="0" algn="just" defTabSz="914400" rtl="0" fontAlgn="auto" hangingPunct="1">
              <a:lnSpc>
                <a:spcPts val="760"/>
              </a:lnSpc>
              <a:spcBef>
                <a:spcPts val="0"/>
              </a:spcBef>
              <a:spcAft>
                <a:spcPts val="0"/>
              </a:spcAft>
              <a:buNone/>
              <a:tabLst/>
              <a:defRPr sz="1800" b="0" i="0" u="none" strike="noStrike" kern="0" cap="none" spc="0" baseline="0">
                <a:solidFill>
                  <a:srgbClr val="000000"/>
                </a:solidFill>
                <a:uFillTx/>
              </a:defRPr>
            </a:pPr>
            <a:r>
              <a:rPr lang="en-US" sz="800" b="0" i="0" u="none" strike="noStrike" kern="1200" cap="none" spc="0" baseline="0" dirty="0">
                <a:solidFill>
                  <a:srgbClr val="292668"/>
                </a:solidFill>
                <a:uFillTx/>
                <a:latin typeface="Calibri"/>
              </a:rPr>
              <a:t>This license requires that </a:t>
            </a:r>
            <a:r>
              <a:rPr lang="en-US" sz="800" b="0" i="0" u="none" strike="noStrike" kern="1200" cap="none" spc="0" baseline="0" dirty="0" err="1">
                <a:solidFill>
                  <a:srgbClr val="292668"/>
                </a:solidFill>
                <a:uFillTx/>
                <a:latin typeface="Calibri"/>
              </a:rPr>
              <a:t>reusers</a:t>
            </a:r>
            <a:r>
              <a:rPr lang="en-US" sz="800" b="0" i="0" u="none" strike="noStrike" kern="1200" cap="none" spc="0" baseline="0" dirty="0">
                <a:solidFill>
                  <a:srgbClr val="292668"/>
                </a:solidFill>
                <a:uFillTx/>
                <a:latin typeface="Calibri"/>
              </a:rPr>
              <a:t> give credit to the creator. It allows </a:t>
            </a:r>
            <a:r>
              <a:rPr lang="en-US" sz="800" b="0" i="0" u="none" strike="noStrike" kern="1200" cap="none" spc="0" baseline="0" dirty="0" err="1">
                <a:solidFill>
                  <a:srgbClr val="292668"/>
                </a:solidFill>
                <a:uFillTx/>
                <a:latin typeface="Calibri"/>
              </a:rPr>
              <a:t>reusers</a:t>
            </a:r>
            <a:r>
              <a:rPr lang="en-US" sz="800" b="0" i="0" u="none" strike="noStrike" kern="1200" cap="none" spc="0" baseline="0" dirty="0">
                <a:solidFill>
                  <a:srgbClr val="292668"/>
                </a:solidFill>
                <a:uFillTx/>
                <a:latin typeface="Calibri"/>
              </a:rPr>
              <a:t> to distribute, remix, adapt, and build upon the material in any medium or format, even for commercial purposes. If others remix, adapt, or build upon the material, they must license the modified material under identical terms.</a:t>
            </a:r>
            <a:endParaRPr lang="en-US" sz="800" b="0" i="0" u="none" strike="noStrike" kern="1200" cap="none" spc="0" baseline="0" dirty="0">
              <a:solidFill>
                <a:srgbClr val="292668"/>
              </a:solidFill>
              <a:uFillTx/>
              <a:latin typeface="Calibri"/>
              <a:ea typeface="Calibri"/>
              <a:cs typeface="Calibri"/>
            </a:endParaRPr>
          </a:p>
        </p:txBody>
      </p:sp>
    </p:spTree>
    <p:extLst>
      <p:ext uri="{BB962C8B-B14F-4D97-AF65-F5344CB8AC3E}">
        <p14:creationId xmlns:p14="http://schemas.microsoft.com/office/powerpoint/2010/main" val="2502088402"/>
      </p:ext>
    </p:extLst>
  </p:cSld>
  <p:clrMapOvr>
    <a:masterClrMapping/>
  </p:clrMapOvr>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ext Slide 01 Navy">
    <p:spTree>
      <p:nvGrpSpPr>
        <p:cNvPr id="1" name=""/>
        <p:cNvGrpSpPr/>
        <p:nvPr/>
      </p:nvGrpSpPr>
      <p:grpSpPr>
        <a:xfrm>
          <a:off x="0" y="0"/>
          <a:ext cx="0" cy="0"/>
          <a:chOff x="0" y="0"/>
          <a:chExt cx="0" cy="0"/>
        </a:xfrm>
      </p:grpSpPr>
      <p:sp>
        <p:nvSpPr>
          <p:cNvPr id="2" name="Rectangle 24">
            <a:extLst>
              <a:ext uri="{FF2B5EF4-FFF2-40B4-BE49-F238E27FC236}">
                <a16:creationId xmlns:a16="http://schemas.microsoft.com/office/drawing/2014/main" id="{529F4944-F90B-50B2-B96F-DB8842B45D99}"/>
              </a:ext>
            </a:extLst>
          </p:cNvPr>
          <p:cNvSpPr/>
          <p:nvPr/>
        </p:nvSpPr>
        <p:spPr>
          <a:xfrm rot="16200004">
            <a:off x="2666998" y="-2666998"/>
            <a:ext cx="6858000" cy="12191996"/>
          </a:xfrm>
          <a:prstGeom prst="rect">
            <a:avLst/>
          </a:prstGeom>
          <a:solidFill>
            <a:srgbClr val="292668"/>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TextBox 1">
            <a:extLst>
              <a:ext uri="{FF2B5EF4-FFF2-40B4-BE49-F238E27FC236}">
                <a16:creationId xmlns:a16="http://schemas.microsoft.com/office/drawing/2014/main" id="{91C2C436-7507-7E6B-636E-D4106E24939C}"/>
              </a:ext>
            </a:extLst>
          </p:cNvPr>
          <p:cNvSpPr txBox="1"/>
          <p:nvPr/>
        </p:nvSpPr>
        <p:spPr>
          <a:xfrm rot="16200004">
            <a:off x="9609411" y="2181484"/>
            <a:ext cx="4359209" cy="215441"/>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 b="0" i="0" u="none" strike="noStrike" kern="1200" cap="none" spc="100" baseline="0">
                <a:solidFill>
                  <a:srgbClr val="FFFFFF"/>
                </a:solidFill>
                <a:uFillTx/>
                <a:latin typeface="Calibri"/>
              </a:rPr>
              <a:t>Connecting Disciplines in European Higher Academia</a:t>
            </a:r>
          </a:p>
        </p:txBody>
      </p:sp>
      <p:grpSp>
        <p:nvGrpSpPr>
          <p:cNvPr id="4" name="Group 2">
            <a:extLst>
              <a:ext uri="{FF2B5EF4-FFF2-40B4-BE49-F238E27FC236}">
                <a16:creationId xmlns:a16="http://schemas.microsoft.com/office/drawing/2014/main" id="{CEFA1F18-BE93-713C-8B9F-D839368287BC}"/>
              </a:ext>
            </a:extLst>
          </p:cNvPr>
          <p:cNvGrpSpPr/>
          <p:nvPr/>
        </p:nvGrpSpPr>
        <p:grpSpPr>
          <a:xfrm>
            <a:off x="10392064" y="4627174"/>
            <a:ext cx="1799932" cy="2230825"/>
            <a:chOff x="10392064" y="4627174"/>
            <a:chExt cx="1799932" cy="2230825"/>
          </a:xfrm>
        </p:grpSpPr>
        <p:sp>
          <p:nvSpPr>
            <p:cNvPr id="5" name="Freeform 3">
              <a:extLst>
                <a:ext uri="{FF2B5EF4-FFF2-40B4-BE49-F238E27FC236}">
                  <a16:creationId xmlns:a16="http://schemas.microsoft.com/office/drawing/2014/main" id="{29DE5ECA-4A82-39E6-4B19-C84514FD5A03}"/>
                </a:ext>
              </a:extLst>
            </p:cNvPr>
            <p:cNvSpPr/>
            <p:nvPr/>
          </p:nvSpPr>
          <p:spPr>
            <a:xfrm>
              <a:off x="10393564" y="5957892"/>
              <a:ext cx="1798432" cy="900107"/>
            </a:xfrm>
            <a:custGeom>
              <a:avLst/>
              <a:gdLst>
                <a:gd name="f0" fmla="val 10800000"/>
                <a:gd name="f1" fmla="val 5400000"/>
                <a:gd name="f2" fmla="val 180"/>
                <a:gd name="f3" fmla="val w"/>
                <a:gd name="f4" fmla="val h"/>
                <a:gd name="f5" fmla="val 0"/>
                <a:gd name="f6" fmla="val 1145036"/>
                <a:gd name="f7" fmla="val 573083"/>
                <a:gd name="f8" fmla="val 1144086"/>
                <a:gd name="f9" fmla="val 317005"/>
                <a:gd name="f10" fmla="val 887522"/>
                <a:gd name="f11" fmla="val 573084"/>
                <a:gd name="f12" fmla="val 572043"/>
                <a:gd name="f13" fmla="val 256564"/>
                <a:gd name="f14" fmla="val 316053"/>
                <a:gd name="f15" fmla="+- 0 0 -90"/>
                <a:gd name="f16" fmla="*/ f3 1 1145036"/>
                <a:gd name="f17" fmla="*/ f4 1 573083"/>
                <a:gd name="f18" fmla="+- f7 0 f5"/>
                <a:gd name="f19" fmla="+- f6 0 f5"/>
                <a:gd name="f20" fmla="*/ f15 f0 1"/>
                <a:gd name="f21" fmla="*/ f19 1 1145036"/>
                <a:gd name="f22" fmla="*/ f18 1 573083"/>
                <a:gd name="f23" fmla="*/ 1144086 f19 1"/>
                <a:gd name="f24" fmla="*/ 0 f18 1"/>
                <a:gd name="f25" fmla="*/ 572043 f19 1"/>
                <a:gd name="f26" fmla="*/ 573084 f18 1"/>
                <a:gd name="f27" fmla="*/ 0 f19 1"/>
                <a:gd name="f28" fmla="*/ 1145036 f19 1"/>
                <a:gd name="f29" fmla="*/ f20 1 f2"/>
                <a:gd name="f30" fmla="*/ f23 1 1145036"/>
                <a:gd name="f31" fmla="*/ f24 1 573083"/>
                <a:gd name="f32" fmla="*/ f25 1 1145036"/>
                <a:gd name="f33" fmla="*/ f26 1 573083"/>
                <a:gd name="f34" fmla="*/ f27 1 1145036"/>
                <a:gd name="f35" fmla="*/ f28 1 1145036"/>
                <a:gd name="f36" fmla="*/ f5 1 f21"/>
                <a:gd name="f37" fmla="*/ f6 1 f21"/>
                <a:gd name="f38" fmla="*/ f5 1 f22"/>
                <a:gd name="f39" fmla="*/ f7 1 f22"/>
                <a:gd name="f40" fmla="+- f29 0 f1"/>
                <a:gd name="f41" fmla="*/ f30 1 f21"/>
                <a:gd name="f42" fmla="*/ f31 1 f22"/>
                <a:gd name="f43" fmla="*/ f32 1 f21"/>
                <a:gd name="f44" fmla="*/ f33 1 f22"/>
                <a:gd name="f45" fmla="*/ f34 1 f21"/>
                <a:gd name="f46" fmla="*/ f35 1 f21"/>
                <a:gd name="f47" fmla="*/ f36 f16 1"/>
                <a:gd name="f48" fmla="*/ f37 f16 1"/>
                <a:gd name="f49" fmla="*/ f39 f17 1"/>
                <a:gd name="f50" fmla="*/ f38 f17 1"/>
                <a:gd name="f51" fmla="*/ f41 f16 1"/>
                <a:gd name="f52" fmla="*/ f42 f17 1"/>
                <a:gd name="f53" fmla="*/ f43 f16 1"/>
                <a:gd name="f54" fmla="*/ f44 f17 1"/>
                <a:gd name="f55" fmla="*/ f45 f16 1"/>
                <a:gd name="f56" fmla="*/ f46 f16 1"/>
              </a:gdLst>
              <a:ahLst/>
              <a:cxnLst>
                <a:cxn ang="3cd4">
                  <a:pos x="hc" y="t"/>
                </a:cxn>
                <a:cxn ang="0">
                  <a:pos x="r" y="vc"/>
                </a:cxn>
                <a:cxn ang="cd4">
                  <a:pos x="hc" y="b"/>
                </a:cxn>
                <a:cxn ang="cd2">
                  <a:pos x="l" y="vc"/>
                </a:cxn>
                <a:cxn ang="f40">
                  <a:pos x="f51" y="f52"/>
                </a:cxn>
                <a:cxn ang="f40">
                  <a:pos x="f53" y="f54"/>
                </a:cxn>
                <a:cxn ang="f40">
                  <a:pos x="f55" y="f52"/>
                </a:cxn>
                <a:cxn ang="f40">
                  <a:pos x="f56" y="f52"/>
                </a:cxn>
              </a:cxnLst>
              <a:rect l="f47" t="f50" r="f48" b="f49"/>
              <a:pathLst>
                <a:path w="1145036" h="573083">
                  <a:moveTo>
                    <a:pt x="f8" y="f5"/>
                  </a:moveTo>
                  <a:cubicBezTo>
                    <a:pt x="f8" y="f9"/>
                    <a:pt x="f10" y="f11"/>
                    <a:pt x="f12" y="f11"/>
                  </a:cubicBezTo>
                  <a:cubicBezTo>
                    <a:pt x="f13" y="f11"/>
                    <a:pt x="f5" y="f14"/>
                    <a:pt x="f5" y="f5"/>
                  </a:cubicBezTo>
                  <a:lnTo>
                    <a:pt x="f6" y="f5"/>
                  </a:lnTo>
                  <a:close/>
                </a:path>
              </a:pathLst>
            </a:custGeom>
            <a:solidFill>
              <a:srgbClr val="F26F4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nvGrpSpPr>
            <p:cNvPr id="6" name="Graphic 10">
              <a:extLst>
                <a:ext uri="{FF2B5EF4-FFF2-40B4-BE49-F238E27FC236}">
                  <a16:creationId xmlns:a16="http://schemas.microsoft.com/office/drawing/2014/main" id="{5F56ED79-A463-C721-30A3-7D88BC0F2B9C}"/>
                </a:ext>
              </a:extLst>
            </p:cNvPr>
            <p:cNvGrpSpPr/>
            <p:nvPr/>
          </p:nvGrpSpPr>
          <p:grpSpPr>
            <a:xfrm>
              <a:off x="11346533" y="5042285"/>
              <a:ext cx="843205" cy="784573"/>
              <a:chOff x="11346533" y="5042285"/>
              <a:chExt cx="843205" cy="784573"/>
            </a:xfrm>
          </p:grpSpPr>
          <p:sp>
            <p:nvSpPr>
              <p:cNvPr id="7" name="Freeform 15">
                <a:extLst>
                  <a:ext uri="{FF2B5EF4-FFF2-40B4-BE49-F238E27FC236}">
                    <a16:creationId xmlns:a16="http://schemas.microsoft.com/office/drawing/2014/main" id="{179256AE-8199-D9DD-614D-99D52029B97E}"/>
                  </a:ext>
                </a:extLst>
              </p:cNvPr>
              <p:cNvSpPr/>
              <p:nvPr/>
            </p:nvSpPr>
            <p:spPr>
              <a:xfrm>
                <a:off x="11346533" y="5444493"/>
                <a:ext cx="382027" cy="382365"/>
              </a:xfrm>
              <a:custGeom>
                <a:avLst/>
                <a:gdLst>
                  <a:gd name="f0" fmla="val 10800000"/>
                  <a:gd name="f1" fmla="val 5400000"/>
                  <a:gd name="f2" fmla="val 180"/>
                  <a:gd name="f3" fmla="val w"/>
                  <a:gd name="f4" fmla="val h"/>
                  <a:gd name="f5" fmla="val 0"/>
                  <a:gd name="f6" fmla="val 243233"/>
                  <a:gd name="f7" fmla="val 243449"/>
                  <a:gd name="f8" fmla="val 59376"/>
                  <a:gd name="f9" fmla="val 184079"/>
                  <a:gd name="f10" fmla="val 8063"/>
                  <a:gd name="f11" fmla="val 132672"/>
                  <a:gd name="f12" fmla="+- 0 0 9991"/>
                  <a:gd name="f13" fmla="val 63179"/>
                  <a:gd name="f14" fmla="val 5213"/>
                  <a:gd name="f15" fmla="val 5109"/>
                  <a:gd name="f16" fmla="val 64127"/>
                  <a:gd name="f17" fmla="+- 0 0 10123"/>
                  <a:gd name="f18" fmla="val 133495"/>
                  <a:gd name="f19" fmla="val 8917"/>
                  <a:gd name="f20" fmla="val 183857"/>
                  <a:gd name="f21" fmla="val 59371"/>
                  <a:gd name="f22" fmla="val 235170"/>
                  <a:gd name="f23" fmla="val 110777"/>
                  <a:gd name="f24" fmla="val 253225"/>
                  <a:gd name="f25" fmla="val 180271"/>
                  <a:gd name="f26" fmla="val 238021"/>
                  <a:gd name="f27" fmla="val 238341"/>
                  <a:gd name="f28" fmla="val 179106"/>
                  <a:gd name="f29" fmla="val 253572"/>
                  <a:gd name="f30" fmla="val 109739"/>
                  <a:gd name="f31" fmla="val 234533"/>
                  <a:gd name="f32" fmla="+- 0 0 -90"/>
                  <a:gd name="f33" fmla="*/ f3 1 243233"/>
                  <a:gd name="f34" fmla="*/ f4 1 243449"/>
                  <a:gd name="f35" fmla="+- f7 0 f5"/>
                  <a:gd name="f36" fmla="+- f6 0 f5"/>
                  <a:gd name="f37" fmla="*/ f32 f0 1"/>
                  <a:gd name="f38" fmla="*/ f36 1 243233"/>
                  <a:gd name="f39" fmla="*/ f35 1 243449"/>
                  <a:gd name="f40" fmla="*/ 59376 f36 1"/>
                  <a:gd name="f41" fmla="*/ 184079 f35 1"/>
                  <a:gd name="f42" fmla="*/ 5213 f36 1"/>
                  <a:gd name="f43" fmla="*/ 5109 f35 1"/>
                  <a:gd name="f44" fmla="*/ 183857 f36 1"/>
                  <a:gd name="f45" fmla="*/ 59371 f35 1"/>
                  <a:gd name="f46" fmla="*/ 238021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8" name="Freeform 18">
                <a:extLst>
                  <a:ext uri="{FF2B5EF4-FFF2-40B4-BE49-F238E27FC236}">
                    <a16:creationId xmlns:a16="http://schemas.microsoft.com/office/drawing/2014/main" id="{A79DE214-876E-27DB-B294-742439DCE724}"/>
                  </a:ext>
                </a:extLst>
              </p:cNvPr>
              <p:cNvSpPr/>
              <p:nvPr/>
            </p:nvSpPr>
            <p:spPr>
              <a:xfrm>
                <a:off x="11807711" y="5444493"/>
                <a:ext cx="382027" cy="382365"/>
              </a:xfrm>
              <a:custGeom>
                <a:avLst/>
                <a:gdLst>
                  <a:gd name="f0" fmla="val 10800000"/>
                  <a:gd name="f1" fmla="val 5400000"/>
                  <a:gd name="f2" fmla="val 180"/>
                  <a:gd name="f3" fmla="val w"/>
                  <a:gd name="f4" fmla="val h"/>
                  <a:gd name="f5" fmla="val 0"/>
                  <a:gd name="f6" fmla="val 243233"/>
                  <a:gd name="f7" fmla="val 243449"/>
                  <a:gd name="f8" fmla="val 183857"/>
                  <a:gd name="f9" fmla="val 184079"/>
                  <a:gd name="f10" fmla="val 235170"/>
                  <a:gd name="f11" fmla="val 132672"/>
                  <a:gd name="f12" fmla="val 253225"/>
                  <a:gd name="f13" fmla="val 63179"/>
                  <a:gd name="f14" fmla="val 238021"/>
                  <a:gd name="f15" fmla="val 5109"/>
                  <a:gd name="f16" fmla="val 179106"/>
                  <a:gd name="f17" fmla="+- 0 0 10123"/>
                  <a:gd name="f18" fmla="val 109739"/>
                  <a:gd name="f19" fmla="val 8917"/>
                  <a:gd name="f20" fmla="val 59376"/>
                  <a:gd name="f21" fmla="val 59371"/>
                  <a:gd name="f22" fmla="val 8063"/>
                  <a:gd name="f23" fmla="val 110777"/>
                  <a:gd name="f24" fmla="+- 0 0 9991"/>
                  <a:gd name="f25" fmla="val 180271"/>
                  <a:gd name="f26" fmla="val 5213"/>
                  <a:gd name="f27" fmla="val 238341"/>
                  <a:gd name="f28" fmla="val 64127"/>
                  <a:gd name="f29" fmla="val 253572"/>
                  <a:gd name="f30" fmla="val 133495"/>
                  <a:gd name="f31" fmla="val 234533"/>
                  <a:gd name="f32" fmla="+- 0 0 -90"/>
                  <a:gd name="f33" fmla="*/ f3 1 243233"/>
                  <a:gd name="f34" fmla="*/ f4 1 243449"/>
                  <a:gd name="f35" fmla="+- f7 0 f5"/>
                  <a:gd name="f36" fmla="+- f6 0 f5"/>
                  <a:gd name="f37" fmla="*/ f32 f0 1"/>
                  <a:gd name="f38" fmla="*/ f36 1 243233"/>
                  <a:gd name="f39" fmla="*/ f35 1 243449"/>
                  <a:gd name="f40" fmla="*/ 183857 f36 1"/>
                  <a:gd name="f41" fmla="*/ 184079 f35 1"/>
                  <a:gd name="f42" fmla="*/ 238021 f36 1"/>
                  <a:gd name="f43" fmla="*/ 5109 f35 1"/>
                  <a:gd name="f44" fmla="*/ 59376 f36 1"/>
                  <a:gd name="f45" fmla="*/ 59371 f35 1"/>
                  <a:gd name="f46" fmla="*/ 5213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9" name="Freeform 19">
                <a:extLst>
                  <a:ext uri="{FF2B5EF4-FFF2-40B4-BE49-F238E27FC236}">
                    <a16:creationId xmlns:a16="http://schemas.microsoft.com/office/drawing/2014/main" id="{F9E0A61C-16D1-0684-3439-B424CAB80936}"/>
                  </a:ext>
                </a:extLst>
              </p:cNvPr>
              <p:cNvSpPr/>
              <p:nvPr/>
            </p:nvSpPr>
            <p:spPr>
              <a:xfrm>
                <a:off x="11346533" y="5042285"/>
                <a:ext cx="382027" cy="382365"/>
              </a:xfrm>
              <a:custGeom>
                <a:avLst/>
                <a:gdLst>
                  <a:gd name="f0" fmla="val 10800000"/>
                  <a:gd name="f1" fmla="val 5400000"/>
                  <a:gd name="f2" fmla="val 180"/>
                  <a:gd name="f3" fmla="val w"/>
                  <a:gd name="f4" fmla="val h"/>
                  <a:gd name="f5" fmla="val 0"/>
                  <a:gd name="f6" fmla="val 243233"/>
                  <a:gd name="f7" fmla="val 243449"/>
                  <a:gd name="f8" fmla="val 59376"/>
                  <a:gd name="f9" fmla="val 184079"/>
                  <a:gd name="f10" fmla="val 8063"/>
                  <a:gd name="f11" fmla="val 132672"/>
                  <a:gd name="f12" fmla="+- 0 0 9991"/>
                  <a:gd name="f13" fmla="val 63179"/>
                  <a:gd name="f14" fmla="val 5213"/>
                  <a:gd name="f15" fmla="val 5109"/>
                  <a:gd name="f16" fmla="val 64127"/>
                  <a:gd name="f17" fmla="+- 0 0 10123"/>
                  <a:gd name="f18" fmla="val 133495"/>
                  <a:gd name="f19" fmla="val 8917"/>
                  <a:gd name="f20" fmla="val 183857"/>
                  <a:gd name="f21" fmla="val 59371"/>
                  <a:gd name="f22" fmla="val 235170"/>
                  <a:gd name="f23" fmla="val 110777"/>
                  <a:gd name="f24" fmla="val 253225"/>
                  <a:gd name="f25" fmla="val 180271"/>
                  <a:gd name="f26" fmla="val 238021"/>
                  <a:gd name="f27" fmla="val 238341"/>
                  <a:gd name="f28" fmla="val 179106"/>
                  <a:gd name="f29" fmla="val 253572"/>
                  <a:gd name="f30" fmla="val 109739"/>
                  <a:gd name="f31" fmla="val 234533"/>
                  <a:gd name="f32" fmla="+- 0 0 -90"/>
                  <a:gd name="f33" fmla="*/ f3 1 243233"/>
                  <a:gd name="f34" fmla="*/ f4 1 243449"/>
                  <a:gd name="f35" fmla="+- f7 0 f5"/>
                  <a:gd name="f36" fmla="+- f6 0 f5"/>
                  <a:gd name="f37" fmla="*/ f32 f0 1"/>
                  <a:gd name="f38" fmla="*/ f36 1 243233"/>
                  <a:gd name="f39" fmla="*/ f35 1 243449"/>
                  <a:gd name="f40" fmla="*/ 59376 f36 1"/>
                  <a:gd name="f41" fmla="*/ 184079 f35 1"/>
                  <a:gd name="f42" fmla="*/ 5213 f36 1"/>
                  <a:gd name="f43" fmla="*/ 5109 f35 1"/>
                  <a:gd name="f44" fmla="*/ 183857 f36 1"/>
                  <a:gd name="f45" fmla="*/ 59371 f35 1"/>
                  <a:gd name="f46" fmla="*/ 238021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0" name="Freeform 20">
                <a:extLst>
                  <a:ext uri="{FF2B5EF4-FFF2-40B4-BE49-F238E27FC236}">
                    <a16:creationId xmlns:a16="http://schemas.microsoft.com/office/drawing/2014/main" id="{CA0876FF-A957-B5B4-D65B-F41A5AFDA0D5}"/>
                  </a:ext>
                </a:extLst>
              </p:cNvPr>
              <p:cNvSpPr/>
              <p:nvPr/>
            </p:nvSpPr>
            <p:spPr>
              <a:xfrm>
                <a:off x="11807711" y="5042285"/>
                <a:ext cx="382027" cy="382365"/>
              </a:xfrm>
              <a:custGeom>
                <a:avLst/>
                <a:gdLst>
                  <a:gd name="f0" fmla="val 10800000"/>
                  <a:gd name="f1" fmla="val 5400000"/>
                  <a:gd name="f2" fmla="val 180"/>
                  <a:gd name="f3" fmla="val w"/>
                  <a:gd name="f4" fmla="val h"/>
                  <a:gd name="f5" fmla="val 0"/>
                  <a:gd name="f6" fmla="val 243233"/>
                  <a:gd name="f7" fmla="val 243449"/>
                  <a:gd name="f8" fmla="val 183857"/>
                  <a:gd name="f9" fmla="val 184079"/>
                  <a:gd name="f10" fmla="val 235170"/>
                  <a:gd name="f11" fmla="val 132672"/>
                  <a:gd name="f12" fmla="val 253225"/>
                  <a:gd name="f13" fmla="val 63179"/>
                  <a:gd name="f14" fmla="val 238021"/>
                  <a:gd name="f15" fmla="val 5109"/>
                  <a:gd name="f16" fmla="val 179106"/>
                  <a:gd name="f17" fmla="+- 0 0 10123"/>
                  <a:gd name="f18" fmla="val 109739"/>
                  <a:gd name="f19" fmla="val 8917"/>
                  <a:gd name="f20" fmla="val 59376"/>
                  <a:gd name="f21" fmla="val 59371"/>
                  <a:gd name="f22" fmla="val 8063"/>
                  <a:gd name="f23" fmla="val 110777"/>
                  <a:gd name="f24" fmla="+- 0 0 9991"/>
                  <a:gd name="f25" fmla="val 180271"/>
                  <a:gd name="f26" fmla="val 5213"/>
                  <a:gd name="f27" fmla="val 238341"/>
                  <a:gd name="f28" fmla="val 64127"/>
                  <a:gd name="f29" fmla="val 253572"/>
                  <a:gd name="f30" fmla="val 133495"/>
                  <a:gd name="f31" fmla="val 234533"/>
                  <a:gd name="f32" fmla="+- 0 0 -90"/>
                  <a:gd name="f33" fmla="*/ f3 1 243233"/>
                  <a:gd name="f34" fmla="*/ f4 1 243449"/>
                  <a:gd name="f35" fmla="+- f7 0 f5"/>
                  <a:gd name="f36" fmla="+- f6 0 f5"/>
                  <a:gd name="f37" fmla="*/ f32 f0 1"/>
                  <a:gd name="f38" fmla="*/ f36 1 243233"/>
                  <a:gd name="f39" fmla="*/ f35 1 243449"/>
                  <a:gd name="f40" fmla="*/ 183857 f36 1"/>
                  <a:gd name="f41" fmla="*/ 184079 f35 1"/>
                  <a:gd name="f42" fmla="*/ 238021 f36 1"/>
                  <a:gd name="f43" fmla="*/ 5109 f35 1"/>
                  <a:gd name="f44" fmla="*/ 59376 f36 1"/>
                  <a:gd name="f45" fmla="*/ 59371 f35 1"/>
                  <a:gd name="f46" fmla="*/ 5213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sp>
          <p:nvSpPr>
            <p:cNvPr id="11" name="Freeform 5">
              <a:extLst>
                <a:ext uri="{FF2B5EF4-FFF2-40B4-BE49-F238E27FC236}">
                  <a16:creationId xmlns:a16="http://schemas.microsoft.com/office/drawing/2014/main" id="{15D81DBF-5873-3371-3B83-843793CDC3B1}"/>
                </a:ext>
              </a:extLst>
            </p:cNvPr>
            <p:cNvSpPr/>
            <p:nvPr/>
          </p:nvSpPr>
          <p:spPr>
            <a:xfrm>
              <a:off x="10392064" y="4631655"/>
              <a:ext cx="176113" cy="1196154"/>
            </a:xfrm>
            <a:custGeom>
              <a:avLst/>
              <a:gdLst>
                <a:gd name="f0" fmla="val 10800000"/>
                <a:gd name="f1" fmla="val 5400000"/>
                <a:gd name="f2" fmla="val 180"/>
                <a:gd name="f3" fmla="val w"/>
                <a:gd name="f4" fmla="val h"/>
                <a:gd name="f5" fmla="val 0"/>
                <a:gd name="f6" fmla="val 112127"/>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112128"/>
                <a:gd name="f44" fmla="val 46646"/>
                <a:gd name="f45" fmla="val 101675"/>
                <a:gd name="f46" fmla="val 71397"/>
                <a:gd name="f47" fmla="val 93123"/>
                <a:gd name="f48" fmla="val 91389"/>
                <a:gd name="f49" fmla="val 85521"/>
                <a:gd name="f50" fmla="val 108524"/>
                <a:gd name="f51" fmla="val 121852"/>
                <a:gd name="f52" fmla="val 182778"/>
                <a:gd name="f53" fmla="val 196105"/>
                <a:gd name="f54" fmla="val 213240"/>
                <a:gd name="f55" fmla="val 233232"/>
                <a:gd name="f56" fmla="val 258935"/>
                <a:gd name="f57" fmla="val 350324"/>
                <a:gd name="f58" fmla="val 376027"/>
                <a:gd name="f59" fmla="val 396018"/>
                <a:gd name="f60" fmla="val 413153"/>
                <a:gd name="f61" fmla="val 426481"/>
                <a:gd name="f62" fmla="val 487407"/>
                <a:gd name="f63" fmla="val 500734"/>
                <a:gd name="f64" fmla="val 517870"/>
                <a:gd name="f65" fmla="val 537861"/>
                <a:gd name="f66" fmla="val 563564"/>
                <a:gd name="f67" fmla="val 654953"/>
                <a:gd name="f68" fmla="val 680656"/>
                <a:gd name="f69" fmla="val 700647"/>
                <a:gd name="f70" fmla="val 717783"/>
                <a:gd name="f71" fmla="val 731110"/>
                <a:gd name="f72" fmla="+- 0 0 -90"/>
                <a:gd name="f73" fmla="*/ f3 1 112127"/>
                <a:gd name="f74" fmla="*/ f4 1 761572"/>
                <a:gd name="f75" fmla="+- f7 0 f5"/>
                <a:gd name="f76" fmla="+- f6 0 f5"/>
                <a:gd name="f77" fmla="*/ f72 f0 1"/>
                <a:gd name="f78" fmla="*/ f76 1 112127"/>
                <a:gd name="f79" fmla="*/ f75 1 761572"/>
                <a:gd name="f80" fmla="*/ 79820 f76 1"/>
                <a:gd name="f81" fmla="*/ 761573 f75 1"/>
                <a:gd name="f82" fmla="*/ 0 f76 1"/>
                <a:gd name="f83" fmla="*/ 19005 f76 1"/>
                <a:gd name="f84" fmla="*/ 670184 f75 1"/>
                <a:gd name="f85" fmla="*/ 32308 f76 1"/>
                <a:gd name="f86" fmla="*/ 609258 f75 1"/>
                <a:gd name="f87" fmla="*/ 548333 f75 1"/>
                <a:gd name="f88" fmla="*/ 456944 f75 1"/>
                <a:gd name="f89" fmla="*/ 365555 f75 1"/>
                <a:gd name="f90" fmla="*/ 304629 f75 1"/>
                <a:gd name="f91" fmla="*/ 243703 f75 1"/>
                <a:gd name="f92" fmla="*/ 152315 f75 1"/>
                <a:gd name="f93" fmla="*/ 60926 f75 1"/>
                <a:gd name="f94" fmla="*/ 0 f75 1"/>
                <a:gd name="f95" fmla="*/ 112128 f76 1"/>
                <a:gd name="f96" fmla="*/ 93123 f76 1"/>
                <a:gd name="f97" fmla="*/ 91389 f75 1"/>
                <a:gd name="f98" fmla="*/ 213240 f75 1"/>
                <a:gd name="f99" fmla="*/ 396018 f75 1"/>
                <a:gd name="f100" fmla="*/ 517870 f75 1"/>
                <a:gd name="f101" fmla="*/ 700647 f75 1"/>
                <a:gd name="f102" fmla="*/ f77 1 f2"/>
                <a:gd name="f103" fmla="*/ f80 1 112127"/>
                <a:gd name="f104" fmla="*/ f81 1 761572"/>
                <a:gd name="f105" fmla="*/ f82 1 112127"/>
                <a:gd name="f106" fmla="*/ f83 1 112127"/>
                <a:gd name="f107" fmla="*/ f84 1 761572"/>
                <a:gd name="f108" fmla="*/ f85 1 112127"/>
                <a:gd name="f109" fmla="*/ f86 1 761572"/>
                <a:gd name="f110" fmla="*/ f87 1 761572"/>
                <a:gd name="f111" fmla="*/ f88 1 761572"/>
                <a:gd name="f112" fmla="*/ f89 1 761572"/>
                <a:gd name="f113" fmla="*/ f90 1 761572"/>
                <a:gd name="f114" fmla="*/ f91 1 761572"/>
                <a:gd name="f115" fmla="*/ f92 1 761572"/>
                <a:gd name="f116" fmla="*/ f93 1 761572"/>
                <a:gd name="f117" fmla="*/ f94 1 761572"/>
                <a:gd name="f118" fmla="*/ f95 1 112127"/>
                <a:gd name="f119" fmla="*/ f96 1 112127"/>
                <a:gd name="f120" fmla="*/ f97 1 761572"/>
                <a:gd name="f121" fmla="*/ f98 1 761572"/>
                <a:gd name="f122" fmla="*/ f99 1 761572"/>
                <a:gd name="f123" fmla="*/ f100 1 761572"/>
                <a:gd name="f124" fmla="*/ f101 1 761572"/>
                <a:gd name="f125" fmla="*/ f5 1 f78"/>
                <a:gd name="f126" fmla="*/ f6 1 f78"/>
                <a:gd name="f127" fmla="*/ f5 1 f79"/>
                <a:gd name="f128" fmla="*/ f7 1 f79"/>
                <a:gd name="f129" fmla="+- f102 0 f1"/>
                <a:gd name="f130" fmla="*/ f103 1 f78"/>
                <a:gd name="f131" fmla="*/ f104 1 f79"/>
                <a:gd name="f132" fmla="*/ f105 1 f78"/>
                <a:gd name="f133" fmla="*/ f106 1 f78"/>
                <a:gd name="f134" fmla="*/ f107 1 f79"/>
                <a:gd name="f135" fmla="*/ f108 1 f78"/>
                <a:gd name="f136" fmla="*/ f109 1 f79"/>
                <a:gd name="f137" fmla="*/ f110 1 f79"/>
                <a:gd name="f138" fmla="*/ f111 1 f79"/>
                <a:gd name="f139" fmla="*/ f112 1 f79"/>
                <a:gd name="f140" fmla="*/ f113 1 f79"/>
                <a:gd name="f141" fmla="*/ f114 1 f79"/>
                <a:gd name="f142" fmla="*/ f115 1 f79"/>
                <a:gd name="f143" fmla="*/ f116 1 f79"/>
                <a:gd name="f144" fmla="*/ f117 1 f79"/>
                <a:gd name="f145" fmla="*/ f118 1 f78"/>
                <a:gd name="f146" fmla="*/ f119 1 f78"/>
                <a:gd name="f147" fmla="*/ f120 1 f79"/>
                <a:gd name="f148" fmla="*/ f121 1 f79"/>
                <a:gd name="f149" fmla="*/ f122 1 f79"/>
                <a:gd name="f150" fmla="*/ f123 1 f79"/>
                <a:gd name="f151" fmla="*/ f124 1 f79"/>
                <a:gd name="f152" fmla="*/ f125 f73 1"/>
                <a:gd name="f153" fmla="*/ f126 f73 1"/>
                <a:gd name="f154" fmla="*/ f128 f74 1"/>
                <a:gd name="f155" fmla="*/ f127 f74 1"/>
                <a:gd name="f156" fmla="*/ f130 f73 1"/>
                <a:gd name="f157" fmla="*/ f131 f74 1"/>
                <a:gd name="f158" fmla="*/ f132 f73 1"/>
                <a:gd name="f159" fmla="*/ f133 f73 1"/>
                <a:gd name="f160" fmla="*/ f134 f74 1"/>
                <a:gd name="f161" fmla="*/ f135 f73 1"/>
                <a:gd name="f162" fmla="*/ f136 f74 1"/>
                <a:gd name="f163" fmla="*/ f137 f74 1"/>
                <a:gd name="f164" fmla="*/ f138 f74 1"/>
                <a:gd name="f165" fmla="*/ f139 f74 1"/>
                <a:gd name="f166" fmla="*/ f140 f74 1"/>
                <a:gd name="f167" fmla="*/ f141 f74 1"/>
                <a:gd name="f168" fmla="*/ f142 f74 1"/>
                <a:gd name="f169" fmla="*/ f143 f74 1"/>
                <a:gd name="f170" fmla="*/ f144 f74 1"/>
                <a:gd name="f171" fmla="*/ f145 f73 1"/>
                <a:gd name="f172" fmla="*/ f146 f73 1"/>
                <a:gd name="f173" fmla="*/ f147 f74 1"/>
                <a:gd name="f174" fmla="*/ f148 f74 1"/>
                <a:gd name="f175" fmla="*/ f149 f74 1"/>
                <a:gd name="f176" fmla="*/ f150 f74 1"/>
                <a:gd name="f177" fmla="*/ f151 f74 1"/>
              </a:gdLst>
              <a:ahLst/>
              <a:cxnLst>
                <a:cxn ang="3cd4">
                  <a:pos x="hc" y="t"/>
                </a:cxn>
                <a:cxn ang="0">
                  <a:pos x="r" y="vc"/>
                </a:cxn>
                <a:cxn ang="cd4">
                  <a:pos x="hc" y="b"/>
                </a:cxn>
                <a:cxn ang="cd2">
                  <a:pos x="l" y="vc"/>
                </a:cxn>
                <a:cxn ang="f129">
                  <a:pos x="f156" y="f157"/>
                </a:cxn>
                <a:cxn ang="f129">
                  <a:pos x="f158" y="f157"/>
                </a:cxn>
                <a:cxn ang="f129">
                  <a:pos x="f159" y="f160"/>
                </a:cxn>
                <a:cxn ang="f129">
                  <a:pos x="f161" y="f162"/>
                </a:cxn>
                <a:cxn ang="f129">
                  <a:pos x="f159" y="f163"/>
                </a:cxn>
                <a:cxn ang="f129">
                  <a:pos x="f158" y="f164"/>
                </a:cxn>
                <a:cxn ang="f129">
                  <a:pos x="f159" y="f165"/>
                </a:cxn>
                <a:cxn ang="f129">
                  <a:pos x="f161" y="f166"/>
                </a:cxn>
                <a:cxn ang="f129">
                  <a:pos x="f159" y="f167"/>
                </a:cxn>
                <a:cxn ang="f129">
                  <a:pos x="f158" y="f168"/>
                </a:cxn>
                <a:cxn ang="f129">
                  <a:pos x="f159" y="f169"/>
                </a:cxn>
                <a:cxn ang="f129">
                  <a:pos x="f161" y="f170"/>
                </a:cxn>
                <a:cxn ang="f129">
                  <a:pos x="f171" y="f170"/>
                </a:cxn>
                <a:cxn ang="f129">
                  <a:pos x="f172" y="f173"/>
                </a:cxn>
                <a:cxn ang="f129">
                  <a:pos x="f156" y="f168"/>
                </a:cxn>
                <a:cxn ang="f129">
                  <a:pos x="f172" y="f174"/>
                </a:cxn>
                <a:cxn ang="f129">
                  <a:pos x="f171" y="f166"/>
                </a:cxn>
                <a:cxn ang="f129">
                  <a:pos x="f172" y="f175"/>
                </a:cxn>
                <a:cxn ang="f129">
                  <a:pos x="f156" y="f164"/>
                </a:cxn>
                <a:cxn ang="f129">
                  <a:pos x="f172" y="f176"/>
                </a:cxn>
                <a:cxn ang="f129">
                  <a:pos x="f171" y="f162"/>
                </a:cxn>
                <a:cxn ang="f129">
                  <a:pos x="f172" y="f177"/>
                </a:cxn>
                <a:cxn ang="f129">
                  <a:pos x="f156" y="f157"/>
                </a:cxn>
              </a:cxnLst>
              <a:rect l="f152" t="f155" r="f153" b="f154"/>
              <a:pathLst>
                <a:path w="112127"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43" y="f5"/>
                  </a:lnTo>
                  <a:cubicBezTo>
                    <a:pt x="f43" y="f44"/>
                    <a:pt x="f45" y="f46"/>
                    <a:pt x="f47" y="f48"/>
                  </a:cubicBezTo>
                  <a:cubicBezTo>
                    <a:pt x="f49" y="f50"/>
                    <a:pt x="f8" y="f51"/>
                    <a:pt x="f8" y="f37"/>
                  </a:cubicBezTo>
                  <a:cubicBezTo>
                    <a:pt x="f8" y="f52"/>
                    <a:pt x="f49" y="f53"/>
                    <a:pt x="f47" y="f54"/>
                  </a:cubicBezTo>
                  <a:cubicBezTo>
                    <a:pt x="f45" y="f55"/>
                    <a:pt x="f43" y="f56"/>
                    <a:pt x="f43" y="f31"/>
                  </a:cubicBezTo>
                  <a:cubicBezTo>
                    <a:pt x="f43" y="f57"/>
                    <a:pt x="f45" y="f58"/>
                    <a:pt x="f47" y="f59"/>
                  </a:cubicBezTo>
                  <a:cubicBezTo>
                    <a:pt x="f49" y="f60"/>
                    <a:pt x="f8" y="f61"/>
                    <a:pt x="f8" y="f25"/>
                  </a:cubicBezTo>
                  <a:cubicBezTo>
                    <a:pt x="f8" y="f62"/>
                    <a:pt x="f49" y="f63"/>
                    <a:pt x="f47" y="f64"/>
                  </a:cubicBezTo>
                  <a:cubicBezTo>
                    <a:pt x="f45" y="f65"/>
                    <a:pt x="f43" y="f66"/>
                    <a:pt x="f43" y="f19"/>
                  </a:cubicBezTo>
                  <a:cubicBezTo>
                    <a:pt x="f43" y="f67"/>
                    <a:pt x="f45" y="f68"/>
                    <a:pt x="f47" y="f69"/>
                  </a:cubicBezTo>
                  <a:cubicBezTo>
                    <a:pt x="f49" y="f70"/>
                    <a:pt x="f8" y="f71"/>
                    <a:pt x="f8" y="f9"/>
                  </a:cubicBezTo>
                  <a:close/>
                </a:path>
              </a:pathLst>
            </a:custGeom>
            <a:solidFill>
              <a:srgbClr val="7473B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2" name="Freeform 6">
              <a:extLst>
                <a:ext uri="{FF2B5EF4-FFF2-40B4-BE49-F238E27FC236}">
                  <a16:creationId xmlns:a16="http://schemas.microsoft.com/office/drawing/2014/main" id="{63968462-7FDB-C2EA-6CD0-06953E2232CB}"/>
                </a:ext>
              </a:extLst>
            </p:cNvPr>
            <p:cNvSpPr/>
            <p:nvPr/>
          </p:nvSpPr>
          <p:spPr>
            <a:xfrm>
              <a:off x="10683099" y="4631655"/>
              <a:ext cx="176113" cy="1196154"/>
            </a:xfrm>
            <a:custGeom>
              <a:avLst/>
              <a:gdLst>
                <a:gd name="f0" fmla="val 10800000"/>
                <a:gd name="f1" fmla="val 5400000"/>
                <a:gd name="f2" fmla="val 180"/>
                <a:gd name="f3" fmla="val w"/>
                <a:gd name="f4" fmla="val h"/>
                <a:gd name="f5" fmla="val 0"/>
                <a:gd name="f6" fmla="val 112127"/>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112128"/>
                <a:gd name="f44" fmla="val 46646"/>
                <a:gd name="f45" fmla="val 101675"/>
                <a:gd name="f46" fmla="val 71397"/>
                <a:gd name="f47" fmla="val 93123"/>
                <a:gd name="f48" fmla="val 91389"/>
                <a:gd name="f49" fmla="val 85521"/>
                <a:gd name="f50" fmla="val 108524"/>
                <a:gd name="f51" fmla="val 121852"/>
                <a:gd name="f52" fmla="val 182778"/>
                <a:gd name="f53" fmla="val 196105"/>
                <a:gd name="f54" fmla="val 213240"/>
                <a:gd name="f55" fmla="val 233232"/>
                <a:gd name="f56" fmla="val 258935"/>
                <a:gd name="f57" fmla="val 350324"/>
                <a:gd name="f58" fmla="val 376027"/>
                <a:gd name="f59" fmla="val 396018"/>
                <a:gd name="f60" fmla="val 413153"/>
                <a:gd name="f61" fmla="val 426481"/>
                <a:gd name="f62" fmla="val 487407"/>
                <a:gd name="f63" fmla="val 500734"/>
                <a:gd name="f64" fmla="val 517870"/>
                <a:gd name="f65" fmla="val 537861"/>
                <a:gd name="f66" fmla="val 563564"/>
                <a:gd name="f67" fmla="val 654953"/>
                <a:gd name="f68" fmla="val 680656"/>
                <a:gd name="f69" fmla="val 700647"/>
                <a:gd name="f70" fmla="val 717783"/>
                <a:gd name="f71" fmla="val 731110"/>
                <a:gd name="f72" fmla="+- 0 0 -90"/>
                <a:gd name="f73" fmla="*/ f3 1 112127"/>
                <a:gd name="f74" fmla="*/ f4 1 761572"/>
                <a:gd name="f75" fmla="+- f7 0 f5"/>
                <a:gd name="f76" fmla="+- f6 0 f5"/>
                <a:gd name="f77" fmla="*/ f72 f0 1"/>
                <a:gd name="f78" fmla="*/ f76 1 112127"/>
                <a:gd name="f79" fmla="*/ f75 1 761572"/>
                <a:gd name="f80" fmla="*/ 79820 f76 1"/>
                <a:gd name="f81" fmla="*/ 761573 f75 1"/>
                <a:gd name="f82" fmla="*/ 0 f76 1"/>
                <a:gd name="f83" fmla="*/ 19005 f76 1"/>
                <a:gd name="f84" fmla="*/ 670184 f75 1"/>
                <a:gd name="f85" fmla="*/ 32308 f76 1"/>
                <a:gd name="f86" fmla="*/ 609258 f75 1"/>
                <a:gd name="f87" fmla="*/ 548333 f75 1"/>
                <a:gd name="f88" fmla="*/ 456944 f75 1"/>
                <a:gd name="f89" fmla="*/ 365555 f75 1"/>
                <a:gd name="f90" fmla="*/ 304629 f75 1"/>
                <a:gd name="f91" fmla="*/ 243703 f75 1"/>
                <a:gd name="f92" fmla="*/ 152315 f75 1"/>
                <a:gd name="f93" fmla="*/ 60926 f75 1"/>
                <a:gd name="f94" fmla="*/ 0 f75 1"/>
                <a:gd name="f95" fmla="*/ 112128 f76 1"/>
                <a:gd name="f96" fmla="*/ 93123 f76 1"/>
                <a:gd name="f97" fmla="*/ 91389 f75 1"/>
                <a:gd name="f98" fmla="*/ 213240 f75 1"/>
                <a:gd name="f99" fmla="*/ 396018 f75 1"/>
                <a:gd name="f100" fmla="*/ 517870 f75 1"/>
                <a:gd name="f101" fmla="*/ 700647 f75 1"/>
                <a:gd name="f102" fmla="*/ f77 1 f2"/>
                <a:gd name="f103" fmla="*/ f80 1 112127"/>
                <a:gd name="f104" fmla="*/ f81 1 761572"/>
                <a:gd name="f105" fmla="*/ f82 1 112127"/>
                <a:gd name="f106" fmla="*/ f83 1 112127"/>
                <a:gd name="f107" fmla="*/ f84 1 761572"/>
                <a:gd name="f108" fmla="*/ f85 1 112127"/>
                <a:gd name="f109" fmla="*/ f86 1 761572"/>
                <a:gd name="f110" fmla="*/ f87 1 761572"/>
                <a:gd name="f111" fmla="*/ f88 1 761572"/>
                <a:gd name="f112" fmla="*/ f89 1 761572"/>
                <a:gd name="f113" fmla="*/ f90 1 761572"/>
                <a:gd name="f114" fmla="*/ f91 1 761572"/>
                <a:gd name="f115" fmla="*/ f92 1 761572"/>
                <a:gd name="f116" fmla="*/ f93 1 761572"/>
                <a:gd name="f117" fmla="*/ f94 1 761572"/>
                <a:gd name="f118" fmla="*/ f95 1 112127"/>
                <a:gd name="f119" fmla="*/ f96 1 112127"/>
                <a:gd name="f120" fmla="*/ f97 1 761572"/>
                <a:gd name="f121" fmla="*/ f98 1 761572"/>
                <a:gd name="f122" fmla="*/ f99 1 761572"/>
                <a:gd name="f123" fmla="*/ f100 1 761572"/>
                <a:gd name="f124" fmla="*/ f101 1 761572"/>
                <a:gd name="f125" fmla="*/ f5 1 f78"/>
                <a:gd name="f126" fmla="*/ f6 1 f78"/>
                <a:gd name="f127" fmla="*/ f5 1 f79"/>
                <a:gd name="f128" fmla="*/ f7 1 f79"/>
                <a:gd name="f129" fmla="+- f102 0 f1"/>
                <a:gd name="f130" fmla="*/ f103 1 f78"/>
                <a:gd name="f131" fmla="*/ f104 1 f79"/>
                <a:gd name="f132" fmla="*/ f105 1 f78"/>
                <a:gd name="f133" fmla="*/ f106 1 f78"/>
                <a:gd name="f134" fmla="*/ f107 1 f79"/>
                <a:gd name="f135" fmla="*/ f108 1 f78"/>
                <a:gd name="f136" fmla="*/ f109 1 f79"/>
                <a:gd name="f137" fmla="*/ f110 1 f79"/>
                <a:gd name="f138" fmla="*/ f111 1 f79"/>
                <a:gd name="f139" fmla="*/ f112 1 f79"/>
                <a:gd name="f140" fmla="*/ f113 1 f79"/>
                <a:gd name="f141" fmla="*/ f114 1 f79"/>
                <a:gd name="f142" fmla="*/ f115 1 f79"/>
                <a:gd name="f143" fmla="*/ f116 1 f79"/>
                <a:gd name="f144" fmla="*/ f117 1 f79"/>
                <a:gd name="f145" fmla="*/ f118 1 f78"/>
                <a:gd name="f146" fmla="*/ f119 1 f78"/>
                <a:gd name="f147" fmla="*/ f120 1 f79"/>
                <a:gd name="f148" fmla="*/ f121 1 f79"/>
                <a:gd name="f149" fmla="*/ f122 1 f79"/>
                <a:gd name="f150" fmla="*/ f123 1 f79"/>
                <a:gd name="f151" fmla="*/ f124 1 f79"/>
                <a:gd name="f152" fmla="*/ f125 f73 1"/>
                <a:gd name="f153" fmla="*/ f126 f73 1"/>
                <a:gd name="f154" fmla="*/ f128 f74 1"/>
                <a:gd name="f155" fmla="*/ f127 f74 1"/>
                <a:gd name="f156" fmla="*/ f130 f73 1"/>
                <a:gd name="f157" fmla="*/ f131 f74 1"/>
                <a:gd name="f158" fmla="*/ f132 f73 1"/>
                <a:gd name="f159" fmla="*/ f133 f73 1"/>
                <a:gd name="f160" fmla="*/ f134 f74 1"/>
                <a:gd name="f161" fmla="*/ f135 f73 1"/>
                <a:gd name="f162" fmla="*/ f136 f74 1"/>
                <a:gd name="f163" fmla="*/ f137 f74 1"/>
                <a:gd name="f164" fmla="*/ f138 f74 1"/>
                <a:gd name="f165" fmla="*/ f139 f74 1"/>
                <a:gd name="f166" fmla="*/ f140 f74 1"/>
                <a:gd name="f167" fmla="*/ f141 f74 1"/>
                <a:gd name="f168" fmla="*/ f142 f74 1"/>
                <a:gd name="f169" fmla="*/ f143 f74 1"/>
                <a:gd name="f170" fmla="*/ f144 f74 1"/>
                <a:gd name="f171" fmla="*/ f145 f73 1"/>
                <a:gd name="f172" fmla="*/ f146 f73 1"/>
                <a:gd name="f173" fmla="*/ f147 f74 1"/>
                <a:gd name="f174" fmla="*/ f148 f74 1"/>
                <a:gd name="f175" fmla="*/ f149 f74 1"/>
                <a:gd name="f176" fmla="*/ f150 f74 1"/>
                <a:gd name="f177" fmla="*/ f151 f74 1"/>
              </a:gdLst>
              <a:ahLst/>
              <a:cxnLst>
                <a:cxn ang="3cd4">
                  <a:pos x="hc" y="t"/>
                </a:cxn>
                <a:cxn ang="0">
                  <a:pos x="r" y="vc"/>
                </a:cxn>
                <a:cxn ang="cd4">
                  <a:pos x="hc" y="b"/>
                </a:cxn>
                <a:cxn ang="cd2">
                  <a:pos x="l" y="vc"/>
                </a:cxn>
                <a:cxn ang="f129">
                  <a:pos x="f156" y="f157"/>
                </a:cxn>
                <a:cxn ang="f129">
                  <a:pos x="f158" y="f157"/>
                </a:cxn>
                <a:cxn ang="f129">
                  <a:pos x="f159" y="f160"/>
                </a:cxn>
                <a:cxn ang="f129">
                  <a:pos x="f161" y="f162"/>
                </a:cxn>
                <a:cxn ang="f129">
                  <a:pos x="f159" y="f163"/>
                </a:cxn>
                <a:cxn ang="f129">
                  <a:pos x="f158" y="f164"/>
                </a:cxn>
                <a:cxn ang="f129">
                  <a:pos x="f159" y="f165"/>
                </a:cxn>
                <a:cxn ang="f129">
                  <a:pos x="f161" y="f166"/>
                </a:cxn>
                <a:cxn ang="f129">
                  <a:pos x="f159" y="f167"/>
                </a:cxn>
                <a:cxn ang="f129">
                  <a:pos x="f158" y="f168"/>
                </a:cxn>
                <a:cxn ang="f129">
                  <a:pos x="f159" y="f169"/>
                </a:cxn>
                <a:cxn ang="f129">
                  <a:pos x="f161" y="f170"/>
                </a:cxn>
                <a:cxn ang="f129">
                  <a:pos x="f171" y="f170"/>
                </a:cxn>
                <a:cxn ang="f129">
                  <a:pos x="f172" y="f173"/>
                </a:cxn>
                <a:cxn ang="f129">
                  <a:pos x="f156" y="f168"/>
                </a:cxn>
                <a:cxn ang="f129">
                  <a:pos x="f172" y="f174"/>
                </a:cxn>
                <a:cxn ang="f129">
                  <a:pos x="f171" y="f166"/>
                </a:cxn>
                <a:cxn ang="f129">
                  <a:pos x="f172" y="f175"/>
                </a:cxn>
                <a:cxn ang="f129">
                  <a:pos x="f156" y="f164"/>
                </a:cxn>
                <a:cxn ang="f129">
                  <a:pos x="f172" y="f176"/>
                </a:cxn>
                <a:cxn ang="f129">
                  <a:pos x="f171" y="f162"/>
                </a:cxn>
                <a:cxn ang="f129">
                  <a:pos x="f172" y="f177"/>
                </a:cxn>
                <a:cxn ang="f129">
                  <a:pos x="f156" y="f157"/>
                </a:cxn>
              </a:cxnLst>
              <a:rect l="f152" t="f155" r="f153" b="f154"/>
              <a:pathLst>
                <a:path w="112127"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43" y="f5"/>
                  </a:lnTo>
                  <a:cubicBezTo>
                    <a:pt x="f43" y="f44"/>
                    <a:pt x="f45" y="f46"/>
                    <a:pt x="f47" y="f48"/>
                  </a:cubicBezTo>
                  <a:cubicBezTo>
                    <a:pt x="f49" y="f50"/>
                    <a:pt x="f8" y="f51"/>
                    <a:pt x="f8" y="f37"/>
                  </a:cubicBezTo>
                  <a:cubicBezTo>
                    <a:pt x="f8" y="f52"/>
                    <a:pt x="f49" y="f53"/>
                    <a:pt x="f47" y="f54"/>
                  </a:cubicBezTo>
                  <a:cubicBezTo>
                    <a:pt x="f45" y="f55"/>
                    <a:pt x="f43" y="f56"/>
                    <a:pt x="f43" y="f31"/>
                  </a:cubicBezTo>
                  <a:cubicBezTo>
                    <a:pt x="f43" y="f57"/>
                    <a:pt x="f45" y="f58"/>
                    <a:pt x="f47" y="f59"/>
                  </a:cubicBezTo>
                  <a:cubicBezTo>
                    <a:pt x="f49" y="f60"/>
                    <a:pt x="f8" y="f61"/>
                    <a:pt x="f8" y="f25"/>
                  </a:cubicBezTo>
                  <a:cubicBezTo>
                    <a:pt x="f8" y="f62"/>
                    <a:pt x="f49" y="f63"/>
                    <a:pt x="f47" y="f64"/>
                  </a:cubicBezTo>
                  <a:cubicBezTo>
                    <a:pt x="f45" y="f65"/>
                    <a:pt x="f43" y="f66"/>
                    <a:pt x="f43" y="f19"/>
                  </a:cubicBezTo>
                  <a:cubicBezTo>
                    <a:pt x="f43" y="f67"/>
                    <a:pt x="f45" y="f68"/>
                    <a:pt x="f47" y="f69"/>
                  </a:cubicBezTo>
                  <a:cubicBezTo>
                    <a:pt x="f49" y="f70"/>
                    <a:pt x="f8" y="f71"/>
                    <a:pt x="f8" y="f9"/>
                  </a:cubicBezTo>
                  <a:close/>
                </a:path>
              </a:pathLst>
            </a:custGeom>
            <a:solidFill>
              <a:srgbClr val="7473B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3" name="Freeform 7">
              <a:extLst>
                <a:ext uri="{FF2B5EF4-FFF2-40B4-BE49-F238E27FC236}">
                  <a16:creationId xmlns:a16="http://schemas.microsoft.com/office/drawing/2014/main" id="{1B721037-E83C-80AE-FBCA-A1FFD3807223}"/>
                </a:ext>
              </a:extLst>
            </p:cNvPr>
            <p:cNvSpPr/>
            <p:nvPr/>
          </p:nvSpPr>
          <p:spPr>
            <a:xfrm>
              <a:off x="10975625" y="4631655"/>
              <a:ext cx="176113" cy="1196154"/>
            </a:xfrm>
            <a:custGeom>
              <a:avLst/>
              <a:gdLst>
                <a:gd name="f0" fmla="val 10800000"/>
                <a:gd name="f1" fmla="val 5400000"/>
                <a:gd name="f2" fmla="val 180"/>
                <a:gd name="f3" fmla="val w"/>
                <a:gd name="f4" fmla="val h"/>
                <a:gd name="f5" fmla="val 0"/>
                <a:gd name="f6" fmla="val 112128"/>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46646"/>
                <a:gd name="f44" fmla="val 101675"/>
                <a:gd name="f45" fmla="val 71397"/>
                <a:gd name="f46" fmla="val 93123"/>
                <a:gd name="f47" fmla="val 91389"/>
                <a:gd name="f48" fmla="val 85521"/>
                <a:gd name="f49" fmla="val 108524"/>
                <a:gd name="f50" fmla="val 121852"/>
                <a:gd name="f51" fmla="val 182778"/>
                <a:gd name="f52" fmla="val 196105"/>
                <a:gd name="f53" fmla="val 213240"/>
                <a:gd name="f54" fmla="val 233232"/>
                <a:gd name="f55" fmla="val 258935"/>
                <a:gd name="f56" fmla="val 350324"/>
                <a:gd name="f57" fmla="val 376027"/>
                <a:gd name="f58" fmla="val 396018"/>
                <a:gd name="f59" fmla="val 413153"/>
                <a:gd name="f60" fmla="val 426481"/>
                <a:gd name="f61" fmla="val 487407"/>
                <a:gd name="f62" fmla="val 500734"/>
                <a:gd name="f63" fmla="val 517870"/>
                <a:gd name="f64" fmla="val 537861"/>
                <a:gd name="f65" fmla="val 563564"/>
                <a:gd name="f66" fmla="val 654953"/>
                <a:gd name="f67" fmla="val 680656"/>
                <a:gd name="f68" fmla="val 700647"/>
                <a:gd name="f69" fmla="val 717783"/>
                <a:gd name="f70" fmla="val 731110"/>
                <a:gd name="f71" fmla="+- 0 0 -90"/>
                <a:gd name="f72" fmla="*/ f3 1 112128"/>
                <a:gd name="f73" fmla="*/ f4 1 761572"/>
                <a:gd name="f74" fmla="+- f7 0 f5"/>
                <a:gd name="f75" fmla="+- f6 0 f5"/>
                <a:gd name="f76" fmla="*/ f71 f0 1"/>
                <a:gd name="f77" fmla="*/ f75 1 112128"/>
                <a:gd name="f78" fmla="*/ f74 1 761572"/>
                <a:gd name="f79" fmla="*/ 79820 f75 1"/>
                <a:gd name="f80" fmla="*/ 761573 f74 1"/>
                <a:gd name="f81" fmla="*/ 0 f75 1"/>
                <a:gd name="f82" fmla="*/ 19005 f75 1"/>
                <a:gd name="f83" fmla="*/ 670184 f74 1"/>
                <a:gd name="f84" fmla="*/ 32308 f75 1"/>
                <a:gd name="f85" fmla="*/ 609258 f74 1"/>
                <a:gd name="f86" fmla="*/ 548333 f74 1"/>
                <a:gd name="f87" fmla="*/ 456944 f74 1"/>
                <a:gd name="f88" fmla="*/ 365555 f74 1"/>
                <a:gd name="f89" fmla="*/ 304629 f74 1"/>
                <a:gd name="f90" fmla="*/ 243703 f74 1"/>
                <a:gd name="f91" fmla="*/ 152315 f74 1"/>
                <a:gd name="f92" fmla="*/ 60926 f74 1"/>
                <a:gd name="f93" fmla="*/ 0 f74 1"/>
                <a:gd name="f94" fmla="*/ 112128 f75 1"/>
                <a:gd name="f95" fmla="*/ 93123 f75 1"/>
                <a:gd name="f96" fmla="*/ 91389 f74 1"/>
                <a:gd name="f97" fmla="*/ 213240 f74 1"/>
                <a:gd name="f98" fmla="*/ 396018 f74 1"/>
                <a:gd name="f99" fmla="*/ 517870 f74 1"/>
                <a:gd name="f100" fmla="*/ 700647 f74 1"/>
                <a:gd name="f101" fmla="*/ f76 1 f2"/>
                <a:gd name="f102" fmla="*/ f79 1 112128"/>
                <a:gd name="f103" fmla="*/ f80 1 761572"/>
                <a:gd name="f104" fmla="*/ f81 1 112128"/>
                <a:gd name="f105" fmla="*/ f82 1 112128"/>
                <a:gd name="f106" fmla="*/ f83 1 761572"/>
                <a:gd name="f107" fmla="*/ f84 1 112128"/>
                <a:gd name="f108" fmla="*/ f85 1 761572"/>
                <a:gd name="f109" fmla="*/ f86 1 761572"/>
                <a:gd name="f110" fmla="*/ f87 1 761572"/>
                <a:gd name="f111" fmla="*/ f88 1 761572"/>
                <a:gd name="f112" fmla="*/ f89 1 761572"/>
                <a:gd name="f113" fmla="*/ f90 1 761572"/>
                <a:gd name="f114" fmla="*/ f91 1 761572"/>
                <a:gd name="f115" fmla="*/ f92 1 761572"/>
                <a:gd name="f116" fmla="*/ f93 1 761572"/>
                <a:gd name="f117" fmla="*/ f94 1 112128"/>
                <a:gd name="f118" fmla="*/ f95 1 112128"/>
                <a:gd name="f119" fmla="*/ f96 1 761572"/>
                <a:gd name="f120" fmla="*/ f97 1 761572"/>
                <a:gd name="f121" fmla="*/ f98 1 761572"/>
                <a:gd name="f122" fmla="*/ f99 1 761572"/>
                <a:gd name="f123" fmla="*/ f100 1 761572"/>
                <a:gd name="f124" fmla="*/ f5 1 f77"/>
                <a:gd name="f125" fmla="*/ f6 1 f77"/>
                <a:gd name="f126" fmla="*/ f5 1 f78"/>
                <a:gd name="f127" fmla="*/ f7 1 f78"/>
                <a:gd name="f128" fmla="+- f101 0 f1"/>
                <a:gd name="f129" fmla="*/ f102 1 f77"/>
                <a:gd name="f130" fmla="*/ f103 1 f78"/>
                <a:gd name="f131" fmla="*/ f104 1 f77"/>
                <a:gd name="f132" fmla="*/ f105 1 f77"/>
                <a:gd name="f133" fmla="*/ f106 1 f78"/>
                <a:gd name="f134" fmla="*/ f107 1 f77"/>
                <a:gd name="f135" fmla="*/ f108 1 f78"/>
                <a:gd name="f136" fmla="*/ f109 1 f78"/>
                <a:gd name="f137" fmla="*/ f110 1 f78"/>
                <a:gd name="f138" fmla="*/ f111 1 f78"/>
                <a:gd name="f139" fmla="*/ f112 1 f78"/>
                <a:gd name="f140" fmla="*/ f113 1 f78"/>
                <a:gd name="f141" fmla="*/ f114 1 f78"/>
                <a:gd name="f142" fmla="*/ f115 1 f78"/>
                <a:gd name="f143" fmla="*/ f116 1 f78"/>
                <a:gd name="f144" fmla="*/ f117 1 f77"/>
                <a:gd name="f145" fmla="*/ f118 1 f77"/>
                <a:gd name="f146" fmla="*/ f119 1 f78"/>
                <a:gd name="f147" fmla="*/ f120 1 f78"/>
                <a:gd name="f148" fmla="*/ f121 1 f78"/>
                <a:gd name="f149" fmla="*/ f122 1 f78"/>
                <a:gd name="f150" fmla="*/ f123 1 f78"/>
                <a:gd name="f151" fmla="*/ f124 f72 1"/>
                <a:gd name="f152" fmla="*/ f125 f72 1"/>
                <a:gd name="f153" fmla="*/ f127 f73 1"/>
                <a:gd name="f154" fmla="*/ f126 f73 1"/>
                <a:gd name="f155" fmla="*/ f129 f72 1"/>
                <a:gd name="f156" fmla="*/ f130 f73 1"/>
                <a:gd name="f157" fmla="*/ f131 f72 1"/>
                <a:gd name="f158" fmla="*/ f132 f72 1"/>
                <a:gd name="f159" fmla="*/ f133 f73 1"/>
                <a:gd name="f160" fmla="*/ f134 f72 1"/>
                <a:gd name="f161" fmla="*/ f135 f73 1"/>
                <a:gd name="f162" fmla="*/ f136 f73 1"/>
                <a:gd name="f163" fmla="*/ f137 f73 1"/>
                <a:gd name="f164" fmla="*/ f138 f73 1"/>
                <a:gd name="f165" fmla="*/ f139 f73 1"/>
                <a:gd name="f166" fmla="*/ f140 f73 1"/>
                <a:gd name="f167" fmla="*/ f141 f73 1"/>
                <a:gd name="f168" fmla="*/ f142 f73 1"/>
                <a:gd name="f169" fmla="*/ f143 f73 1"/>
                <a:gd name="f170" fmla="*/ f144 f72 1"/>
                <a:gd name="f171" fmla="*/ f145 f72 1"/>
                <a:gd name="f172" fmla="*/ f146 f73 1"/>
                <a:gd name="f173" fmla="*/ f147 f73 1"/>
                <a:gd name="f174" fmla="*/ f148 f73 1"/>
                <a:gd name="f175" fmla="*/ f149 f73 1"/>
                <a:gd name="f176" fmla="*/ f150 f73 1"/>
              </a:gdLst>
              <a:ahLst/>
              <a:cxnLst>
                <a:cxn ang="3cd4">
                  <a:pos x="hc" y="t"/>
                </a:cxn>
                <a:cxn ang="0">
                  <a:pos x="r" y="vc"/>
                </a:cxn>
                <a:cxn ang="cd4">
                  <a:pos x="hc" y="b"/>
                </a:cxn>
                <a:cxn ang="cd2">
                  <a:pos x="l" y="vc"/>
                </a:cxn>
                <a:cxn ang="f128">
                  <a:pos x="f155" y="f156"/>
                </a:cxn>
                <a:cxn ang="f128">
                  <a:pos x="f157" y="f156"/>
                </a:cxn>
                <a:cxn ang="f128">
                  <a:pos x="f158" y="f159"/>
                </a:cxn>
                <a:cxn ang="f128">
                  <a:pos x="f160" y="f161"/>
                </a:cxn>
                <a:cxn ang="f128">
                  <a:pos x="f158" y="f162"/>
                </a:cxn>
                <a:cxn ang="f128">
                  <a:pos x="f157" y="f163"/>
                </a:cxn>
                <a:cxn ang="f128">
                  <a:pos x="f158" y="f164"/>
                </a:cxn>
                <a:cxn ang="f128">
                  <a:pos x="f160" y="f165"/>
                </a:cxn>
                <a:cxn ang="f128">
                  <a:pos x="f158" y="f166"/>
                </a:cxn>
                <a:cxn ang="f128">
                  <a:pos x="f157" y="f167"/>
                </a:cxn>
                <a:cxn ang="f128">
                  <a:pos x="f158" y="f168"/>
                </a:cxn>
                <a:cxn ang="f128">
                  <a:pos x="f160" y="f169"/>
                </a:cxn>
                <a:cxn ang="f128">
                  <a:pos x="f170" y="f169"/>
                </a:cxn>
                <a:cxn ang="f128">
                  <a:pos x="f171" y="f172"/>
                </a:cxn>
                <a:cxn ang="f128">
                  <a:pos x="f155" y="f167"/>
                </a:cxn>
                <a:cxn ang="f128">
                  <a:pos x="f171" y="f173"/>
                </a:cxn>
                <a:cxn ang="f128">
                  <a:pos x="f170" y="f165"/>
                </a:cxn>
                <a:cxn ang="f128">
                  <a:pos x="f171" y="f174"/>
                </a:cxn>
                <a:cxn ang="f128">
                  <a:pos x="f155" y="f163"/>
                </a:cxn>
                <a:cxn ang="f128">
                  <a:pos x="f171" y="f175"/>
                </a:cxn>
                <a:cxn ang="f128">
                  <a:pos x="f170" y="f161"/>
                </a:cxn>
                <a:cxn ang="f128">
                  <a:pos x="f171" y="f176"/>
                </a:cxn>
                <a:cxn ang="f128">
                  <a:pos x="f155" y="f156"/>
                </a:cxn>
              </a:cxnLst>
              <a:rect l="f151" t="f154" r="f152" b="f153"/>
              <a:pathLst>
                <a:path w="112128"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6" y="f5"/>
                  </a:lnTo>
                  <a:cubicBezTo>
                    <a:pt x="f6" y="f43"/>
                    <a:pt x="f44" y="f45"/>
                    <a:pt x="f46" y="f47"/>
                  </a:cubicBezTo>
                  <a:cubicBezTo>
                    <a:pt x="f48" y="f49"/>
                    <a:pt x="f8" y="f50"/>
                    <a:pt x="f8" y="f37"/>
                  </a:cubicBezTo>
                  <a:cubicBezTo>
                    <a:pt x="f8" y="f51"/>
                    <a:pt x="f48" y="f52"/>
                    <a:pt x="f46" y="f53"/>
                  </a:cubicBezTo>
                  <a:cubicBezTo>
                    <a:pt x="f44" y="f54"/>
                    <a:pt x="f6" y="f55"/>
                    <a:pt x="f6" y="f31"/>
                  </a:cubicBezTo>
                  <a:cubicBezTo>
                    <a:pt x="f6" y="f56"/>
                    <a:pt x="f44" y="f57"/>
                    <a:pt x="f46" y="f58"/>
                  </a:cubicBezTo>
                  <a:cubicBezTo>
                    <a:pt x="f48" y="f59"/>
                    <a:pt x="f8" y="f60"/>
                    <a:pt x="f8" y="f25"/>
                  </a:cubicBezTo>
                  <a:cubicBezTo>
                    <a:pt x="f8" y="f61"/>
                    <a:pt x="f48" y="f62"/>
                    <a:pt x="f46" y="f63"/>
                  </a:cubicBezTo>
                  <a:cubicBezTo>
                    <a:pt x="f44" y="f64"/>
                    <a:pt x="f6" y="f65"/>
                    <a:pt x="f6" y="f19"/>
                  </a:cubicBezTo>
                  <a:cubicBezTo>
                    <a:pt x="f6" y="f66"/>
                    <a:pt x="f44" y="f67"/>
                    <a:pt x="f46" y="f68"/>
                  </a:cubicBezTo>
                  <a:cubicBezTo>
                    <a:pt x="f48" y="f69"/>
                    <a:pt x="f8" y="f70"/>
                    <a:pt x="f8" y="f9"/>
                  </a:cubicBezTo>
                  <a:close/>
                </a:path>
              </a:pathLst>
            </a:custGeom>
            <a:solidFill>
              <a:srgbClr val="7473B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4" name="Freeform 8">
              <a:extLst>
                <a:ext uri="{FF2B5EF4-FFF2-40B4-BE49-F238E27FC236}">
                  <a16:creationId xmlns:a16="http://schemas.microsoft.com/office/drawing/2014/main" id="{076F0D5D-2FAB-34B4-E105-DDAE7E57390D}"/>
                </a:ext>
              </a:extLst>
            </p:cNvPr>
            <p:cNvSpPr/>
            <p:nvPr/>
          </p:nvSpPr>
          <p:spPr>
            <a:xfrm>
              <a:off x="11571128" y="4627174"/>
              <a:ext cx="394014" cy="394728"/>
            </a:xfrm>
            <a:custGeom>
              <a:avLst/>
              <a:gdLst>
                <a:gd name="f0" fmla="val 10800000"/>
                <a:gd name="f1" fmla="val 5400000"/>
                <a:gd name="f2" fmla="val 180"/>
                <a:gd name="f3" fmla="val w"/>
                <a:gd name="f4" fmla="val h"/>
                <a:gd name="f5" fmla="val 0"/>
                <a:gd name="f6" fmla="val 250862"/>
                <a:gd name="f7" fmla="val 251319"/>
                <a:gd name="f8" fmla="val 250863"/>
                <a:gd name="f9" fmla="val 125660"/>
                <a:gd name="f10" fmla="val 195059"/>
                <a:gd name="f11" fmla="val 194705"/>
                <a:gd name="f12" fmla="val 125431"/>
                <a:gd name="f13" fmla="val 56158"/>
                <a:gd name="f14" fmla="val 56260"/>
                <a:gd name="f15" fmla="+- 0 0 -90"/>
                <a:gd name="f16" fmla="*/ f3 1 250862"/>
                <a:gd name="f17" fmla="*/ f4 1 251319"/>
                <a:gd name="f18" fmla="+- f7 0 f5"/>
                <a:gd name="f19" fmla="+- f6 0 f5"/>
                <a:gd name="f20" fmla="*/ f15 f0 1"/>
                <a:gd name="f21" fmla="*/ f19 1 250862"/>
                <a:gd name="f22" fmla="*/ f18 1 251319"/>
                <a:gd name="f23" fmla="*/ 250863 f19 1"/>
                <a:gd name="f24" fmla="*/ 125660 f18 1"/>
                <a:gd name="f25" fmla="*/ 125431 f19 1"/>
                <a:gd name="f26" fmla="*/ 251319 f18 1"/>
                <a:gd name="f27" fmla="*/ 0 f19 1"/>
                <a:gd name="f28" fmla="*/ 0 f18 1"/>
                <a:gd name="f29" fmla="*/ f20 1 f2"/>
                <a:gd name="f30" fmla="*/ f23 1 250862"/>
                <a:gd name="f31" fmla="*/ f24 1 251319"/>
                <a:gd name="f32" fmla="*/ f25 1 250862"/>
                <a:gd name="f33" fmla="*/ f26 1 251319"/>
                <a:gd name="f34" fmla="*/ f27 1 250862"/>
                <a:gd name="f35" fmla="*/ f28 1 251319"/>
                <a:gd name="f36" fmla="*/ f5 1 f21"/>
                <a:gd name="f37" fmla="*/ f6 1 f21"/>
                <a:gd name="f38" fmla="*/ f5 1 f22"/>
                <a:gd name="f39" fmla="*/ f7 1 f22"/>
                <a:gd name="f40" fmla="+- f29 0 f1"/>
                <a:gd name="f41" fmla="*/ f30 1 f21"/>
                <a:gd name="f42" fmla="*/ f31 1 f22"/>
                <a:gd name="f43" fmla="*/ f32 1 f21"/>
                <a:gd name="f44" fmla="*/ f33 1 f22"/>
                <a:gd name="f45" fmla="*/ f34 1 f21"/>
                <a:gd name="f46" fmla="*/ f35 1 f22"/>
                <a:gd name="f47" fmla="*/ f36 f16 1"/>
                <a:gd name="f48" fmla="*/ f37 f16 1"/>
                <a:gd name="f49" fmla="*/ f39 f17 1"/>
                <a:gd name="f50" fmla="*/ f38 f17 1"/>
                <a:gd name="f51" fmla="*/ f41 f16 1"/>
                <a:gd name="f52" fmla="*/ f42 f17 1"/>
                <a:gd name="f53" fmla="*/ f43 f16 1"/>
                <a:gd name="f54" fmla="*/ f44 f17 1"/>
                <a:gd name="f55" fmla="*/ f45 f16 1"/>
                <a:gd name="f56" fmla="*/ f46 f17 1"/>
              </a:gdLst>
              <a:ahLst/>
              <a:cxnLst>
                <a:cxn ang="3cd4">
                  <a:pos x="hc" y="t"/>
                </a:cxn>
                <a:cxn ang="0">
                  <a:pos x="r" y="vc"/>
                </a:cxn>
                <a:cxn ang="cd4">
                  <a:pos x="hc" y="b"/>
                </a:cxn>
                <a:cxn ang="cd2">
                  <a:pos x="l" y="vc"/>
                </a:cxn>
                <a:cxn ang="f40">
                  <a:pos x="f51" y="f52"/>
                </a:cxn>
                <a:cxn ang="f40">
                  <a:pos x="f53" y="f54"/>
                </a:cxn>
                <a:cxn ang="f40">
                  <a:pos x="f55" y="f52"/>
                </a:cxn>
                <a:cxn ang="f40">
                  <a:pos x="f53" y="f56"/>
                </a:cxn>
                <a:cxn ang="f40">
                  <a:pos x="f51" y="f52"/>
                </a:cxn>
              </a:cxnLst>
              <a:rect l="f47" t="f50" r="f48" b="f49"/>
              <a:pathLst>
                <a:path w="250862" h="251319">
                  <a:moveTo>
                    <a:pt x="f8" y="f9"/>
                  </a:moveTo>
                  <a:cubicBezTo>
                    <a:pt x="f8" y="f10"/>
                    <a:pt x="f11" y="f7"/>
                    <a:pt x="f12" y="f7"/>
                  </a:cubicBezTo>
                  <a:cubicBezTo>
                    <a:pt x="f13" y="f7"/>
                    <a:pt x="f5" y="f10"/>
                    <a:pt x="f5" y="f9"/>
                  </a:cubicBezTo>
                  <a:cubicBezTo>
                    <a:pt x="f5" y="f14"/>
                    <a:pt x="f13" y="f5"/>
                    <a:pt x="f12" y="f5"/>
                  </a:cubicBezTo>
                  <a:cubicBezTo>
                    <a:pt x="f11" y="f5"/>
                    <a:pt x="f8" y="f14"/>
                    <a:pt x="f8" y="f9"/>
                  </a:cubicBezTo>
                  <a:close/>
                </a:path>
              </a:pathLst>
            </a:custGeom>
            <a:solidFill>
              <a:srgbClr val="ECC0DA"/>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sp>
        <p:nvSpPr>
          <p:cNvPr id="15" name="Rectangle 21">
            <a:extLst>
              <a:ext uri="{FF2B5EF4-FFF2-40B4-BE49-F238E27FC236}">
                <a16:creationId xmlns:a16="http://schemas.microsoft.com/office/drawing/2014/main" id="{93DA88E0-5E8E-2BD5-26FB-5B94401D717C}"/>
              </a:ext>
            </a:extLst>
          </p:cNvPr>
          <p:cNvSpPr/>
          <p:nvPr/>
        </p:nvSpPr>
        <p:spPr>
          <a:xfrm rot="16200004">
            <a:off x="9965529" y="1926425"/>
            <a:ext cx="7562856" cy="3128957"/>
          </a:xfrm>
          <a:prstGeom prst="rect">
            <a:avLst/>
          </a:prstGeom>
          <a:solidFill>
            <a:srgbClr val="ECECEC"/>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16" name="Rectangle 33">
            <a:extLst>
              <a:ext uri="{FF2B5EF4-FFF2-40B4-BE49-F238E27FC236}">
                <a16:creationId xmlns:a16="http://schemas.microsoft.com/office/drawing/2014/main" id="{133BB6E2-FBA6-0CD2-7000-71B8378E62D0}"/>
              </a:ext>
            </a:extLst>
          </p:cNvPr>
          <p:cNvSpPr/>
          <p:nvPr/>
        </p:nvSpPr>
        <p:spPr>
          <a:xfrm rot="16200004">
            <a:off x="2858263" y="-2026296"/>
            <a:ext cx="6141018" cy="10910593"/>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FFFFFF"/>
                </a:solidFill>
                <a:uFillTx/>
                <a:latin typeface="Calibri"/>
              </a:rPr>
              <a:t>a</a:t>
            </a:r>
          </a:p>
        </p:txBody>
      </p:sp>
      <p:sp>
        <p:nvSpPr>
          <p:cNvPr id="17" name="Text Placeholder 23">
            <a:extLst>
              <a:ext uri="{FF2B5EF4-FFF2-40B4-BE49-F238E27FC236}">
                <a16:creationId xmlns:a16="http://schemas.microsoft.com/office/drawing/2014/main" id="{33E29532-6792-3CA0-C3F2-1138EBCA5E67}"/>
              </a:ext>
            </a:extLst>
          </p:cNvPr>
          <p:cNvSpPr txBox="1">
            <a:spLocks noGrp="1"/>
          </p:cNvSpPr>
          <p:nvPr>
            <p:ph type="body" sz="quarter" idx="4294967295"/>
          </p:nvPr>
        </p:nvSpPr>
        <p:spPr>
          <a:xfrm>
            <a:off x="904853" y="826891"/>
            <a:ext cx="10052950" cy="803657"/>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en-US" sz="3600" b="1" i="0" u="none" strike="noStrike" cap="none" spc="0" baseline="0">
                <a:solidFill>
                  <a:srgbClr val="F26650"/>
                </a:solidFill>
                <a:uFillTx/>
                <a:latin typeface="Calibri"/>
              </a:defRPr>
            </a:lvl1pPr>
          </a:lstStyle>
          <a:p>
            <a:pPr lvl="0"/>
            <a:r>
              <a:rPr lang="en-US"/>
              <a:t>HEADING</a:t>
            </a:r>
          </a:p>
        </p:txBody>
      </p:sp>
      <p:sp>
        <p:nvSpPr>
          <p:cNvPr id="18" name="Text Placeholder 17">
            <a:extLst>
              <a:ext uri="{FF2B5EF4-FFF2-40B4-BE49-F238E27FC236}">
                <a16:creationId xmlns:a16="http://schemas.microsoft.com/office/drawing/2014/main" id="{775AD902-DDD2-526B-02B1-56BA8D1650FB}"/>
              </a:ext>
            </a:extLst>
          </p:cNvPr>
          <p:cNvSpPr txBox="1">
            <a:spLocks noGrp="1"/>
          </p:cNvSpPr>
          <p:nvPr>
            <p:ph type="body" sz="quarter" idx="4294967295"/>
          </p:nvPr>
        </p:nvSpPr>
        <p:spPr>
          <a:xfrm>
            <a:off x="904853" y="1989039"/>
            <a:ext cx="10052950" cy="4250332"/>
          </a:xfrm>
          <a:prstGeom prst="rect">
            <a:avLst/>
          </a:prstGeom>
          <a:noFill/>
          <a:ln>
            <a:noFill/>
          </a:ln>
        </p:spPr>
        <p:txBody>
          <a:bodyPr vert="horz" wrap="square" lIns="91440" tIns="45720" rIns="91440" bIns="45720" anchor="t" anchorCtr="0" compatLnSpc="1">
            <a:noAutofit/>
          </a:bodyPr>
          <a:lstStyle>
            <a:lvl1pPr marR="0" lvl="0" fontAlgn="auto">
              <a:lnSpc>
                <a:spcPts val="2480"/>
              </a:lnSpc>
              <a:spcBef>
                <a:spcPts val="0"/>
              </a:spcBef>
              <a:spcAft>
                <a:spcPts val="0"/>
              </a:spcAft>
              <a:buNone/>
              <a:tabLst/>
              <a:defRPr lang="en-GB" sz="2400" b="0" i="0" u="none" strike="noStrike" cap="none" spc="0" baseline="0">
                <a:solidFill>
                  <a:srgbClr val="292668"/>
                </a:solidFill>
                <a:uFillTx/>
                <a:latin typeface="Calibri"/>
              </a:defRPr>
            </a:lvl1pPr>
          </a:lstStyle>
          <a:p>
            <a:pPr lvl="0"/>
            <a:r>
              <a:rPr lang="en-GB"/>
              <a:t>Click to type…</a:t>
            </a:r>
            <a:endParaRPr lang="en-US"/>
          </a:p>
        </p:txBody>
      </p:sp>
    </p:spTree>
    <p:extLst>
      <p:ext uri="{BB962C8B-B14F-4D97-AF65-F5344CB8AC3E}">
        <p14:creationId xmlns:p14="http://schemas.microsoft.com/office/powerpoint/2010/main" val="790061165"/>
      </p:ext>
    </p:extLst>
  </p:cSld>
  <p:clrMapOvr>
    <a:masterClrMapping/>
  </p:clrMapOvr>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Divider Navy">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14B15D63-C2D0-B3BD-3BC9-6C07BD18CD5B}"/>
              </a:ext>
            </a:extLst>
          </p:cNvPr>
          <p:cNvSpPr/>
          <p:nvPr/>
        </p:nvSpPr>
        <p:spPr>
          <a:xfrm>
            <a:off x="6177777" y="416344"/>
            <a:ext cx="5213835" cy="3888028"/>
          </a:xfrm>
          <a:prstGeom prst="rect">
            <a:avLst/>
          </a:prstGeom>
          <a:solidFill>
            <a:srgbClr val="292668"/>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529" b="0" i="0" u="none" strike="noStrike" kern="1200" cap="none" spc="0" baseline="0">
              <a:solidFill>
                <a:srgbClr val="FFFFFF"/>
              </a:solidFill>
              <a:uFillTx/>
              <a:latin typeface="Calibri" pitchFamily="34"/>
              <a:cs typeface="Calibri" pitchFamily="34"/>
            </a:endParaRPr>
          </a:p>
        </p:txBody>
      </p:sp>
      <p:sp>
        <p:nvSpPr>
          <p:cNvPr id="3" name="Text Placeholder 23">
            <a:extLst>
              <a:ext uri="{FF2B5EF4-FFF2-40B4-BE49-F238E27FC236}">
                <a16:creationId xmlns:a16="http://schemas.microsoft.com/office/drawing/2014/main" id="{8FB3D141-94FD-A56A-6D55-2A6BD70E120B}"/>
              </a:ext>
            </a:extLst>
          </p:cNvPr>
          <p:cNvSpPr txBox="1">
            <a:spLocks noGrp="1"/>
          </p:cNvSpPr>
          <p:nvPr>
            <p:ph type="body" sz="quarter" idx="4294967295"/>
          </p:nvPr>
        </p:nvSpPr>
        <p:spPr>
          <a:xfrm>
            <a:off x="6756181" y="911409"/>
            <a:ext cx="2066909" cy="582216"/>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en-US" sz="13000" b="1" i="0" u="none" strike="noStrike" cap="none" spc="0" baseline="0">
                <a:solidFill>
                  <a:srgbClr val="FFFFFF"/>
                </a:solidFill>
                <a:uFillTx/>
                <a:latin typeface="Calibri"/>
              </a:defRPr>
            </a:lvl1pPr>
          </a:lstStyle>
          <a:p>
            <a:pPr lvl="0"/>
            <a:r>
              <a:rPr lang="en-US"/>
              <a:t>01</a:t>
            </a:r>
          </a:p>
        </p:txBody>
      </p:sp>
      <p:sp>
        <p:nvSpPr>
          <p:cNvPr id="4" name="Picture Placeholder 3">
            <a:extLst>
              <a:ext uri="{FF2B5EF4-FFF2-40B4-BE49-F238E27FC236}">
                <a16:creationId xmlns:a16="http://schemas.microsoft.com/office/drawing/2014/main" id="{C2F6B9CC-832C-6A5C-9157-397DE352E366}"/>
              </a:ext>
            </a:extLst>
          </p:cNvPr>
          <p:cNvSpPr txBox="1">
            <a:spLocks noGrp="1"/>
          </p:cNvSpPr>
          <p:nvPr>
            <p:ph type="pic" sz="quarter" idx="4294967295"/>
          </p:nvPr>
        </p:nvSpPr>
        <p:spPr>
          <a:xfrm>
            <a:off x="238768" y="2626824"/>
            <a:ext cx="8328757" cy="3634831"/>
          </a:xfrm>
          <a:prstGeom prst="rect">
            <a:avLst/>
          </a:prstGeom>
          <a:solidFill>
            <a:srgbClr val="BFBFBF"/>
          </a:solidFill>
          <a:ln>
            <a:noFill/>
          </a:ln>
        </p:spPr>
        <p:txBody>
          <a:bodyPr vert="horz" wrap="square" lIns="91440" tIns="45720" rIns="91440" bIns="45720" anchor="t" anchorCtr="1" compatLnSpc="1">
            <a:noAutofit/>
          </a:bodyPr>
          <a:lstStyle>
            <a:lvl1pPr marL="0" marR="0" lvl="0" indent="0" algn="ctr" fontAlgn="auto">
              <a:spcAft>
                <a:spcPts val="0"/>
              </a:spcAft>
              <a:buNone/>
              <a:tabLst/>
              <a:defRPr lang="en-US" sz="1727" b="0" i="0" u="none" strike="noStrike" cap="none" spc="0" baseline="0">
                <a:solidFill>
                  <a:srgbClr val="000000"/>
                </a:solidFill>
                <a:uFillTx/>
                <a:latin typeface="Calibri" pitchFamily="34"/>
                <a:cs typeface="Calibri" pitchFamily="34"/>
              </a:defRPr>
            </a:lvl1pPr>
            <a:lvl2pPr marL="0" marR="0" lvl="0" indent="0" algn="ctr" fontAlgn="auto">
              <a:spcBef>
                <a:spcPts val="1000"/>
              </a:spcBef>
              <a:spcAft>
                <a:spcPts val="0"/>
              </a:spcAft>
              <a:buNone/>
              <a:tabLst/>
              <a:defRPr lang="en-US" sz="1727" b="0" i="0" u="none" strike="noStrike" cap="none" spc="0" baseline="0">
                <a:solidFill>
                  <a:srgbClr val="000000"/>
                </a:solidFill>
                <a:uFillTx/>
                <a:latin typeface="Calibri" pitchFamily="34"/>
                <a:cs typeface="Calibri" pitchFamily="34"/>
              </a:defRPr>
            </a:lvl2pPr>
          </a:lstStyle>
          <a:p>
            <a:pPr lvl="0"/>
            <a:endParaRPr lang="en-US"/>
          </a:p>
          <a:p>
            <a:pPr lvl="0"/>
            <a:r>
              <a:rPr lang="en-US"/>
              <a:t>Drag Your Image Here</a:t>
            </a:r>
          </a:p>
        </p:txBody>
      </p:sp>
    </p:spTree>
    <p:extLst>
      <p:ext uri="{BB962C8B-B14F-4D97-AF65-F5344CB8AC3E}">
        <p14:creationId xmlns:p14="http://schemas.microsoft.com/office/powerpoint/2010/main" val="1541566010"/>
      </p:ext>
    </p:extLst>
  </p:cSld>
  <p:clrMapOvr>
    <a:masterClrMapping/>
  </p:clrMapOvr>
  <p:hf sldNum="0"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ext Slide 01 Navy">
    <p:spTree>
      <p:nvGrpSpPr>
        <p:cNvPr id="1" name=""/>
        <p:cNvGrpSpPr/>
        <p:nvPr/>
      </p:nvGrpSpPr>
      <p:grpSpPr>
        <a:xfrm>
          <a:off x="0" y="0"/>
          <a:ext cx="0" cy="0"/>
          <a:chOff x="0" y="0"/>
          <a:chExt cx="0" cy="0"/>
        </a:xfrm>
      </p:grpSpPr>
      <p:sp>
        <p:nvSpPr>
          <p:cNvPr id="2" name="Rectangle 24">
            <a:extLst>
              <a:ext uri="{FF2B5EF4-FFF2-40B4-BE49-F238E27FC236}">
                <a16:creationId xmlns:a16="http://schemas.microsoft.com/office/drawing/2014/main" id="{CFD92A0C-9431-063E-895B-76545D1643D9}"/>
              </a:ext>
            </a:extLst>
          </p:cNvPr>
          <p:cNvSpPr/>
          <p:nvPr/>
        </p:nvSpPr>
        <p:spPr>
          <a:xfrm rot="16200004">
            <a:off x="2666998" y="-2666998"/>
            <a:ext cx="6858000" cy="12191996"/>
          </a:xfrm>
          <a:prstGeom prst="rect">
            <a:avLst/>
          </a:prstGeom>
          <a:solidFill>
            <a:srgbClr val="292668"/>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TextBox 1">
            <a:extLst>
              <a:ext uri="{FF2B5EF4-FFF2-40B4-BE49-F238E27FC236}">
                <a16:creationId xmlns:a16="http://schemas.microsoft.com/office/drawing/2014/main" id="{CC34BC9B-6D2B-D56D-514E-7EC935CFB86A}"/>
              </a:ext>
            </a:extLst>
          </p:cNvPr>
          <p:cNvSpPr txBox="1"/>
          <p:nvPr/>
        </p:nvSpPr>
        <p:spPr>
          <a:xfrm rot="16200004">
            <a:off x="9609411" y="2181493"/>
            <a:ext cx="4359209" cy="215441"/>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 b="0" i="0" u="none" strike="noStrike" kern="1200" cap="none" spc="100" baseline="0">
                <a:solidFill>
                  <a:srgbClr val="FFFFFF"/>
                </a:solidFill>
                <a:uFillTx/>
                <a:latin typeface="Calibri"/>
              </a:rPr>
              <a:t>Connecting Disciplines in European Higher Academia</a:t>
            </a:r>
          </a:p>
        </p:txBody>
      </p:sp>
      <p:grpSp>
        <p:nvGrpSpPr>
          <p:cNvPr id="4" name="Group 2">
            <a:extLst>
              <a:ext uri="{FF2B5EF4-FFF2-40B4-BE49-F238E27FC236}">
                <a16:creationId xmlns:a16="http://schemas.microsoft.com/office/drawing/2014/main" id="{9D2025CF-6B64-D39D-1AFF-37D5D9AC9CEA}"/>
              </a:ext>
            </a:extLst>
          </p:cNvPr>
          <p:cNvGrpSpPr/>
          <p:nvPr/>
        </p:nvGrpSpPr>
        <p:grpSpPr>
          <a:xfrm>
            <a:off x="10392064" y="4627174"/>
            <a:ext cx="1799932" cy="2230825"/>
            <a:chOff x="10392064" y="4627174"/>
            <a:chExt cx="1799932" cy="2230825"/>
          </a:xfrm>
        </p:grpSpPr>
        <p:sp>
          <p:nvSpPr>
            <p:cNvPr id="5" name="Freeform 3">
              <a:extLst>
                <a:ext uri="{FF2B5EF4-FFF2-40B4-BE49-F238E27FC236}">
                  <a16:creationId xmlns:a16="http://schemas.microsoft.com/office/drawing/2014/main" id="{2B9BAF6D-21A8-7EFA-F0BC-F155CF1E33BD}"/>
                </a:ext>
              </a:extLst>
            </p:cNvPr>
            <p:cNvSpPr/>
            <p:nvPr/>
          </p:nvSpPr>
          <p:spPr>
            <a:xfrm>
              <a:off x="10393564" y="5957892"/>
              <a:ext cx="1798432" cy="900107"/>
            </a:xfrm>
            <a:custGeom>
              <a:avLst/>
              <a:gdLst>
                <a:gd name="f0" fmla="val 10800000"/>
                <a:gd name="f1" fmla="val 5400000"/>
                <a:gd name="f2" fmla="val 180"/>
                <a:gd name="f3" fmla="val w"/>
                <a:gd name="f4" fmla="val h"/>
                <a:gd name="f5" fmla="val 0"/>
                <a:gd name="f6" fmla="val 1145036"/>
                <a:gd name="f7" fmla="val 573083"/>
                <a:gd name="f8" fmla="val 1144086"/>
                <a:gd name="f9" fmla="val 317005"/>
                <a:gd name="f10" fmla="val 887522"/>
                <a:gd name="f11" fmla="val 573084"/>
                <a:gd name="f12" fmla="val 572043"/>
                <a:gd name="f13" fmla="val 256564"/>
                <a:gd name="f14" fmla="val 316053"/>
                <a:gd name="f15" fmla="+- 0 0 -90"/>
                <a:gd name="f16" fmla="*/ f3 1 1145036"/>
                <a:gd name="f17" fmla="*/ f4 1 573083"/>
                <a:gd name="f18" fmla="+- f7 0 f5"/>
                <a:gd name="f19" fmla="+- f6 0 f5"/>
                <a:gd name="f20" fmla="*/ f15 f0 1"/>
                <a:gd name="f21" fmla="*/ f19 1 1145036"/>
                <a:gd name="f22" fmla="*/ f18 1 573083"/>
                <a:gd name="f23" fmla="*/ 1144086 f19 1"/>
                <a:gd name="f24" fmla="*/ 0 f18 1"/>
                <a:gd name="f25" fmla="*/ 572043 f19 1"/>
                <a:gd name="f26" fmla="*/ 573084 f18 1"/>
                <a:gd name="f27" fmla="*/ 0 f19 1"/>
                <a:gd name="f28" fmla="*/ 1145036 f19 1"/>
                <a:gd name="f29" fmla="*/ f20 1 f2"/>
                <a:gd name="f30" fmla="*/ f23 1 1145036"/>
                <a:gd name="f31" fmla="*/ f24 1 573083"/>
                <a:gd name="f32" fmla="*/ f25 1 1145036"/>
                <a:gd name="f33" fmla="*/ f26 1 573083"/>
                <a:gd name="f34" fmla="*/ f27 1 1145036"/>
                <a:gd name="f35" fmla="*/ f28 1 1145036"/>
                <a:gd name="f36" fmla="*/ f5 1 f21"/>
                <a:gd name="f37" fmla="*/ f6 1 f21"/>
                <a:gd name="f38" fmla="*/ f5 1 f22"/>
                <a:gd name="f39" fmla="*/ f7 1 f22"/>
                <a:gd name="f40" fmla="+- f29 0 f1"/>
                <a:gd name="f41" fmla="*/ f30 1 f21"/>
                <a:gd name="f42" fmla="*/ f31 1 f22"/>
                <a:gd name="f43" fmla="*/ f32 1 f21"/>
                <a:gd name="f44" fmla="*/ f33 1 f22"/>
                <a:gd name="f45" fmla="*/ f34 1 f21"/>
                <a:gd name="f46" fmla="*/ f35 1 f21"/>
                <a:gd name="f47" fmla="*/ f36 f16 1"/>
                <a:gd name="f48" fmla="*/ f37 f16 1"/>
                <a:gd name="f49" fmla="*/ f39 f17 1"/>
                <a:gd name="f50" fmla="*/ f38 f17 1"/>
                <a:gd name="f51" fmla="*/ f41 f16 1"/>
                <a:gd name="f52" fmla="*/ f42 f17 1"/>
                <a:gd name="f53" fmla="*/ f43 f16 1"/>
                <a:gd name="f54" fmla="*/ f44 f17 1"/>
                <a:gd name="f55" fmla="*/ f45 f16 1"/>
                <a:gd name="f56" fmla="*/ f46 f16 1"/>
              </a:gdLst>
              <a:ahLst/>
              <a:cxnLst>
                <a:cxn ang="3cd4">
                  <a:pos x="hc" y="t"/>
                </a:cxn>
                <a:cxn ang="0">
                  <a:pos x="r" y="vc"/>
                </a:cxn>
                <a:cxn ang="cd4">
                  <a:pos x="hc" y="b"/>
                </a:cxn>
                <a:cxn ang="cd2">
                  <a:pos x="l" y="vc"/>
                </a:cxn>
                <a:cxn ang="f40">
                  <a:pos x="f51" y="f52"/>
                </a:cxn>
                <a:cxn ang="f40">
                  <a:pos x="f53" y="f54"/>
                </a:cxn>
                <a:cxn ang="f40">
                  <a:pos x="f55" y="f52"/>
                </a:cxn>
                <a:cxn ang="f40">
                  <a:pos x="f56" y="f52"/>
                </a:cxn>
              </a:cxnLst>
              <a:rect l="f47" t="f50" r="f48" b="f49"/>
              <a:pathLst>
                <a:path w="1145036" h="573083">
                  <a:moveTo>
                    <a:pt x="f8" y="f5"/>
                  </a:moveTo>
                  <a:cubicBezTo>
                    <a:pt x="f8" y="f9"/>
                    <a:pt x="f10" y="f11"/>
                    <a:pt x="f12" y="f11"/>
                  </a:cubicBezTo>
                  <a:cubicBezTo>
                    <a:pt x="f13" y="f11"/>
                    <a:pt x="f5" y="f14"/>
                    <a:pt x="f5" y="f5"/>
                  </a:cubicBezTo>
                  <a:lnTo>
                    <a:pt x="f6" y="f5"/>
                  </a:lnTo>
                  <a:close/>
                </a:path>
              </a:pathLst>
            </a:custGeom>
            <a:solidFill>
              <a:srgbClr val="F26F4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nvGrpSpPr>
            <p:cNvPr id="6" name="Graphic 10">
              <a:extLst>
                <a:ext uri="{FF2B5EF4-FFF2-40B4-BE49-F238E27FC236}">
                  <a16:creationId xmlns:a16="http://schemas.microsoft.com/office/drawing/2014/main" id="{4C3785D8-D8EE-17B7-CA36-54B3962E7B41}"/>
                </a:ext>
              </a:extLst>
            </p:cNvPr>
            <p:cNvGrpSpPr/>
            <p:nvPr/>
          </p:nvGrpSpPr>
          <p:grpSpPr>
            <a:xfrm>
              <a:off x="11346533" y="5042285"/>
              <a:ext cx="843205" cy="784573"/>
              <a:chOff x="11346533" y="5042285"/>
              <a:chExt cx="843205" cy="784573"/>
            </a:xfrm>
          </p:grpSpPr>
          <p:sp>
            <p:nvSpPr>
              <p:cNvPr id="7" name="Freeform 15">
                <a:extLst>
                  <a:ext uri="{FF2B5EF4-FFF2-40B4-BE49-F238E27FC236}">
                    <a16:creationId xmlns:a16="http://schemas.microsoft.com/office/drawing/2014/main" id="{2EB77786-20CA-4178-1086-244ACB7D6C9A}"/>
                  </a:ext>
                </a:extLst>
              </p:cNvPr>
              <p:cNvSpPr/>
              <p:nvPr/>
            </p:nvSpPr>
            <p:spPr>
              <a:xfrm>
                <a:off x="11346533" y="5444493"/>
                <a:ext cx="382027" cy="382365"/>
              </a:xfrm>
              <a:custGeom>
                <a:avLst/>
                <a:gdLst>
                  <a:gd name="f0" fmla="val 10800000"/>
                  <a:gd name="f1" fmla="val 5400000"/>
                  <a:gd name="f2" fmla="val 180"/>
                  <a:gd name="f3" fmla="val w"/>
                  <a:gd name="f4" fmla="val h"/>
                  <a:gd name="f5" fmla="val 0"/>
                  <a:gd name="f6" fmla="val 243233"/>
                  <a:gd name="f7" fmla="val 243449"/>
                  <a:gd name="f8" fmla="val 59376"/>
                  <a:gd name="f9" fmla="val 184079"/>
                  <a:gd name="f10" fmla="val 8063"/>
                  <a:gd name="f11" fmla="val 132672"/>
                  <a:gd name="f12" fmla="+- 0 0 9991"/>
                  <a:gd name="f13" fmla="val 63179"/>
                  <a:gd name="f14" fmla="val 5213"/>
                  <a:gd name="f15" fmla="val 5109"/>
                  <a:gd name="f16" fmla="val 64127"/>
                  <a:gd name="f17" fmla="+- 0 0 10123"/>
                  <a:gd name="f18" fmla="val 133495"/>
                  <a:gd name="f19" fmla="val 8917"/>
                  <a:gd name="f20" fmla="val 183857"/>
                  <a:gd name="f21" fmla="val 59371"/>
                  <a:gd name="f22" fmla="val 235170"/>
                  <a:gd name="f23" fmla="val 110777"/>
                  <a:gd name="f24" fmla="val 253225"/>
                  <a:gd name="f25" fmla="val 180271"/>
                  <a:gd name="f26" fmla="val 238021"/>
                  <a:gd name="f27" fmla="val 238341"/>
                  <a:gd name="f28" fmla="val 179106"/>
                  <a:gd name="f29" fmla="val 253572"/>
                  <a:gd name="f30" fmla="val 109739"/>
                  <a:gd name="f31" fmla="val 234533"/>
                  <a:gd name="f32" fmla="+- 0 0 -90"/>
                  <a:gd name="f33" fmla="*/ f3 1 243233"/>
                  <a:gd name="f34" fmla="*/ f4 1 243449"/>
                  <a:gd name="f35" fmla="+- f7 0 f5"/>
                  <a:gd name="f36" fmla="+- f6 0 f5"/>
                  <a:gd name="f37" fmla="*/ f32 f0 1"/>
                  <a:gd name="f38" fmla="*/ f36 1 243233"/>
                  <a:gd name="f39" fmla="*/ f35 1 243449"/>
                  <a:gd name="f40" fmla="*/ 59376 f36 1"/>
                  <a:gd name="f41" fmla="*/ 184079 f35 1"/>
                  <a:gd name="f42" fmla="*/ 5213 f36 1"/>
                  <a:gd name="f43" fmla="*/ 5109 f35 1"/>
                  <a:gd name="f44" fmla="*/ 183857 f36 1"/>
                  <a:gd name="f45" fmla="*/ 59371 f35 1"/>
                  <a:gd name="f46" fmla="*/ 238021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8" name="Freeform 18">
                <a:extLst>
                  <a:ext uri="{FF2B5EF4-FFF2-40B4-BE49-F238E27FC236}">
                    <a16:creationId xmlns:a16="http://schemas.microsoft.com/office/drawing/2014/main" id="{F00297D1-8B72-96E8-03B7-F78897A9F0E4}"/>
                  </a:ext>
                </a:extLst>
              </p:cNvPr>
              <p:cNvSpPr/>
              <p:nvPr/>
            </p:nvSpPr>
            <p:spPr>
              <a:xfrm>
                <a:off x="11807711" y="5444493"/>
                <a:ext cx="382027" cy="382365"/>
              </a:xfrm>
              <a:custGeom>
                <a:avLst/>
                <a:gdLst>
                  <a:gd name="f0" fmla="val 10800000"/>
                  <a:gd name="f1" fmla="val 5400000"/>
                  <a:gd name="f2" fmla="val 180"/>
                  <a:gd name="f3" fmla="val w"/>
                  <a:gd name="f4" fmla="val h"/>
                  <a:gd name="f5" fmla="val 0"/>
                  <a:gd name="f6" fmla="val 243233"/>
                  <a:gd name="f7" fmla="val 243449"/>
                  <a:gd name="f8" fmla="val 183857"/>
                  <a:gd name="f9" fmla="val 184079"/>
                  <a:gd name="f10" fmla="val 235170"/>
                  <a:gd name="f11" fmla="val 132672"/>
                  <a:gd name="f12" fmla="val 253225"/>
                  <a:gd name="f13" fmla="val 63179"/>
                  <a:gd name="f14" fmla="val 238021"/>
                  <a:gd name="f15" fmla="val 5109"/>
                  <a:gd name="f16" fmla="val 179106"/>
                  <a:gd name="f17" fmla="+- 0 0 10123"/>
                  <a:gd name="f18" fmla="val 109739"/>
                  <a:gd name="f19" fmla="val 8917"/>
                  <a:gd name="f20" fmla="val 59376"/>
                  <a:gd name="f21" fmla="val 59371"/>
                  <a:gd name="f22" fmla="val 8063"/>
                  <a:gd name="f23" fmla="val 110777"/>
                  <a:gd name="f24" fmla="+- 0 0 9991"/>
                  <a:gd name="f25" fmla="val 180271"/>
                  <a:gd name="f26" fmla="val 5213"/>
                  <a:gd name="f27" fmla="val 238341"/>
                  <a:gd name="f28" fmla="val 64127"/>
                  <a:gd name="f29" fmla="val 253572"/>
                  <a:gd name="f30" fmla="val 133495"/>
                  <a:gd name="f31" fmla="val 234533"/>
                  <a:gd name="f32" fmla="+- 0 0 -90"/>
                  <a:gd name="f33" fmla="*/ f3 1 243233"/>
                  <a:gd name="f34" fmla="*/ f4 1 243449"/>
                  <a:gd name="f35" fmla="+- f7 0 f5"/>
                  <a:gd name="f36" fmla="+- f6 0 f5"/>
                  <a:gd name="f37" fmla="*/ f32 f0 1"/>
                  <a:gd name="f38" fmla="*/ f36 1 243233"/>
                  <a:gd name="f39" fmla="*/ f35 1 243449"/>
                  <a:gd name="f40" fmla="*/ 183857 f36 1"/>
                  <a:gd name="f41" fmla="*/ 184079 f35 1"/>
                  <a:gd name="f42" fmla="*/ 238021 f36 1"/>
                  <a:gd name="f43" fmla="*/ 5109 f35 1"/>
                  <a:gd name="f44" fmla="*/ 59376 f36 1"/>
                  <a:gd name="f45" fmla="*/ 59371 f35 1"/>
                  <a:gd name="f46" fmla="*/ 5213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9" name="Freeform 19">
                <a:extLst>
                  <a:ext uri="{FF2B5EF4-FFF2-40B4-BE49-F238E27FC236}">
                    <a16:creationId xmlns:a16="http://schemas.microsoft.com/office/drawing/2014/main" id="{CDB51B49-9343-B5D1-63A2-5A4FCFDF0D59}"/>
                  </a:ext>
                </a:extLst>
              </p:cNvPr>
              <p:cNvSpPr/>
              <p:nvPr/>
            </p:nvSpPr>
            <p:spPr>
              <a:xfrm>
                <a:off x="11346533" y="5042285"/>
                <a:ext cx="382027" cy="382365"/>
              </a:xfrm>
              <a:custGeom>
                <a:avLst/>
                <a:gdLst>
                  <a:gd name="f0" fmla="val 10800000"/>
                  <a:gd name="f1" fmla="val 5400000"/>
                  <a:gd name="f2" fmla="val 180"/>
                  <a:gd name="f3" fmla="val w"/>
                  <a:gd name="f4" fmla="val h"/>
                  <a:gd name="f5" fmla="val 0"/>
                  <a:gd name="f6" fmla="val 243233"/>
                  <a:gd name="f7" fmla="val 243449"/>
                  <a:gd name="f8" fmla="val 59376"/>
                  <a:gd name="f9" fmla="val 184079"/>
                  <a:gd name="f10" fmla="val 8063"/>
                  <a:gd name="f11" fmla="val 132672"/>
                  <a:gd name="f12" fmla="+- 0 0 9991"/>
                  <a:gd name="f13" fmla="val 63179"/>
                  <a:gd name="f14" fmla="val 5213"/>
                  <a:gd name="f15" fmla="val 5109"/>
                  <a:gd name="f16" fmla="val 64127"/>
                  <a:gd name="f17" fmla="+- 0 0 10123"/>
                  <a:gd name="f18" fmla="val 133495"/>
                  <a:gd name="f19" fmla="val 8917"/>
                  <a:gd name="f20" fmla="val 183857"/>
                  <a:gd name="f21" fmla="val 59371"/>
                  <a:gd name="f22" fmla="val 235170"/>
                  <a:gd name="f23" fmla="val 110777"/>
                  <a:gd name="f24" fmla="val 253225"/>
                  <a:gd name="f25" fmla="val 180271"/>
                  <a:gd name="f26" fmla="val 238021"/>
                  <a:gd name="f27" fmla="val 238341"/>
                  <a:gd name="f28" fmla="val 179106"/>
                  <a:gd name="f29" fmla="val 253572"/>
                  <a:gd name="f30" fmla="val 109739"/>
                  <a:gd name="f31" fmla="val 234533"/>
                  <a:gd name="f32" fmla="+- 0 0 -90"/>
                  <a:gd name="f33" fmla="*/ f3 1 243233"/>
                  <a:gd name="f34" fmla="*/ f4 1 243449"/>
                  <a:gd name="f35" fmla="+- f7 0 f5"/>
                  <a:gd name="f36" fmla="+- f6 0 f5"/>
                  <a:gd name="f37" fmla="*/ f32 f0 1"/>
                  <a:gd name="f38" fmla="*/ f36 1 243233"/>
                  <a:gd name="f39" fmla="*/ f35 1 243449"/>
                  <a:gd name="f40" fmla="*/ 59376 f36 1"/>
                  <a:gd name="f41" fmla="*/ 184079 f35 1"/>
                  <a:gd name="f42" fmla="*/ 5213 f36 1"/>
                  <a:gd name="f43" fmla="*/ 5109 f35 1"/>
                  <a:gd name="f44" fmla="*/ 183857 f36 1"/>
                  <a:gd name="f45" fmla="*/ 59371 f35 1"/>
                  <a:gd name="f46" fmla="*/ 238021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0" name="Freeform 20">
                <a:extLst>
                  <a:ext uri="{FF2B5EF4-FFF2-40B4-BE49-F238E27FC236}">
                    <a16:creationId xmlns:a16="http://schemas.microsoft.com/office/drawing/2014/main" id="{02E7C76B-CA32-7319-EC76-904F1D681263}"/>
                  </a:ext>
                </a:extLst>
              </p:cNvPr>
              <p:cNvSpPr/>
              <p:nvPr/>
            </p:nvSpPr>
            <p:spPr>
              <a:xfrm>
                <a:off x="11807711" y="5042285"/>
                <a:ext cx="382027" cy="382365"/>
              </a:xfrm>
              <a:custGeom>
                <a:avLst/>
                <a:gdLst>
                  <a:gd name="f0" fmla="val 10800000"/>
                  <a:gd name="f1" fmla="val 5400000"/>
                  <a:gd name="f2" fmla="val 180"/>
                  <a:gd name="f3" fmla="val w"/>
                  <a:gd name="f4" fmla="val h"/>
                  <a:gd name="f5" fmla="val 0"/>
                  <a:gd name="f6" fmla="val 243233"/>
                  <a:gd name="f7" fmla="val 243449"/>
                  <a:gd name="f8" fmla="val 183857"/>
                  <a:gd name="f9" fmla="val 184079"/>
                  <a:gd name="f10" fmla="val 235170"/>
                  <a:gd name="f11" fmla="val 132672"/>
                  <a:gd name="f12" fmla="val 253225"/>
                  <a:gd name="f13" fmla="val 63179"/>
                  <a:gd name="f14" fmla="val 238021"/>
                  <a:gd name="f15" fmla="val 5109"/>
                  <a:gd name="f16" fmla="val 179106"/>
                  <a:gd name="f17" fmla="+- 0 0 10123"/>
                  <a:gd name="f18" fmla="val 109739"/>
                  <a:gd name="f19" fmla="val 8917"/>
                  <a:gd name="f20" fmla="val 59376"/>
                  <a:gd name="f21" fmla="val 59371"/>
                  <a:gd name="f22" fmla="val 8063"/>
                  <a:gd name="f23" fmla="val 110777"/>
                  <a:gd name="f24" fmla="+- 0 0 9991"/>
                  <a:gd name="f25" fmla="val 180271"/>
                  <a:gd name="f26" fmla="val 5213"/>
                  <a:gd name="f27" fmla="val 238341"/>
                  <a:gd name="f28" fmla="val 64127"/>
                  <a:gd name="f29" fmla="val 253572"/>
                  <a:gd name="f30" fmla="val 133495"/>
                  <a:gd name="f31" fmla="val 234533"/>
                  <a:gd name="f32" fmla="+- 0 0 -90"/>
                  <a:gd name="f33" fmla="*/ f3 1 243233"/>
                  <a:gd name="f34" fmla="*/ f4 1 243449"/>
                  <a:gd name="f35" fmla="+- f7 0 f5"/>
                  <a:gd name="f36" fmla="+- f6 0 f5"/>
                  <a:gd name="f37" fmla="*/ f32 f0 1"/>
                  <a:gd name="f38" fmla="*/ f36 1 243233"/>
                  <a:gd name="f39" fmla="*/ f35 1 243449"/>
                  <a:gd name="f40" fmla="*/ 183857 f36 1"/>
                  <a:gd name="f41" fmla="*/ 184079 f35 1"/>
                  <a:gd name="f42" fmla="*/ 238021 f36 1"/>
                  <a:gd name="f43" fmla="*/ 5109 f35 1"/>
                  <a:gd name="f44" fmla="*/ 59376 f36 1"/>
                  <a:gd name="f45" fmla="*/ 59371 f35 1"/>
                  <a:gd name="f46" fmla="*/ 5213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sp>
          <p:nvSpPr>
            <p:cNvPr id="11" name="Freeform 5">
              <a:extLst>
                <a:ext uri="{FF2B5EF4-FFF2-40B4-BE49-F238E27FC236}">
                  <a16:creationId xmlns:a16="http://schemas.microsoft.com/office/drawing/2014/main" id="{60769C9C-6E22-4FA5-A53F-AAFA8F19B669}"/>
                </a:ext>
              </a:extLst>
            </p:cNvPr>
            <p:cNvSpPr/>
            <p:nvPr/>
          </p:nvSpPr>
          <p:spPr>
            <a:xfrm>
              <a:off x="10392064" y="4631655"/>
              <a:ext cx="176113" cy="1196154"/>
            </a:xfrm>
            <a:custGeom>
              <a:avLst/>
              <a:gdLst>
                <a:gd name="f0" fmla="val 10800000"/>
                <a:gd name="f1" fmla="val 5400000"/>
                <a:gd name="f2" fmla="val 180"/>
                <a:gd name="f3" fmla="val w"/>
                <a:gd name="f4" fmla="val h"/>
                <a:gd name="f5" fmla="val 0"/>
                <a:gd name="f6" fmla="val 112127"/>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112128"/>
                <a:gd name="f44" fmla="val 46646"/>
                <a:gd name="f45" fmla="val 101675"/>
                <a:gd name="f46" fmla="val 71397"/>
                <a:gd name="f47" fmla="val 93123"/>
                <a:gd name="f48" fmla="val 91389"/>
                <a:gd name="f49" fmla="val 85521"/>
                <a:gd name="f50" fmla="val 108524"/>
                <a:gd name="f51" fmla="val 121852"/>
                <a:gd name="f52" fmla="val 182778"/>
                <a:gd name="f53" fmla="val 196105"/>
                <a:gd name="f54" fmla="val 213240"/>
                <a:gd name="f55" fmla="val 233232"/>
                <a:gd name="f56" fmla="val 258935"/>
                <a:gd name="f57" fmla="val 350324"/>
                <a:gd name="f58" fmla="val 376027"/>
                <a:gd name="f59" fmla="val 396018"/>
                <a:gd name="f60" fmla="val 413153"/>
                <a:gd name="f61" fmla="val 426481"/>
                <a:gd name="f62" fmla="val 487407"/>
                <a:gd name="f63" fmla="val 500734"/>
                <a:gd name="f64" fmla="val 517870"/>
                <a:gd name="f65" fmla="val 537861"/>
                <a:gd name="f66" fmla="val 563564"/>
                <a:gd name="f67" fmla="val 654953"/>
                <a:gd name="f68" fmla="val 680656"/>
                <a:gd name="f69" fmla="val 700647"/>
                <a:gd name="f70" fmla="val 717783"/>
                <a:gd name="f71" fmla="val 731110"/>
                <a:gd name="f72" fmla="+- 0 0 -90"/>
                <a:gd name="f73" fmla="*/ f3 1 112127"/>
                <a:gd name="f74" fmla="*/ f4 1 761572"/>
                <a:gd name="f75" fmla="+- f7 0 f5"/>
                <a:gd name="f76" fmla="+- f6 0 f5"/>
                <a:gd name="f77" fmla="*/ f72 f0 1"/>
                <a:gd name="f78" fmla="*/ f76 1 112127"/>
                <a:gd name="f79" fmla="*/ f75 1 761572"/>
                <a:gd name="f80" fmla="*/ 79820 f76 1"/>
                <a:gd name="f81" fmla="*/ 761573 f75 1"/>
                <a:gd name="f82" fmla="*/ 0 f76 1"/>
                <a:gd name="f83" fmla="*/ 19005 f76 1"/>
                <a:gd name="f84" fmla="*/ 670184 f75 1"/>
                <a:gd name="f85" fmla="*/ 32308 f76 1"/>
                <a:gd name="f86" fmla="*/ 609258 f75 1"/>
                <a:gd name="f87" fmla="*/ 548333 f75 1"/>
                <a:gd name="f88" fmla="*/ 456944 f75 1"/>
                <a:gd name="f89" fmla="*/ 365555 f75 1"/>
                <a:gd name="f90" fmla="*/ 304629 f75 1"/>
                <a:gd name="f91" fmla="*/ 243703 f75 1"/>
                <a:gd name="f92" fmla="*/ 152315 f75 1"/>
                <a:gd name="f93" fmla="*/ 60926 f75 1"/>
                <a:gd name="f94" fmla="*/ 0 f75 1"/>
                <a:gd name="f95" fmla="*/ 112128 f76 1"/>
                <a:gd name="f96" fmla="*/ 93123 f76 1"/>
                <a:gd name="f97" fmla="*/ 91389 f75 1"/>
                <a:gd name="f98" fmla="*/ 213240 f75 1"/>
                <a:gd name="f99" fmla="*/ 396018 f75 1"/>
                <a:gd name="f100" fmla="*/ 517870 f75 1"/>
                <a:gd name="f101" fmla="*/ 700647 f75 1"/>
                <a:gd name="f102" fmla="*/ f77 1 f2"/>
                <a:gd name="f103" fmla="*/ f80 1 112127"/>
                <a:gd name="f104" fmla="*/ f81 1 761572"/>
                <a:gd name="f105" fmla="*/ f82 1 112127"/>
                <a:gd name="f106" fmla="*/ f83 1 112127"/>
                <a:gd name="f107" fmla="*/ f84 1 761572"/>
                <a:gd name="f108" fmla="*/ f85 1 112127"/>
                <a:gd name="f109" fmla="*/ f86 1 761572"/>
                <a:gd name="f110" fmla="*/ f87 1 761572"/>
                <a:gd name="f111" fmla="*/ f88 1 761572"/>
                <a:gd name="f112" fmla="*/ f89 1 761572"/>
                <a:gd name="f113" fmla="*/ f90 1 761572"/>
                <a:gd name="f114" fmla="*/ f91 1 761572"/>
                <a:gd name="f115" fmla="*/ f92 1 761572"/>
                <a:gd name="f116" fmla="*/ f93 1 761572"/>
                <a:gd name="f117" fmla="*/ f94 1 761572"/>
                <a:gd name="f118" fmla="*/ f95 1 112127"/>
                <a:gd name="f119" fmla="*/ f96 1 112127"/>
                <a:gd name="f120" fmla="*/ f97 1 761572"/>
                <a:gd name="f121" fmla="*/ f98 1 761572"/>
                <a:gd name="f122" fmla="*/ f99 1 761572"/>
                <a:gd name="f123" fmla="*/ f100 1 761572"/>
                <a:gd name="f124" fmla="*/ f101 1 761572"/>
                <a:gd name="f125" fmla="*/ f5 1 f78"/>
                <a:gd name="f126" fmla="*/ f6 1 f78"/>
                <a:gd name="f127" fmla="*/ f5 1 f79"/>
                <a:gd name="f128" fmla="*/ f7 1 f79"/>
                <a:gd name="f129" fmla="+- f102 0 f1"/>
                <a:gd name="f130" fmla="*/ f103 1 f78"/>
                <a:gd name="f131" fmla="*/ f104 1 f79"/>
                <a:gd name="f132" fmla="*/ f105 1 f78"/>
                <a:gd name="f133" fmla="*/ f106 1 f78"/>
                <a:gd name="f134" fmla="*/ f107 1 f79"/>
                <a:gd name="f135" fmla="*/ f108 1 f78"/>
                <a:gd name="f136" fmla="*/ f109 1 f79"/>
                <a:gd name="f137" fmla="*/ f110 1 f79"/>
                <a:gd name="f138" fmla="*/ f111 1 f79"/>
                <a:gd name="f139" fmla="*/ f112 1 f79"/>
                <a:gd name="f140" fmla="*/ f113 1 f79"/>
                <a:gd name="f141" fmla="*/ f114 1 f79"/>
                <a:gd name="f142" fmla="*/ f115 1 f79"/>
                <a:gd name="f143" fmla="*/ f116 1 f79"/>
                <a:gd name="f144" fmla="*/ f117 1 f79"/>
                <a:gd name="f145" fmla="*/ f118 1 f78"/>
                <a:gd name="f146" fmla="*/ f119 1 f78"/>
                <a:gd name="f147" fmla="*/ f120 1 f79"/>
                <a:gd name="f148" fmla="*/ f121 1 f79"/>
                <a:gd name="f149" fmla="*/ f122 1 f79"/>
                <a:gd name="f150" fmla="*/ f123 1 f79"/>
                <a:gd name="f151" fmla="*/ f124 1 f79"/>
                <a:gd name="f152" fmla="*/ f125 f73 1"/>
                <a:gd name="f153" fmla="*/ f126 f73 1"/>
                <a:gd name="f154" fmla="*/ f128 f74 1"/>
                <a:gd name="f155" fmla="*/ f127 f74 1"/>
                <a:gd name="f156" fmla="*/ f130 f73 1"/>
                <a:gd name="f157" fmla="*/ f131 f74 1"/>
                <a:gd name="f158" fmla="*/ f132 f73 1"/>
                <a:gd name="f159" fmla="*/ f133 f73 1"/>
                <a:gd name="f160" fmla="*/ f134 f74 1"/>
                <a:gd name="f161" fmla="*/ f135 f73 1"/>
                <a:gd name="f162" fmla="*/ f136 f74 1"/>
                <a:gd name="f163" fmla="*/ f137 f74 1"/>
                <a:gd name="f164" fmla="*/ f138 f74 1"/>
                <a:gd name="f165" fmla="*/ f139 f74 1"/>
                <a:gd name="f166" fmla="*/ f140 f74 1"/>
                <a:gd name="f167" fmla="*/ f141 f74 1"/>
                <a:gd name="f168" fmla="*/ f142 f74 1"/>
                <a:gd name="f169" fmla="*/ f143 f74 1"/>
                <a:gd name="f170" fmla="*/ f144 f74 1"/>
                <a:gd name="f171" fmla="*/ f145 f73 1"/>
                <a:gd name="f172" fmla="*/ f146 f73 1"/>
                <a:gd name="f173" fmla="*/ f147 f74 1"/>
                <a:gd name="f174" fmla="*/ f148 f74 1"/>
                <a:gd name="f175" fmla="*/ f149 f74 1"/>
                <a:gd name="f176" fmla="*/ f150 f74 1"/>
                <a:gd name="f177" fmla="*/ f151 f74 1"/>
              </a:gdLst>
              <a:ahLst/>
              <a:cxnLst>
                <a:cxn ang="3cd4">
                  <a:pos x="hc" y="t"/>
                </a:cxn>
                <a:cxn ang="0">
                  <a:pos x="r" y="vc"/>
                </a:cxn>
                <a:cxn ang="cd4">
                  <a:pos x="hc" y="b"/>
                </a:cxn>
                <a:cxn ang="cd2">
                  <a:pos x="l" y="vc"/>
                </a:cxn>
                <a:cxn ang="f129">
                  <a:pos x="f156" y="f157"/>
                </a:cxn>
                <a:cxn ang="f129">
                  <a:pos x="f158" y="f157"/>
                </a:cxn>
                <a:cxn ang="f129">
                  <a:pos x="f159" y="f160"/>
                </a:cxn>
                <a:cxn ang="f129">
                  <a:pos x="f161" y="f162"/>
                </a:cxn>
                <a:cxn ang="f129">
                  <a:pos x="f159" y="f163"/>
                </a:cxn>
                <a:cxn ang="f129">
                  <a:pos x="f158" y="f164"/>
                </a:cxn>
                <a:cxn ang="f129">
                  <a:pos x="f159" y="f165"/>
                </a:cxn>
                <a:cxn ang="f129">
                  <a:pos x="f161" y="f166"/>
                </a:cxn>
                <a:cxn ang="f129">
                  <a:pos x="f159" y="f167"/>
                </a:cxn>
                <a:cxn ang="f129">
                  <a:pos x="f158" y="f168"/>
                </a:cxn>
                <a:cxn ang="f129">
                  <a:pos x="f159" y="f169"/>
                </a:cxn>
                <a:cxn ang="f129">
                  <a:pos x="f161" y="f170"/>
                </a:cxn>
                <a:cxn ang="f129">
                  <a:pos x="f171" y="f170"/>
                </a:cxn>
                <a:cxn ang="f129">
                  <a:pos x="f172" y="f173"/>
                </a:cxn>
                <a:cxn ang="f129">
                  <a:pos x="f156" y="f168"/>
                </a:cxn>
                <a:cxn ang="f129">
                  <a:pos x="f172" y="f174"/>
                </a:cxn>
                <a:cxn ang="f129">
                  <a:pos x="f171" y="f166"/>
                </a:cxn>
                <a:cxn ang="f129">
                  <a:pos x="f172" y="f175"/>
                </a:cxn>
                <a:cxn ang="f129">
                  <a:pos x="f156" y="f164"/>
                </a:cxn>
                <a:cxn ang="f129">
                  <a:pos x="f172" y="f176"/>
                </a:cxn>
                <a:cxn ang="f129">
                  <a:pos x="f171" y="f162"/>
                </a:cxn>
                <a:cxn ang="f129">
                  <a:pos x="f172" y="f177"/>
                </a:cxn>
                <a:cxn ang="f129">
                  <a:pos x="f156" y="f157"/>
                </a:cxn>
              </a:cxnLst>
              <a:rect l="f152" t="f155" r="f153" b="f154"/>
              <a:pathLst>
                <a:path w="112127"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43" y="f5"/>
                  </a:lnTo>
                  <a:cubicBezTo>
                    <a:pt x="f43" y="f44"/>
                    <a:pt x="f45" y="f46"/>
                    <a:pt x="f47" y="f48"/>
                  </a:cubicBezTo>
                  <a:cubicBezTo>
                    <a:pt x="f49" y="f50"/>
                    <a:pt x="f8" y="f51"/>
                    <a:pt x="f8" y="f37"/>
                  </a:cubicBezTo>
                  <a:cubicBezTo>
                    <a:pt x="f8" y="f52"/>
                    <a:pt x="f49" y="f53"/>
                    <a:pt x="f47" y="f54"/>
                  </a:cubicBezTo>
                  <a:cubicBezTo>
                    <a:pt x="f45" y="f55"/>
                    <a:pt x="f43" y="f56"/>
                    <a:pt x="f43" y="f31"/>
                  </a:cubicBezTo>
                  <a:cubicBezTo>
                    <a:pt x="f43" y="f57"/>
                    <a:pt x="f45" y="f58"/>
                    <a:pt x="f47" y="f59"/>
                  </a:cubicBezTo>
                  <a:cubicBezTo>
                    <a:pt x="f49" y="f60"/>
                    <a:pt x="f8" y="f61"/>
                    <a:pt x="f8" y="f25"/>
                  </a:cubicBezTo>
                  <a:cubicBezTo>
                    <a:pt x="f8" y="f62"/>
                    <a:pt x="f49" y="f63"/>
                    <a:pt x="f47" y="f64"/>
                  </a:cubicBezTo>
                  <a:cubicBezTo>
                    <a:pt x="f45" y="f65"/>
                    <a:pt x="f43" y="f66"/>
                    <a:pt x="f43" y="f19"/>
                  </a:cubicBezTo>
                  <a:cubicBezTo>
                    <a:pt x="f43" y="f67"/>
                    <a:pt x="f45" y="f68"/>
                    <a:pt x="f47" y="f69"/>
                  </a:cubicBezTo>
                  <a:cubicBezTo>
                    <a:pt x="f49" y="f70"/>
                    <a:pt x="f8" y="f71"/>
                    <a:pt x="f8" y="f9"/>
                  </a:cubicBezTo>
                  <a:close/>
                </a:path>
              </a:pathLst>
            </a:custGeom>
            <a:solidFill>
              <a:srgbClr val="7473B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2" name="Freeform 6">
              <a:extLst>
                <a:ext uri="{FF2B5EF4-FFF2-40B4-BE49-F238E27FC236}">
                  <a16:creationId xmlns:a16="http://schemas.microsoft.com/office/drawing/2014/main" id="{A0163C71-3B0C-1809-0BC1-B92B3E3CD2FB}"/>
                </a:ext>
              </a:extLst>
            </p:cNvPr>
            <p:cNvSpPr/>
            <p:nvPr/>
          </p:nvSpPr>
          <p:spPr>
            <a:xfrm>
              <a:off x="10683099" y="4631655"/>
              <a:ext cx="176113" cy="1196154"/>
            </a:xfrm>
            <a:custGeom>
              <a:avLst/>
              <a:gdLst>
                <a:gd name="f0" fmla="val 10800000"/>
                <a:gd name="f1" fmla="val 5400000"/>
                <a:gd name="f2" fmla="val 180"/>
                <a:gd name="f3" fmla="val w"/>
                <a:gd name="f4" fmla="val h"/>
                <a:gd name="f5" fmla="val 0"/>
                <a:gd name="f6" fmla="val 112127"/>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112128"/>
                <a:gd name="f44" fmla="val 46646"/>
                <a:gd name="f45" fmla="val 101675"/>
                <a:gd name="f46" fmla="val 71397"/>
                <a:gd name="f47" fmla="val 93123"/>
                <a:gd name="f48" fmla="val 91389"/>
                <a:gd name="f49" fmla="val 85521"/>
                <a:gd name="f50" fmla="val 108524"/>
                <a:gd name="f51" fmla="val 121852"/>
                <a:gd name="f52" fmla="val 182778"/>
                <a:gd name="f53" fmla="val 196105"/>
                <a:gd name="f54" fmla="val 213240"/>
                <a:gd name="f55" fmla="val 233232"/>
                <a:gd name="f56" fmla="val 258935"/>
                <a:gd name="f57" fmla="val 350324"/>
                <a:gd name="f58" fmla="val 376027"/>
                <a:gd name="f59" fmla="val 396018"/>
                <a:gd name="f60" fmla="val 413153"/>
                <a:gd name="f61" fmla="val 426481"/>
                <a:gd name="f62" fmla="val 487407"/>
                <a:gd name="f63" fmla="val 500734"/>
                <a:gd name="f64" fmla="val 517870"/>
                <a:gd name="f65" fmla="val 537861"/>
                <a:gd name="f66" fmla="val 563564"/>
                <a:gd name="f67" fmla="val 654953"/>
                <a:gd name="f68" fmla="val 680656"/>
                <a:gd name="f69" fmla="val 700647"/>
                <a:gd name="f70" fmla="val 717783"/>
                <a:gd name="f71" fmla="val 731110"/>
                <a:gd name="f72" fmla="+- 0 0 -90"/>
                <a:gd name="f73" fmla="*/ f3 1 112127"/>
                <a:gd name="f74" fmla="*/ f4 1 761572"/>
                <a:gd name="f75" fmla="+- f7 0 f5"/>
                <a:gd name="f76" fmla="+- f6 0 f5"/>
                <a:gd name="f77" fmla="*/ f72 f0 1"/>
                <a:gd name="f78" fmla="*/ f76 1 112127"/>
                <a:gd name="f79" fmla="*/ f75 1 761572"/>
                <a:gd name="f80" fmla="*/ 79820 f76 1"/>
                <a:gd name="f81" fmla="*/ 761573 f75 1"/>
                <a:gd name="f82" fmla="*/ 0 f76 1"/>
                <a:gd name="f83" fmla="*/ 19005 f76 1"/>
                <a:gd name="f84" fmla="*/ 670184 f75 1"/>
                <a:gd name="f85" fmla="*/ 32308 f76 1"/>
                <a:gd name="f86" fmla="*/ 609258 f75 1"/>
                <a:gd name="f87" fmla="*/ 548333 f75 1"/>
                <a:gd name="f88" fmla="*/ 456944 f75 1"/>
                <a:gd name="f89" fmla="*/ 365555 f75 1"/>
                <a:gd name="f90" fmla="*/ 304629 f75 1"/>
                <a:gd name="f91" fmla="*/ 243703 f75 1"/>
                <a:gd name="f92" fmla="*/ 152315 f75 1"/>
                <a:gd name="f93" fmla="*/ 60926 f75 1"/>
                <a:gd name="f94" fmla="*/ 0 f75 1"/>
                <a:gd name="f95" fmla="*/ 112128 f76 1"/>
                <a:gd name="f96" fmla="*/ 93123 f76 1"/>
                <a:gd name="f97" fmla="*/ 91389 f75 1"/>
                <a:gd name="f98" fmla="*/ 213240 f75 1"/>
                <a:gd name="f99" fmla="*/ 396018 f75 1"/>
                <a:gd name="f100" fmla="*/ 517870 f75 1"/>
                <a:gd name="f101" fmla="*/ 700647 f75 1"/>
                <a:gd name="f102" fmla="*/ f77 1 f2"/>
                <a:gd name="f103" fmla="*/ f80 1 112127"/>
                <a:gd name="f104" fmla="*/ f81 1 761572"/>
                <a:gd name="f105" fmla="*/ f82 1 112127"/>
                <a:gd name="f106" fmla="*/ f83 1 112127"/>
                <a:gd name="f107" fmla="*/ f84 1 761572"/>
                <a:gd name="f108" fmla="*/ f85 1 112127"/>
                <a:gd name="f109" fmla="*/ f86 1 761572"/>
                <a:gd name="f110" fmla="*/ f87 1 761572"/>
                <a:gd name="f111" fmla="*/ f88 1 761572"/>
                <a:gd name="f112" fmla="*/ f89 1 761572"/>
                <a:gd name="f113" fmla="*/ f90 1 761572"/>
                <a:gd name="f114" fmla="*/ f91 1 761572"/>
                <a:gd name="f115" fmla="*/ f92 1 761572"/>
                <a:gd name="f116" fmla="*/ f93 1 761572"/>
                <a:gd name="f117" fmla="*/ f94 1 761572"/>
                <a:gd name="f118" fmla="*/ f95 1 112127"/>
                <a:gd name="f119" fmla="*/ f96 1 112127"/>
                <a:gd name="f120" fmla="*/ f97 1 761572"/>
                <a:gd name="f121" fmla="*/ f98 1 761572"/>
                <a:gd name="f122" fmla="*/ f99 1 761572"/>
                <a:gd name="f123" fmla="*/ f100 1 761572"/>
                <a:gd name="f124" fmla="*/ f101 1 761572"/>
                <a:gd name="f125" fmla="*/ f5 1 f78"/>
                <a:gd name="f126" fmla="*/ f6 1 f78"/>
                <a:gd name="f127" fmla="*/ f5 1 f79"/>
                <a:gd name="f128" fmla="*/ f7 1 f79"/>
                <a:gd name="f129" fmla="+- f102 0 f1"/>
                <a:gd name="f130" fmla="*/ f103 1 f78"/>
                <a:gd name="f131" fmla="*/ f104 1 f79"/>
                <a:gd name="f132" fmla="*/ f105 1 f78"/>
                <a:gd name="f133" fmla="*/ f106 1 f78"/>
                <a:gd name="f134" fmla="*/ f107 1 f79"/>
                <a:gd name="f135" fmla="*/ f108 1 f78"/>
                <a:gd name="f136" fmla="*/ f109 1 f79"/>
                <a:gd name="f137" fmla="*/ f110 1 f79"/>
                <a:gd name="f138" fmla="*/ f111 1 f79"/>
                <a:gd name="f139" fmla="*/ f112 1 f79"/>
                <a:gd name="f140" fmla="*/ f113 1 f79"/>
                <a:gd name="f141" fmla="*/ f114 1 f79"/>
                <a:gd name="f142" fmla="*/ f115 1 f79"/>
                <a:gd name="f143" fmla="*/ f116 1 f79"/>
                <a:gd name="f144" fmla="*/ f117 1 f79"/>
                <a:gd name="f145" fmla="*/ f118 1 f78"/>
                <a:gd name="f146" fmla="*/ f119 1 f78"/>
                <a:gd name="f147" fmla="*/ f120 1 f79"/>
                <a:gd name="f148" fmla="*/ f121 1 f79"/>
                <a:gd name="f149" fmla="*/ f122 1 f79"/>
                <a:gd name="f150" fmla="*/ f123 1 f79"/>
                <a:gd name="f151" fmla="*/ f124 1 f79"/>
                <a:gd name="f152" fmla="*/ f125 f73 1"/>
                <a:gd name="f153" fmla="*/ f126 f73 1"/>
                <a:gd name="f154" fmla="*/ f128 f74 1"/>
                <a:gd name="f155" fmla="*/ f127 f74 1"/>
                <a:gd name="f156" fmla="*/ f130 f73 1"/>
                <a:gd name="f157" fmla="*/ f131 f74 1"/>
                <a:gd name="f158" fmla="*/ f132 f73 1"/>
                <a:gd name="f159" fmla="*/ f133 f73 1"/>
                <a:gd name="f160" fmla="*/ f134 f74 1"/>
                <a:gd name="f161" fmla="*/ f135 f73 1"/>
                <a:gd name="f162" fmla="*/ f136 f74 1"/>
                <a:gd name="f163" fmla="*/ f137 f74 1"/>
                <a:gd name="f164" fmla="*/ f138 f74 1"/>
                <a:gd name="f165" fmla="*/ f139 f74 1"/>
                <a:gd name="f166" fmla="*/ f140 f74 1"/>
                <a:gd name="f167" fmla="*/ f141 f74 1"/>
                <a:gd name="f168" fmla="*/ f142 f74 1"/>
                <a:gd name="f169" fmla="*/ f143 f74 1"/>
                <a:gd name="f170" fmla="*/ f144 f74 1"/>
                <a:gd name="f171" fmla="*/ f145 f73 1"/>
                <a:gd name="f172" fmla="*/ f146 f73 1"/>
                <a:gd name="f173" fmla="*/ f147 f74 1"/>
                <a:gd name="f174" fmla="*/ f148 f74 1"/>
                <a:gd name="f175" fmla="*/ f149 f74 1"/>
                <a:gd name="f176" fmla="*/ f150 f74 1"/>
                <a:gd name="f177" fmla="*/ f151 f74 1"/>
              </a:gdLst>
              <a:ahLst/>
              <a:cxnLst>
                <a:cxn ang="3cd4">
                  <a:pos x="hc" y="t"/>
                </a:cxn>
                <a:cxn ang="0">
                  <a:pos x="r" y="vc"/>
                </a:cxn>
                <a:cxn ang="cd4">
                  <a:pos x="hc" y="b"/>
                </a:cxn>
                <a:cxn ang="cd2">
                  <a:pos x="l" y="vc"/>
                </a:cxn>
                <a:cxn ang="f129">
                  <a:pos x="f156" y="f157"/>
                </a:cxn>
                <a:cxn ang="f129">
                  <a:pos x="f158" y="f157"/>
                </a:cxn>
                <a:cxn ang="f129">
                  <a:pos x="f159" y="f160"/>
                </a:cxn>
                <a:cxn ang="f129">
                  <a:pos x="f161" y="f162"/>
                </a:cxn>
                <a:cxn ang="f129">
                  <a:pos x="f159" y="f163"/>
                </a:cxn>
                <a:cxn ang="f129">
                  <a:pos x="f158" y="f164"/>
                </a:cxn>
                <a:cxn ang="f129">
                  <a:pos x="f159" y="f165"/>
                </a:cxn>
                <a:cxn ang="f129">
                  <a:pos x="f161" y="f166"/>
                </a:cxn>
                <a:cxn ang="f129">
                  <a:pos x="f159" y="f167"/>
                </a:cxn>
                <a:cxn ang="f129">
                  <a:pos x="f158" y="f168"/>
                </a:cxn>
                <a:cxn ang="f129">
                  <a:pos x="f159" y="f169"/>
                </a:cxn>
                <a:cxn ang="f129">
                  <a:pos x="f161" y="f170"/>
                </a:cxn>
                <a:cxn ang="f129">
                  <a:pos x="f171" y="f170"/>
                </a:cxn>
                <a:cxn ang="f129">
                  <a:pos x="f172" y="f173"/>
                </a:cxn>
                <a:cxn ang="f129">
                  <a:pos x="f156" y="f168"/>
                </a:cxn>
                <a:cxn ang="f129">
                  <a:pos x="f172" y="f174"/>
                </a:cxn>
                <a:cxn ang="f129">
                  <a:pos x="f171" y="f166"/>
                </a:cxn>
                <a:cxn ang="f129">
                  <a:pos x="f172" y="f175"/>
                </a:cxn>
                <a:cxn ang="f129">
                  <a:pos x="f156" y="f164"/>
                </a:cxn>
                <a:cxn ang="f129">
                  <a:pos x="f172" y="f176"/>
                </a:cxn>
                <a:cxn ang="f129">
                  <a:pos x="f171" y="f162"/>
                </a:cxn>
                <a:cxn ang="f129">
                  <a:pos x="f172" y="f177"/>
                </a:cxn>
                <a:cxn ang="f129">
                  <a:pos x="f156" y="f157"/>
                </a:cxn>
              </a:cxnLst>
              <a:rect l="f152" t="f155" r="f153" b="f154"/>
              <a:pathLst>
                <a:path w="112127"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43" y="f5"/>
                  </a:lnTo>
                  <a:cubicBezTo>
                    <a:pt x="f43" y="f44"/>
                    <a:pt x="f45" y="f46"/>
                    <a:pt x="f47" y="f48"/>
                  </a:cubicBezTo>
                  <a:cubicBezTo>
                    <a:pt x="f49" y="f50"/>
                    <a:pt x="f8" y="f51"/>
                    <a:pt x="f8" y="f37"/>
                  </a:cubicBezTo>
                  <a:cubicBezTo>
                    <a:pt x="f8" y="f52"/>
                    <a:pt x="f49" y="f53"/>
                    <a:pt x="f47" y="f54"/>
                  </a:cubicBezTo>
                  <a:cubicBezTo>
                    <a:pt x="f45" y="f55"/>
                    <a:pt x="f43" y="f56"/>
                    <a:pt x="f43" y="f31"/>
                  </a:cubicBezTo>
                  <a:cubicBezTo>
                    <a:pt x="f43" y="f57"/>
                    <a:pt x="f45" y="f58"/>
                    <a:pt x="f47" y="f59"/>
                  </a:cubicBezTo>
                  <a:cubicBezTo>
                    <a:pt x="f49" y="f60"/>
                    <a:pt x="f8" y="f61"/>
                    <a:pt x="f8" y="f25"/>
                  </a:cubicBezTo>
                  <a:cubicBezTo>
                    <a:pt x="f8" y="f62"/>
                    <a:pt x="f49" y="f63"/>
                    <a:pt x="f47" y="f64"/>
                  </a:cubicBezTo>
                  <a:cubicBezTo>
                    <a:pt x="f45" y="f65"/>
                    <a:pt x="f43" y="f66"/>
                    <a:pt x="f43" y="f19"/>
                  </a:cubicBezTo>
                  <a:cubicBezTo>
                    <a:pt x="f43" y="f67"/>
                    <a:pt x="f45" y="f68"/>
                    <a:pt x="f47" y="f69"/>
                  </a:cubicBezTo>
                  <a:cubicBezTo>
                    <a:pt x="f49" y="f70"/>
                    <a:pt x="f8" y="f71"/>
                    <a:pt x="f8" y="f9"/>
                  </a:cubicBezTo>
                  <a:close/>
                </a:path>
              </a:pathLst>
            </a:custGeom>
            <a:solidFill>
              <a:srgbClr val="7473B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3" name="Freeform 7">
              <a:extLst>
                <a:ext uri="{FF2B5EF4-FFF2-40B4-BE49-F238E27FC236}">
                  <a16:creationId xmlns:a16="http://schemas.microsoft.com/office/drawing/2014/main" id="{838D911A-2D8B-E26B-DB7E-2EBBDBFD7FDB}"/>
                </a:ext>
              </a:extLst>
            </p:cNvPr>
            <p:cNvSpPr/>
            <p:nvPr/>
          </p:nvSpPr>
          <p:spPr>
            <a:xfrm>
              <a:off x="10975625" y="4631655"/>
              <a:ext cx="176113" cy="1196154"/>
            </a:xfrm>
            <a:custGeom>
              <a:avLst/>
              <a:gdLst>
                <a:gd name="f0" fmla="val 10800000"/>
                <a:gd name="f1" fmla="val 5400000"/>
                <a:gd name="f2" fmla="val 180"/>
                <a:gd name="f3" fmla="val w"/>
                <a:gd name="f4" fmla="val h"/>
                <a:gd name="f5" fmla="val 0"/>
                <a:gd name="f6" fmla="val 112128"/>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46646"/>
                <a:gd name="f44" fmla="val 101675"/>
                <a:gd name="f45" fmla="val 71397"/>
                <a:gd name="f46" fmla="val 93123"/>
                <a:gd name="f47" fmla="val 91389"/>
                <a:gd name="f48" fmla="val 85521"/>
                <a:gd name="f49" fmla="val 108524"/>
                <a:gd name="f50" fmla="val 121852"/>
                <a:gd name="f51" fmla="val 182778"/>
                <a:gd name="f52" fmla="val 196105"/>
                <a:gd name="f53" fmla="val 213240"/>
                <a:gd name="f54" fmla="val 233232"/>
                <a:gd name="f55" fmla="val 258935"/>
                <a:gd name="f56" fmla="val 350324"/>
                <a:gd name="f57" fmla="val 376027"/>
                <a:gd name="f58" fmla="val 396018"/>
                <a:gd name="f59" fmla="val 413153"/>
                <a:gd name="f60" fmla="val 426481"/>
                <a:gd name="f61" fmla="val 487407"/>
                <a:gd name="f62" fmla="val 500734"/>
                <a:gd name="f63" fmla="val 517870"/>
                <a:gd name="f64" fmla="val 537861"/>
                <a:gd name="f65" fmla="val 563564"/>
                <a:gd name="f66" fmla="val 654953"/>
                <a:gd name="f67" fmla="val 680656"/>
                <a:gd name="f68" fmla="val 700647"/>
                <a:gd name="f69" fmla="val 717783"/>
                <a:gd name="f70" fmla="val 731110"/>
                <a:gd name="f71" fmla="+- 0 0 -90"/>
                <a:gd name="f72" fmla="*/ f3 1 112128"/>
                <a:gd name="f73" fmla="*/ f4 1 761572"/>
                <a:gd name="f74" fmla="+- f7 0 f5"/>
                <a:gd name="f75" fmla="+- f6 0 f5"/>
                <a:gd name="f76" fmla="*/ f71 f0 1"/>
                <a:gd name="f77" fmla="*/ f75 1 112128"/>
                <a:gd name="f78" fmla="*/ f74 1 761572"/>
                <a:gd name="f79" fmla="*/ 79820 f75 1"/>
                <a:gd name="f80" fmla="*/ 761573 f74 1"/>
                <a:gd name="f81" fmla="*/ 0 f75 1"/>
                <a:gd name="f82" fmla="*/ 19005 f75 1"/>
                <a:gd name="f83" fmla="*/ 670184 f74 1"/>
                <a:gd name="f84" fmla="*/ 32308 f75 1"/>
                <a:gd name="f85" fmla="*/ 609258 f74 1"/>
                <a:gd name="f86" fmla="*/ 548333 f74 1"/>
                <a:gd name="f87" fmla="*/ 456944 f74 1"/>
                <a:gd name="f88" fmla="*/ 365555 f74 1"/>
                <a:gd name="f89" fmla="*/ 304629 f74 1"/>
                <a:gd name="f90" fmla="*/ 243703 f74 1"/>
                <a:gd name="f91" fmla="*/ 152315 f74 1"/>
                <a:gd name="f92" fmla="*/ 60926 f74 1"/>
                <a:gd name="f93" fmla="*/ 0 f74 1"/>
                <a:gd name="f94" fmla="*/ 112128 f75 1"/>
                <a:gd name="f95" fmla="*/ 93123 f75 1"/>
                <a:gd name="f96" fmla="*/ 91389 f74 1"/>
                <a:gd name="f97" fmla="*/ 213240 f74 1"/>
                <a:gd name="f98" fmla="*/ 396018 f74 1"/>
                <a:gd name="f99" fmla="*/ 517870 f74 1"/>
                <a:gd name="f100" fmla="*/ 700647 f74 1"/>
                <a:gd name="f101" fmla="*/ f76 1 f2"/>
                <a:gd name="f102" fmla="*/ f79 1 112128"/>
                <a:gd name="f103" fmla="*/ f80 1 761572"/>
                <a:gd name="f104" fmla="*/ f81 1 112128"/>
                <a:gd name="f105" fmla="*/ f82 1 112128"/>
                <a:gd name="f106" fmla="*/ f83 1 761572"/>
                <a:gd name="f107" fmla="*/ f84 1 112128"/>
                <a:gd name="f108" fmla="*/ f85 1 761572"/>
                <a:gd name="f109" fmla="*/ f86 1 761572"/>
                <a:gd name="f110" fmla="*/ f87 1 761572"/>
                <a:gd name="f111" fmla="*/ f88 1 761572"/>
                <a:gd name="f112" fmla="*/ f89 1 761572"/>
                <a:gd name="f113" fmla="*/ f90 1 761572"/>
                <a:gd name="f114" fmla="*/ f91 1 761572"/>
                <a:gd name="f115" fmla="*/ f92 1 761572"/>
                <a:gd name="f116" fmla="*/ f93 1 761572"/>
                <a:gd name="f117" fmla="*/ f94 1 112128"/>
                <a:gd name="f118" fmla="*/ f95 1 112128"/>
                <a:gd name="f119" fmla="*/ f96 1 761572"/>
                <a:gd name="f120" fmla="*/ f97 1 761572"/>
                <a:gd name="f121" fmla="*/ f98 1 761572"/>
                <a:gd name="f122" fmla="*/ f99 1 761572"/>
                <a:gd name="f123" fmla="*/ f100 1 761572"/>
                <a:gd name="f124" fmla="*/ f5 1 f77"/>
                <a:gd name="f125" fmla="*/ f6 1 f77"/>
                <a:gd name="f126" fmla="*/ f5 1 f78"/>
                <a:gd name="f127" fmla="*/ f7 1 f78"/>
                <a:gd name="f128" fmla="+- f101 0 f1"/>
                <a:gd name="f129" fmla="*/ f102 1 f77"/>
                <a:gd name="f130" fmla="*/ f103 1 f78"/>
                <a:gd name="f131" fmla="*/ f104 1 f77"/>
                <a:gd name="f132" fmla="*/ f105 1 f77"/>
                <a:gd name="f133" fmla="*/ f106 1 f78"/>
                <a:gd name="f134" fmla="*/ f107 1 f77"/>
                <a:gd name="f135" fmla="*/ f108 1 f78"/>
                <a:gd name="f136" fmla="*/ f109 1 f78"/>
                <a:gd name="f137" fmla="*/ f110 1 f78"/>
                <a:gd name="f138" fmla="*/ f111 1 f78"/>
                <a:gd name="f139" fmla="*/ f112 1 f78"/>
                <a:gd name="f140" fmla="*/ f113 1 f78"/>
                <a:gd name="f141" fmla="*/ f114 1 f78"/>
                <a:gd name="f142" fmla="*/ f115 1 f78"/>
                <a:gd name="f143" fmla="*/ f116 1 f78"/>
                <a:gd name="f144" fmla="*/ f117 1 f77"/>
                <a:gd name="f145" fmla="*/ f118 1 f77"/>
                <a:gd name="f146" fmla="*/ f119 1 f78"/>
                <a:gd name="f147" fmla="*/ f120 1 f78"/>
                <a:gd name="f148" fmla="*/ f121 1 f78"/>
                <a:gd name="f149" fmla="*/ f122 1 f78"/>
                <a:gd name="f150" fmla="*/ f123 1 f78"/>
                <a:gd name="f151" fmla="*/ f124 f72 1"/>
                <a:gd name="f152" fmla="*/ f125 f72 1"/>
                <a:gd name="f153" fmla="*/ f127 f73 1"/>
                <a:gd name="f154" fmla="*/ f126 f73 1"/>
                <a:gd name="f155" fmla="*/ f129 f72 1"/>
                <a:gd name="f156" fmla="*/ f130 f73 1"/>
                <a:gd name="f157" fmla="*/ f131 f72 1"/>
                <a:gd name="f158" fmla="*/ f132 f72 1"/>
                <a:gd name="f159" fmla="*/ f133 f73 1"/>
                <a:gd name="f160" fmla="*/ f134 f72 1"/>
                <a:gd name="f161" fmla="*/ f135 f73 1"/>
                <a:gd name="f162" fmla="*/ f136 f73 1"/>
                <a:gd name="f163" fmla="*/ f137 f73 1"/>
                <a:gd name="f164" fmla="*/ f138 f73 1"/>
                <a:gd name="f165" fmla="*/ f139 f73 1"/>
                <a:gd name="f166" fmla="*/ f140 f73 1"/>
                <a:gd name="f167" fmla="*/ f141 f73 1"/>
                <a:gd name="f168" fmla="*/ f142 f73 1"/>
                <a:gd name="f169" fmla="*/ f143 f73 1"/>
                <a:gd name="f170" fmla="*/ f144 f72 1"/>
                <a:gd name="f171" fmla="*/ f145 f72 1"/>
                <a:gd name="f172" fmla="*/ f146 f73 1"/>
                <a:gd name="f173" fmla="*/ f147 f73 1"/>
                <a:gd name="f174" fmla="*/ f148 f73 1"/>
                <a:gd name="f175" fmla="*/ f149 f73 1"/>
                <a:gd name="f176" fmla="*/ f150 f73 1"/>
              </a:gdLst>
              <a:ahLst/>
              <a:cxnLst>
                <a:cxn ang="3cd4">
                  <a:pos x="hc" y="t"/>
                </a:cxn>
                <a:cxn ang="0">
                  <a:pos x="r" y="vc"/>
                </a:cxn>
                <a:cxn ang="cd4">
                  <a:pos x="hc" y="b"/>
                </a:cxn>
                <a:cxn ang="cd2">
                  <a:pos x="l" y="vc"/>
                </a:cxn>
                <a:cxn ang="f128">
                  <a:pos x="f155" y="f156"/>
                </a:cxn>
                <a:cxn ang="f128">
                  <a:pos x="f157" y="f156"/>
                </a:cxn>
                <a:cxn ang="f128">
                  <a:pos x="f158" y="f159"/>
                </a:cxn>
                <a:cxn ang="f128">
                  <a:pos x="f160" y="f161"/>
                </a:cxn>
                <a:cxn ang="f128">
                  <a:pos x="f158" y="f162"/>
                </a:cxn>
                <a:cxn ang="f128">
                  <a:pos x="f157" y="f163"/>
                </a:cxn>
                <a:cxn ang="f128">
                  <a:pos x="f158" y="f164"/>
                </a:cxn>
                <a:cxn ang="f128">
                  <a:pos x="f160" y="f165"/>
                </a:cxn>
                <a:cxn ang="f128">
                  <a:pos x="f158" y="f166"/>
                </a:cxn>
                <a:cxn ang="f128">
                  <a:pos x="f157" y="f167"/>
                </a:cxn>
                <a:cxn ang="f128">
                  <a:pos x="f158" y="f168"/>
                </a:cxn>
                <a:cxn ang="f128">
                  <a:pos x="f160" y="f169"/>
                </a:cxn>
                <a:cxn ang="f128">
                  <a:pos x="f170" y="f169"/>
                </a:cxn>
                <a:cxn ang="f128">
                  <a:pos x="f171" y="f172"/>
                </a:cxn>
                <a:cxn ang="f128">
                  <a:pos x="f155" y="f167"/>
                </a:cxn>
                <a:cxn ang="f128">
                  <a:pos x="f171" y="f173"/>
                </a:cxn>
                <a:cxn ang="f128">
                  <a:pos x="f170" y="f165"/>
                </a:cxn>
                <a:cxn ang="f128">
                  <a:pos x="f171" y="f174"/>
                </a:cxn>
                <a:cxn ang="f128">
                  <a:pos x="f155" y="f163"/>
                </a:cxn>
                <a:cxn ang="f128">
                  <a:pos x="f171" y="f175"/>
                </a:cxn>
                <a:cxn ang="f128">
                  <a:pos x="f170" y="f161"/>
                </a:cxn>
                <a:cxn ang="f128">
                  <a:pos x="f171" y="f176"/>
                </a:cxn>
                <a:cxn ang="f128">
                  <a:pos x="f155" y="f156"/>
                </a:cxn>
              </a:cxnLst>
              <a:rect l="f151" t="f154" r="f152" b="f153"/>
              <a:pathLst>
                <a:path w="112128"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6" y="f5"/>
                  </a:lnTo>
                  <a:cubicBezTo>
                    <a:pt x="f6" y="f43"/>
                    <a:pt x="f44" y="f45"/>
                    <a:pt x="f46" y="f47"/>
                  </a:cubicBezTo>
                  <a:cubicBezTo>
                    <a:pt x="f48" y="f49"/>
                    <a:pt x="f8" y="f50"/>
                    <a:pt x="f8" y="f37"/>
                  </a:cubicBezTo>
                  <a:cubicBezTo>
                    <a:pt x="f8" y="f51"/>
                    <a:pt x="f48" y="f52"/>
                    <a:pt x="f46" y="f53"/>
                  </a:cubicBezTo>
                  <a:cubicBezTo>
                    <a:pt x="f44" y="f54"/>
                    <a:pt x="f6" y="f55"/>
                    <a:pt x="f6" y="f31"/>
                  </a:cubicBezTo>
                  <a:cubicBezTo>
                    <a:pt x="f6" y="f56"/>
                    <a:pt x="f44" y="f57"/>
                    <a:pt x="f46" y="f58"/>
                  </a:cubicBezTo>
                  <a:cubicBezTo>
                    <a:pt x="f48" y="f59"/>
                    <a:pt x="f8" y="f60"/>
                    <a:pt x="f8" y="f25"/>
                  </a:cubicBezTo>
                  <a:cubicBezTo>
                    <a:pt x="f8" y="f61"/>
                    <a:pt x="f48" y="f62"/>
                    <a:pt x="f46" y="f63"/>
                  </a:cubicBezTo>
                  <a:cubicBezTo>
                    <a:pt x="f44" y="f64"/>
                    <a:pt x="f6" y="f65"/>
                    <a:pt x="f6" y="f19"/>
                  </a:cubicBezTo>
                  <a:cubicBezTo>
                    <a:pt x="f6" y="f66"/>
                    <a:pt x="f44" y="f67"/>
                    <a:pt x="f46" y="f68"/>
                  </a:cubicBezTo>
                  <a:cubicBezTo>
                    <a:pt x="f48" y="f69"/>
                    <a:pt x="f8" y="f70"/>
                    <a:pt x="f8" y="f9"/>
                  </a:cubicBezTo>
                  <a:close/>
                </a:path>
              </a:pathLst>
            </a:custGeom>
            <a:solidFill>
              <a:srgbClr val="7473B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4" name="Freeform 8">
              <a:extLst>
                <a:ext uri="{FF2B5EF4-FFF2-40B4-BE49-F238E27FC236}">
                  <a16:creationId xmlns:a16="http://schemas.microsoft.com/office/drawing/2014/main" id="{529D5AC9-D376-60A5-B91A-5BFD68C3849F}"/>
                </a:ext>
              </a:extLst>
            </p:cNvPr>
            <p:cNvSpPr/>
            <p:nvPr/>
          </p:nvSpPr>
          <p:spPr>
            <a:xfrm>
              <a:off x="11571128" y="4627174"/>
              <a:ext cx="394014" cy="394728"/>
            </a:xfrm>
            <a:custGeom>
              <a:avLst/>
              <a:gdLst>
                <a:gd name="f0" fmla="val 10800000"/>
                <a:gd name="f1" fmla="val 5400000"/>
                <a:gd name="f2" fmla="val 180"/>
                <a:gd name="f3" fmla="val w"/>
                <a:gd name="f4" fmla="val h"/>
                <a:gd name="f5" fmla="val 0"/>
                <a:gd name="f6" fmla="val 250862"/>
                <a:gd name="f7" fmla="val 251319"/>
                <a:gd name="f8" fmla="val 250863"/>
                <a:gd name="f9" fmla="val 125660"/>
                <a:gd name="f10" fmla="val 195059"/>
                <a:gd name="f11" fmla="val 194705"/>
                <a:gd name="f12" fmla="val 125431"/>
                <a:gd name="f13" fmla="val 56158"/>
                <a:gd name="f14" fmla="val 56260"/>
                <a:gd name="f15" fmla="+- 0 0 -90"/>
                <a:gd name="f16" fmla="*/ f3 1 250862"/>
                <a:gd name="f17" fmla="*/ f4 1 251319"/>
                <a:gd name="f18" fmla="+- f7 0 f5"/>
                <a:gd name="f19" fmla="+- f6 0 f5"/>
                <a:gd name="f20" fmla="*/ f15 f0 1"/>
                <a:gd name="f21" fmla="*/ f19 1 250862"/>
                <a:gd name="f22" fmla="*/ f18 1 251319"/>
                <a:gd name="f23" fmla="*/ 250863 f19 1"/>
                <a:gd name="f24" fmla="*/ 125660 f18 1"/>
                <a:gd name="f25" fmla="*/ 125431 f19 1"/>
                <a:gd name="f26" fmla="*/ 251319 f18 1"/>
                <a:gd name="f27" fmla="*/ 0 f19 1"/>
                <a:gd name="f28" fmla="*/ 0 f18 1"/>
                <a:gd name="f29" fmla="*/ f20 1 f2"/>
                <a:gd name="f30" fmla="*/ f23 1 250862"/>
                <a:gd name="f31" fmla="*/ f24 1 251319"/>
                <a:gd name="f32" fmla="*/ f25 1 250862"/>
                <a:gd name="f33" fmla="*/ f26 1 251319"/>
                <a:gd name="f34" fmla="*/ f27 1 250862"/>
                <a:gd name="f35" fmla="*/ f28 1 251319"/>
                <a:gd name="f36" fmla="*/ f5 1 f21"/>
                <a:gd name="f37" fmla="*/ f6 1 f21"/>
                <a:gd name="f38" fmla="*/ f5 1 f22"/>
                <a:gd name="f39" fmla="*/ f7 1 f22"/>
                <a:gd name="f40" fmla="+- f29 0 f1"/>
                <a:gd name="f41" fmla="*/ f30 1 f21"/>
                <a:gd name="f42" fmla="*/ f31 1 f22"/>
                <a:gd name="f43" fmla="*/ f32 1 f21"/>
                <a:gd name="f44" fmla="*/ f33 1 f22"/>
                <a:gd name="f45" fmla="*/ f34 1 f21"/>
                <a:gd name="f46" fmla="*/ f35 1 f22"/>
                <a:gd name="f47" fmla="*/ f36 f16 1"/>
                <a:gd name="f48" fmla="*/ f37 f16 1"/>
                <a:gd name="f49" fmla="*/ f39 f17 1"/>
                <a:gd name="f50" fmla="*/ f38 f17 1"/>
                <a:gd name="f51" fmla="*/ f41 f16 1"/>
                <a:gd name="f52" fmla="*/ f42 f17 1"/>
                <a:gd name="f53" fmla="*/ f43 f16 1"/>
                <a:gd name="f54" fmla="*/ f44 f17 1"/>
                <a:gd name="f55" fmla="*/ f45 f16 1"/>
                <a:gd name="f56" fmla="*/ f46 f17 1"/>
              </a:gdLst>
              <a:ahLst/>
              <a:cxnLst>
                <a:cxn ang="3cd4">
                  <a:pos x="hc" y="t"/>
                </a:cxn>
                <a:cxn ang="0">
                  <a:pos x="r" y="vc"/>
                </a:cxn>
                <a:cxn ang="cd4">
                  <a:pos x="hc" y="b"/>
                </a:cxn>
                <a:cxn ang="cd2">
                  <a:pos x="l" y="vc"/>
                </a:cxn>
                <a:cxn ang="f40">
                  <a:pos x="f51" y="f52"/>
                </a:cxn>
                <a:cxn ang="f40">
                  <a:pos x="f53" y="f54"/>
                </a:cxn>
                <a:cxn ang="f40">
                  <a:pos x="f55" y="f52"/>
                </a:cxn>
                <a:cxn ang="f40">
                  <a:pos x="f53" y="f56"/>
                </a:cxn>
                <a:cxn ang="f40">
                  <a:pos x="f51" y="f52"/>
                </a:cxn>
              </a:cxnLst>
              <a:rect l="f47" t="f50" r="f48" b="f49"/>
              <a:pathLst>
                <a:path w="250862" h="251319">
                  <a:moveTo>
                    <a:pt x="f8" y="f9"/>
                  </a:moveTo>
                  <a:cubicBezTo>
                    <a:pt x="f8" y="f10"/>
                    <a:pt x="f11" y="f7"/>
                    <a:pt x="f12" y="f7"/>
                  </a:cubicBezTo>
                  <a:cubicBezTo>
                    <a:pt x="f13" y="f7"/>
                    <a:pt x="f5" y="f10"/>
                    <a:pt x="f5" y="f9"/>
                  </a:cubicBezTo>
                  <a:cubicBezTo>
                    <a:pt x="f5" y="f14"/>
                    <a:pt x="f13" y="f5"/>
                    <a:pt x="f12" y="f5"/>
                  </a:cubicBezTo>
                  <a:cubicBezTo>
                    <a:pt x="f11" y="f5"/>
                    <a:pt x="f8" y="f14"/>
                    <a:pt x="f8" y="f9"/>
                  </a:cubicBezTo>
                  <a:close/>
                </a:path>
              </a:pathLst>
            </a:custGeom>
            <a:solidFill>
              <a:srgbClr val="ECC0DA"/>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sp>
        <p:nvSpPr>
          <p:cNvPr id="15" name="Rectangle 21">
            <a:extLst>
              <a:ext uri="{FF2B5EF4-FFF2-40B4-BE49-F238E27FC236}">
                <a16:creationId xmlns:a16="http://schemas.microsoft.com/office/drawing/2014/main" id="{CFB2EDF2-69BF-381D-BBAC-77F97322E741}"/>
              </a:ext>
            </a:extLst>
          </p:cNvPr>
          <p:cNvSpPr/>
          <p:nvPr/>
        </p:nvSpPr>
        <p:spPr>
          <a:xfrm rot="16200004">
            <a:off x="9965529" y="1926425"/>
            <a:ext cx="7562856" cy="3128957"/>
          </a:xfrm>
          <a:prstGeom prst="rect">
            <a:avLst/>
          </a:prstGeom>
          <a:solidFill>
            <a:srgbClr val="ECECEC"/>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16" name="Rectangle 33">
            <a:extLst>
              <a:ext uri="{FF2B5EF4-FFF2-40B4-BE49-F238E27FC236}">
                <a16:creationId xmlns:a16="http://schemas.microsoft.com/office/drawing/2014/main" id="{8C961610-D7F6-30FE-012B-E4A728653735}"/>
              </a:ext>
            </a:extLst>
          </p:cNvPr>
          <p:cNvSpPr/>
          <p:nvPr/>
        </p:nvSpPr>
        <p:spPr>
          <a:xfrm rot="16200004">
            <a:off x="2858263" y="-2026296"/>
            <a:ext cx="6141018" cy="10910593"/>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FFFFFF"/>
                </a:solidFill>
                <a:uFillTx/>
                <a:latin typeface="Calibri"/>
              </a:rPr>
              <a:t>a</a:t>
            </a:r>
          </a:p>
        </p:txBody>
      </p:sp>
      <p:sp>
        <p:nvSpPr>
          <p:cNvPr id="17" name="Text Placeholder 23">
            <a:extLst>
              <a:ext uri="{FF2B5EF4-FFF2-40B4-BE49-F238E27FC236}">
                <a16:creationId xmlns:a16="http://schemas.microsoft.com/office/drawing/2014/main" id="{F2FC7038-F5D0-A12E-9B21-722DEB32033E}"/>
              </a:ext>
            </a:extLst>
          </p:cNvPr>
          <p:cNvSpPr txBox="1">
            <a:spLocks noGrp="1"/>
          </p:cNvSpPr>
          <p:nvPr>
            <p:ph type="body" sz="quarter" idx="4294967295"/>
          </p:nvPr>
        </p:nvSpPr>
        <p:spPr>
          <a:xfrm>
            <a:off x="904853" y="826891"/>
            <a:ext cx="10052950" cy="803657"/>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en-US" sz="3600" b="1" i="0" u="none" strike="noStrike" cap="none" spc="0" baseline="0">
                <a:solidFill>
                  <a:srgbClr val="F26650"/>
                </a:solidFill>
                <a:uFillTx/>
                <a:latin typeface="Calibri"/>
              </a:defRPr>
            </a:lvl1pPr>
          </a:lstStyle>
          <a:p>
            <a:pPr lvl="0"/>
            <a:r>
              <a:rPr lang="en-US"/>
              <a:t>HEADING</a:t>
            </a:r>
          </a:p>
        </p:txBody>
      </p:sp>
      <p:sp>
        <p:nvSpPr>
          <p:cNvPr id="18" name="Text Placeholder 17">
            <a:extLst>
              <a:ext uri="{FF2B5EF4-FFF2-40B4-BE49-F238E27FC236}">
                <a16:creationId xmlns:a16="http://schemas.microsoft.com/office/drawing/2014/main" id="{2ACA10C1-3333-0EAC-7721-C5BB04AF0139}"/>
              </a:ext>
            </a:extLst>
          </p:cNvPr>
          <p:cNvSpPr txBox="1">
            <a:spLocks noGrp="1"/>
          </p:cNvSpPr>
          <p:nvPr>
            <p:ph type="body" sz="quarter" idx="4294967295"/>
          </p:nvPr>
        </p:nvSpPr>
        <p:spPr>
          <a:xfrm>
            <a:off x="904853" y="1989039"/>
            <a:ext cx="10052950" cy="4250332"/>
          </a:xfrm>
          <a:prstGeom prst="rect">
            <a:avLst/>
          </a:prstGeom>
          <a:noFill/>
          <a:ln>
            <a:noFill/>
          </a:ln>
        </p:spPr>
        <p:txBody>
          <a:bodyPr vert="horz" wrap="square" lIns="91440" tIns="45720" rIns="91440" bIns="45720" anchor="t" anchorCtr="0" compatLnSpc="1">
            <a:noAutofit/>
          </a:bodyPr>
          <a:lstStyle>
            <a:lvl1pPr marR="0" lvl="0" fontAlgn="auto">
              <a:lnSpc>
                <a:spcPts val="2480"/>
              </a:lnSpc>
              <a:spcBef>
                <a:spcPts val="0"/>
              </a:spcBef>
              <a:spcAft>
                <a:spcPts val="0"/>
              </a:spcAft>
              <a:buNone/>
              <a:tabLst/>
              <a:defRPr lang="en-GB" sz="2400" b="0" i="0" u="none" strike="noStrike" cap="none" spc="0" baseline="0">
                <a:solidFill>
                  <a:srgbClr val="292668"/>
                </a:solidFill>
                <a:uFillTx/>
                <a:latin typeface="Calibri"/>
              </a:defRPr>
            </a:lvl1pPr>
          </a:lstStyle>
          <a:p>
            <a:pPr lvl="0"/>
            <a:r>
              <a:rPr lang="en-GB"/>
              <a:t>Click to type…</a:t>
            </a:r>
            <a:endParaRPr lang="en-US"/>
          </a:p>
        </p:txBody>
      </p:sp>
    </p:spTree>
    <p:extLst>
      <p:ext uri="{BB962C8B-B14F-4D97-AF65-F5344CB8AC3E}">
        <p14:creationId xmlns:p14="http://schemas.microsoft.com/office/powerpoint/2010/main" val="20670501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ext Slide 01 Navy">
    <p:spTree>
      <p:nvGrpSpPr>
        <p:cNvPr id="1" name=""/>
        <p:cNvGrpSpPr/>
        <p:nvPr/>
      </p:nvGrpSpPr>
      <p:grpSpPr>
        <a:xfrm>
          <a:off x="0" y="0"/>
          <a:ext cx="0" cy="0"/>
          <a:chOff x="0" y="0"/>
          <a:chExt cx="0" cy="0"/>
        </a:xfrm>
      </p:grpSpPr>
      <p:sp>
        <p:nvSpPr>
          <p:cNvPr id="2" name="Rectangle 24">
            <a:extLst>
              <a:ext uri="{FF2B5EF4-FFF2-40B4-BE49-F238E27FC236}">
                <a16:creationId xmlns:a16="http://schemas.microsoft.com/office/drawing/2014/main" id="{21B79874-C0A9-6A2D-A75E-928A7ACFD77F}"/>
              </a:ext>
            </a:extLst>
          </p:cNvPr>
          <p:cNvSpPr/>
          <p:nvPr/>
        </p:nvSpPr>
        <p:spPr>
          <a:xfrm rot="16200004">
            <a:off x="2666998" y="-2666998"/>
            <a:ext cx="6858000" cy="12191996"/>
          </a:xfrm>
          <a:prstGeom prst="rect">
            <a:avLst/>
          </a:prstGeom>
          <a:solidFill>
            <a:srgbClr val="292668"/>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TextBox 1">
            <a:extLst>
              <a:ext uri="{FF2B5EF4-FFF2-40B4-BE49-F238E27FC236}">
                <a16:creationId xmlns:a16="http://schemas.microsoft.com/office/drawing/2014/main" id="{5EC146EC-FB80-0E8B-D01B-CA945F7E9FB8}"/>
              </a:ext>
            </a:extLst>
          </p:cNvPr>
          <p:cNvSpPr txBox="1"/>
          <p:nvPr/>
        </p:nvSpPr>
        <p:spPr>
          <a:xfrm rot="16200004">
            <a:off x="9609411" y="2181502"/>
            <a:ext cx="4359209" cy="215441"/>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 b="0" i="0" u="none" strike="noStrike" kern="1200" cap="none" spc="100" baseline="0">
                <a:solidFill>
                  <a:srgbClr val="FFFFFF"/>
                </a:solidFill>
                <a:uFillTx/>
                <a:latin typeface="Calibri"/>
              </a:rPr>
              <a:t>Connecting Disciplines in European Higher Academia</a:t>
            </a:r>
          </a:p>
        </p:txBody>
      </p:sp>
      <p:grpSp>
        <p:nvGrpSpPr>
          <p:cNvPr id="4" name="Group 2">
            <a:extLst>
              <a:ext uri="{FF2B5EF4-FFF2-40B4-BE49-F238E27FC236}">
                <a16:creationId xmlns:a16="http://schemas.microsoft.com/office/drawing/2014/main" id="{7F1AE472-0E04-802E-00D3-780E9B6DB3C6}"/>
              </a:ext>
            </a:extLst>
          </p:cNvPr>
          <p:cNvGrpSpPr/>
          <p:nvPr/>
        </p:nvGrpSpPr>
        <p:grpSpPr>
          <a:xfrm>
            <a:off x="10392064" y="4627174"/>
            <a:ext cx="1799932" cy="2230825"/>
            <a:chOff x="10392064" y="4627174"/>
            <a:chExt cx="1799932" cy="2230825"/>
          </a:xfrm>
        </p:grpSpPr>
        <p:sp>
          <p:nvSpPr>
            <p:cNvPr id="5" name="Freeform 3">
              <a:extLst>
                <a:ext uri="{FF2B5EF4-FFF2-40B4-BE49-F238E27FC236}">
                  <a16:creationId xmlns:a16="http://schemas.microsoft.com/office/drawing/2014/main" id="{8F0CC6F3-35C5-2DB3-F1DA-6693F0BD6702}"/>
                </a:ext>
              </a:extLst>
            </p:cNvPr>
            <p:cNvSpPr/>
            <p:nvPr/>
          </p:nvSpPr>
          <p:spPr>
            <a:xfrm>
              <a:off x="10393564" y="5957892"/>
              <a:ext cx="1798432" cy="900107"/>
            </a:xfrm>
            <a:custGeom>
              <a:avLst/>
              <a:gdLst>
                <a:gd name="f0" fmla="val 10800000"/>
                <a:gd name="f1" fmla="val 5400000"/>
                <a:gd name="f2" fmla="val 180"/>
                <a:gd name="f3" fmla="val w"/>
                <a:gd name="f4" fmla="val h"/>
                <a:gd name="f5" fmla="val 0"/>
                <a:gd name="f6" fmla="val 1145036"/>
                <a:gd name="f7" fmla="val 573083"/>
                <a:gd name="f8" fmla="val 1144086"/>
                <a:gd name="f9" fmla="val 317005"/>
                <a:gd name="f10" fmla="val 887522"/>
                <a:gd name="f11" fmla="val 573084"/>
                <a:gd name="f12" fmla="val 572043"/>
                <a:gd name="f13" fmla="val 256564"/>
                <a:gd name="f14" fmla="val 316053"/>
                <a:gd name="f15" fmla="+- 0 0 -90"/>
                <a:gd name="f16" fmla="*/ f3 1 1145036"/>
                <a:gd name="f17" fmla="*/ f4 1 573083"/>
                <a:gd name="f18" fmla="+- f7 0 f5"/>
                <a:gd name="f19" fmla="+- f6 0 f5"/>
                <a:gd name="f20" fmla="*/ f15 f0 1"/>
                <a:gd name="f21" fmla="*/ f19 1 1145036"/>
                <a:gd name="f22" fmla="*/ f18 1 573083"/>
                <a:gd name="f23" fmla="*/ 1144086 f19 1"/>
                <a:gd name="f24" fmla="*/ 0 f18 1"/>
                <a:gd name="f25" fmla="*/ 572043 f19 1"/>
                <a:gd name="f26" fmla="*/ 573084 f18 1"/>
                <a:gd name="f27" fmla="*/ 0 f19 1"/>
                <a:gd name="f28" fmla="*/ 1145036 f19 1"/>
                <a:gd name="f29" fmla="*/ f20 1 f2"/>
                <a:gd name="f30" fmla="*/ f23 1 1145036"/>
                <a:gd name="f31" fmla="*/ f24 1 573083"/>
                <a:gd name="f32" fmla="*/ f25 1 1145036"/>
                <a:gd name="f33" fmla="*/ f26 1 573083"/>
                <a:gd name="f34" fmla="*/ f27 1 1145036"/>
                <a:gd name="f35" fmla="*/ f28 1 1145036"/>
                <a:gd name="f36" fmla="*/ f5 1 f21"/>
                <a:gd name="f37" fmla="*/ f6 1 f21"/>
                <a:gd name="f38" fmla="*/ f5 1 f22"/>
                <a:gd name="f39" fmla="*/ f7 1 f22"/>
                <a:gd name="f40" fmla="+- f29 0 f1"/>
                <a:gd name="f41" fmla="*/ f30 1 f21"/>
                <a:gd name="f42" fmla="*/ f31 1 f22"/>
                <a:gd name="f43" fmla="*/ f32 1 f21"/>
                <a:gd name="f44" fmla="*/ f33 1 f22"/>
                <a:gd name="f45" fmla="*/ f34 1 f21"/>
                <a:gd name="f46" fmla="*/ f35 1 f21"/>
                <a:gd name="f47" fmla="*/ f36 f16 1"/>
                <a:gd name="f48" fmla="*/ f37 f16 1"/>
                <a:gd name="f49" fmla="*/ f39 f17 1"/>
                <a:gd name="f50" fmla="*/ f38 f17 1"/>
                <a:gd name="f51" fmla="*/ f41 f16 1"/>
                <a:gd name="f52" fmla="*/ f42 f17 1"/>
                <a:gd name="f53" fmla="*/ f43 f16 1"/>
                <a:gd name="f54" fmla="*/ f44 f17 1"/>
                <a:gd name="f55" fmla="*/ f45 f16 1"/>
                <a:gd name="f56" fmla="*/ f46 f16 1"/>
              </a:gdLst>
              <a:ahLst/>
              <a:cxnLst>
                <a:cxn ang="3cd4">
                  <a:pos x="hc" y="t"/>
                </a:cxn>
                <a:cxn ang="0">
                  <a:pos x="r" y="vc"/>
                </a:cxn>
                <a:cxn ang="cd4">
                  <a:pos x="hc" y="b"/>
                </a:cxn>
                <a:cxn ang="cd2">
                  <a:pos x="l" y="vc"/>
                </a:cxn>
                <a:cxn ang="f40">
                  <a:pos x="f51" y="f52"/>
                </a:cxn>
                <a:cxn ang="f40">
                  <a:pos x="f53" y="f54"/>
                </a:cxn>
                <a:cxn ang="f40">
                  <a:pos x="f55" y="f52"/>
                </a:cxn>
                <a:cxn ang="f40">
                  <a:pos x="f56" y="f52"/>
                </a:cxn>
              </a:cxnLst>
              <a:rect l="f47" t="f50" r="f48" b="f49"/>
              <a:pathLst>
                <a:path w="1145036" h="573083">
                  <a:moveTo>
                    <a:pt x="f8" y="f5"/>
                  </a:moveTo>
                  <a:cubicBezTo>
                    <a:pt x="f8" y="f9"/>
                    <a:pt x="f10" y="f11"/>
                    <a:pt x="f12" y="f11"/>
                  </a:cubicBezTo>
                  <a:cubicBezTo>
                    <a:pt x="f13" y="f11"/>
                    <a:pt x="f5" y="f14"/>
                    <a:pt x="f5" y="f5"/>
                  </a:cubicBezTo>
                  <a:lnTo>
                    <a:pt x="f6" y="f5"/>
                  </a:lnTo>
                  <a:close/>
                </a:path>
              </a:pathLst>
            </a:custGeom>
            <a:solidFill>
              <a:srgbClr val="F26F4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nvGrpSpPr>
            <p:cNvPr id="6" name="Graphic 10">
              <a:extLst>
                <a:ext uri="{FF2B5EF4-FFF2-40B4-BE49-F238E27FC236}">
                  <a16:creationId xmlns:a16="http://schemas.microsoft.com/office/drawing/2014/main" id="{BFE814D3-4B24-581A-9C50-E58E299C49CF}"/>
                </a:ext>
              </a:extLst>
            </p:cNvPr>
            <p:cNvGrpSpPr/>
            <p:nvPr/>
          </p:nvGrpSpPr>
          <p:grpSpPr>
            <a:xfrm>
              <a:off x="11346533" y="5042285"/>
              <a:ext cx="843205" cy="784573"/>
              <a:chOff x="11346533" y="5042285"/>
              <a:chExt cx="843205" cy="784573"/>
            </a:xfrm>
          </p:grpSpPr>
          <p:sp>
            <p:nvSpPr>
              <p:cNvPr id="7" name="Freeform 15">
                <a:extLst>
                  <a:ext uri="{FF2B5EF4-FFF2-40B4-BE49-F238E27FC236}">
                    <a16:creationId xmlns:a16="http://schemas.microsoft.com/office/drawing/2014/main" id="{1604F30E-7AA8-ED89-973C-46BB87F7060F}"/>
                  </a:ext>
                </a:extLst>
              </p:cNvPr>
              <p:cNvSpPr/>
              <p:nvPr/>
            </p:nvSpPr>
            <p:spPr>
              <a:xfrm>
                <a:off x="11346533" y="5444493"/>
                <a:ext cx="382027" cy="382365"/>
              </a:xfrm>
              <a:custGeom>
                <a:avLst/>
                <a:gdLst>
                  <a:gd name="f0" fmla="val 10800000"/>
                  <a:gd name="f1" fmla="val 5400000"/>
                  <a:gd name="f2" fmla="val 180"/>
                  <a:gd name="f3" fmla="val w"/>
                  <a:gd name="f4" fmla="val h"/>
                  <a:gd name="f5" fmla="val 0"/>
                  <a:gd name="f6" fmla="val 243233"/>
                  <a:gd name="f7" fmla="val 243449"/>
                  <a:gd name="f8" fmla="val 59376"/>
                  <a:gd name="f9" fmla="val 184079"/>
                  <a:gd name="f10" fmla="val 8063"/>
                  <a:gd name="f11" fmla="val 132672"/>
                  <a:gd name="f12" fmla="+- 0 0 9991"/>
                  <a:gd name="f13" fmla="val 63179"/>
                  <a:gd name="f14" fmla="val 5213"/>
                  <a:gd name="f15" fmla="val 5109"/>
                  <a:gd name="f16" fmla="val 64127"/>
                  <a:gd name="f17" fmla="+- 0 0 10123"/>
                  <a:gd name="f18" fmla="val 133495"/>
                  <a:gd name="f19" fmla="val 8917"/>
                  <a:gd name="f20" fmla="val 183857"/>
                  <a:gd name="f21" fmla="val 59371"/>
                  <a:gd name="f22" fmla="val 235170"/>
                  <a:gd name="f23" fmla="val 110777"/>
                  <a:gd name="f24" fmla="val 253225"/>
                  <a:gd name="f25" fmla="val 180271"/>
                  <a:gd name="f26" fmla="val 238021"/>
                  <a:gd name="f27" fmla="val 238341"/>
                  <a:gd name="f28" fmla="val 179106"/>
                  <a:gd name="f29" fmla="val 253572"/>
                  <a:gd name="f30" fmla="val 109739"/>
                  <a:gd name="f31" fmla="val 234533"/>
                  <a:gd name="f32" fmla="+- 0 0 -90"/>
                  <a:gd name="f33" fmla="*/ f3 1 243233"/>
                  <a:gd name="f34" fmla="*/ f4 1 243449"/>
                  <a:gd name="f35" fmla="+- f7 0 f5"/>
                  <a:gd name="f36" fmla="+- f6 0 f5"/>
                  <a:gd name="f37" fmla="*/ f32 f0 1"/>
                  <a:gd name="f38" fmla="*/ f36 1 243233"/>
                  <a:gd name="f39" fmla="*/ f35 1 243449"/>
                  <a:gd name="f40" fmla="*/ 59376 f36 1"/>
                  <a:gd name="f41" fmla="*/ 184079 f35 1"/>
                  <a:gd name="f42" fmla="*/ 5213 f36 1"/>
                  <a:gd name="f43" fmla="*/ 5109 f35 1"/>
                  <a:gd name="f44" fmla="*/ 183857 f36 1"/>
                  <a:gd name="f45" fmla="*/ 59371 f35 1"/>
                  <a:gd name="f46" fmla="*/ 238021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8" name="Freeform 18">
                <a:extLst>
                  <a:ext uri="{FF2B5EF4-FFF2-40B4-BE49-F238E27FC236}">
                    <a16:creationId xmlns:a16="http://schemas.microsoft.com/office/drawing/2014/main" id="{9A50058E-D1DA-F7F2-DA8D-99C5CA6A35C2}"/>
                  </a:ext>
                </a:extLst>
              </p:cNvPr>
              <p:cNvSpPr/>
              <p:nvPr/>
            </p:nvSpPr>
            <p:spPr>
              <a:xfrm>
                <a:off x="11807711" y="5444493"/>
                <a:ext cx="382027" cy="382365"/>
              </a:xfrm>
              <a:custGeom>
                <a:avLst/>
                <a:gdLst>
                  <a:gd name="f0" fmla="val 10800000"/>
                  <a:gd name="f1" fmla="val 5400000"/>
                  <a:gd name="f2" fmla="val 180"/>
                  <a:gd name="f3" fmla="val w"/>
                  <a:gd name="f4" fmla="val h"/>
                  <a:gd name="f5" fmla="val 0"/>
                  <a:gd name="f6" fmla="val 243233"/>
                  <a:gd name="f7" fmla="val 243449"/>
                  <a:gd name="f8" fmla="val 183857"/>
                  <a:gd name="f9" fmla="val 184079"/>
                  <a:gd name="f10" fmla="val 235170"/>
                  <a:gd name="f11" fmla="val 132672"/>
                  <a:gd name="f12" fmla="val 253225"/>
                  <a:gd name="f13" fmla="val 63179"/>
                  <a:gd name="f14" fmla="val 238021"/>
                  <a:gd name="f15" fmla="val 5109"/>
                  <a:gd name="f16" fmla="val 179106"/>
                  <a:gd name="f17" fmla="+- 0 0 10123"/>
                  <a:gd name="f18" fmla="val 109739"/>
                  <a:gd name="f19" fmla="val 8917"/>
                  <a:gd name="f20" fmla="val 59376"/>
                  <a:gd name="f21" fmla="val 59371"/>
                  <a:gd name="f22" fmla="val 8063"/>
                  <a:gd name="f23" fmla="val 110777"/>
                  <a:gd name="f24" fmla="+- 0 0 9991"/>
                  <a:gd name="f25" fmla="val 180271"/>
                  <a:gd name="f26" fmla="val 5213"/>
                  <a:gd name="f27" fmla="val 238341"/>
                  <a:gd name="f28" fmla="val 64127"/>
                  <a:gd name="f29" fmla="val 253572"/>
                  <a:gd name="f30" fmla="val 133495"/>
                  <a:gd name="f31" fmla="val 234533"/>
                  <a:gd name="f32" fmla="+- 0 0 -90"/>
                  <a:gd name="f33" fmla="*/ f3 1 243233"/>
                  <a:gd name="f34" fmla="*/ f4 1 243449"/>
                  <a:gd name="f35" fmla="+- f7 0 f5"/>
                  <a:gd name="f36" fmla="+- f6 0 f5"/>
                  <a:gd name="f37" fmla="*/ f32 f0 1"/>
                  <a:gd name="f38" fmla="*/ f36 1 243233"/>
                  <a:gd name="f39" fmla="*/ f35 1 243449"/>
                  <a:gd name="f40" fmla="*/ 183857 f36 1"/>
                  <a:gd name="f41" fmla="*/ 184079 f35 1"/>
                  <a:gd name="f42" fmla="*/ 238021 f36 1"/>
                  <a:gd name="f43" fmla="*/ 5109 f35 1"/>
                  <a:gd name="f44" fmla="*/ 59376 f36 1"/>
                  <a:gd name="f45" fmla="*/ 59371 f35 1"/>
                  <a:gd name="f46" fmla="*/ 5213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9" name="Freeform 19">
                <a:extLst>
                  <a:ext uri="{FF2B5EF4-FFF2-40B4-BE49-F238E27FC236}">
                    <a16:creationId xmlns:a16="http://schemas.microsoft.com/office/drawing/2014/main" id="{916B67A7-DC1D-FF44-52D3-850CB41B37CD}"/>
                  </a:ext>
                </a:extLst>
              </p:cNvPr>
              <p:cNvSpPr/>
              <p:nvPr/>
            </p:nvSpPr>
            <p:spPr>
              <a:xfrm>
                <a:off x="11346533" y="5042285"/>
                <a:ext cx="382027" cy="382365"/>
              </a:xfrm>
              <a:custGeom>
                <a:avLst/>
                <a:gdLst>
                  <a:gd name="f0" fmla="val 10800000"/>
                  <a:gd name="f1" fmla="val 5400000"/>
                  <a:gd name="f2" fmla="val 180"/>
                  <a:gd name="f3" fmla="val w"/>
                  <a:gd name="f4" fmla="val h"/>
                  <a:gd name="f5" fmla="val 0"/>
                  <a:gd name="f6" fmla="val 243233"/>
                  <a:gd name="f7" fmla="val 243449"/>
                  <a:gd name="f8" fmla="val 59376"/>
                  <a:gd name="f9" fmla="val 184079"/>
                  <a:gd name="f10" fmla="val 8063"/>
                  <a:gd name="f11" fmla="val 132672"/>
                  <a:gd name="f12" fmla="+- 0 0 9991"/>
                  <a:gd name="f13" fmla="val 63179"/>
                  <a:gd name="f14" fmla="val 5213"/>
                  <a:gd name="f15" fmla="val 5109"/>
                  <a:gd name="f16" fmla="val 64127"/>
                  <a:gd name="f17" fmla="+- 0 0 10123"/>
                  <a:gd name="f18" fmla="val 133495"/>
                  <a:gd name="f19" fmla="val 8917"/>
                  <a:gd name="f20" fmla="val 183857"/>
                  <a:gd name="f21" fmla="val 59371"/>
                  <a:gd name="f22" fmla="val 235170"/>
                  <a:gd name="f23" fmla="val 110777"/>
                  <a:gd name="f24" fmla="val 253225"/>
                  <a:gd name="f25" fmla="val 180271"/>
                  <a:gd name="f26" fmla="val 238021"/>
                  <a:gd name="f27" fmla="val 238341"/>
                  <a:gd name="f28" fmla="val 179106"/>
                  <a:gd name="f29" fmla="val 253572"/>
                  <a:gd name="f30" fmla="val 109739"/>
                  <a:gd name="f31" fmla="val 234533"/>
                  <a:gd name="f32" fmla="+- 0 0 -90"/>
                  <a:gd name="f33" fmla="*/ f3 1 243233"/>
                  <a:gd name="f34" fmla="*/ f4 1 243449"/>
                  <a:gd name="f35" fmla="+- f7 0 f5"/>
                  <a:gd name="f36" fmla="+- f6 0 f5"/>
                  <a:gd name="f37" fmla="*/ f32 f0 1"/>
                  <a:gd name="f38" fmla="*/ f36 1 243233"/>
                  <a:gd name="f39" fmla="*/ f35 1 243449"/>
                  <a:gd name="f40" fmla="*/ 59376 f36 1"/>
                  <a:gd name="f41" fmla="*/ 184079 f35 1"/>
                  <a:gd name="f42" fmla="*/ 5213 f36 1"/>
                  <a:gd name="f43" fmla="*/ 5109 f35 1"/>
                  <a:gd name="f44" fmla="*/ 183857 f36 1"/>
                  <a:gd name="f45" fmla="*/ 59371 f35 1"/>
                  <a:gd name="f46" fmla="*/ 238021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0" name="Freeform 20">
                <a:extLst>
                  <a:ext uri="{FF2B5EF4-FFF2-40B4-BE49-F238E27FC236}">
                    <a16:creationId xmlns:a16="http://schemas.microsoft.com/office/drawing/2014/main" id="{D7BBABC6-0C84-38C3-C8BD-D741B56009B0}"/>
                  </a:ext>
                </a:extLst>
              </p:cNvPr>
              <p:cNvSpPr/>
              <p:nvPr/>
            </p:nvSpPr>
            <p:spPr>
              <a:xfrm>
                <a:off x="11807711" y="5042285"/>
                <a:ext cx="382027" cy="382365"/>
              </a:xfrm>
              <a:custGeom>
                <a:avLst/>
                <a:gdLst>
                  <a:gd name="f0" fmla="val 10800000"/>
                  <a:gd name="f1" fmla="val 5400000"/>
                  <a:gd name="f2" fmla="val 180"/>
                  <a:gd name="f3" fmla="val w"/>
                  <a:gd name="f4" fmla="val h"/>
                  <a:gd name="f5" fmla="val 0"/>
                  <a:gd name="f6" fmla="val 243233"/>
                  <a:gd name="f7" fmla="val 243449"/>
                  <a:gd name="f8" fmla="val 183857"/>
                  <a:gd name="f9" fmla="val 184079"/>
                  <a:gd name="f10" fmla="val 235170"/>
                  <a:gd name="f11" fmla="val 132672"/>
                  <a:gd name="f12" fmla="val 253225"/>
                  <a:gd name="f13" fmla="val 63179"/>
                  <a:gd name="f14" fmla="val 238021"/>
                  <a:gd name="f15" fmla="val 5109"/>
                  <a:gd name="f16" fmla="val 179106"/>
                  <a:gd name="f17" fmla="+- 0 0 10123"/>
                  <a:gd name="f18" fmla="val 109739"/>
                  <a:gd name="f19" fmla="val 8917"/>
                  <a:gd name="f20" fmla="val 59376"/>
                  <a:gd name="f21" fmla="val 59371"/>
                  <a:gd name="f22" fmla="val 8063"/>
                  <a:gd name="f23" fmla="val 110777"/>
                  <a:gd name="f24" fmla="+- 0 0 9991"/>
                  <a:gd name="f25" fmla="val 180271"/>
                  <a:gd name="f26" fmla="val 5213"/>
                  <a:gd name="f27" fmla="val 238341"/>
                  <a:gd name="f28" fmla="val 64127"/>
                  <a:gd name="f29" fmla="val 253572"/>
                  <a:gd name="f30" fmla="val 133495"/>
                  <a:gd name="f31" fmla="val 234533"/>
                  <a:gd name="f32" fmla="+- 0 0 -90"/>
                  <a:gd name="f33" fmla="*/ f3 1 243233"/>
                  <a:gd name="f34" fmla="*/ f4 1 243449"/>
                  <a:gd name="f35" fmla="+- f7 0 f5"/>
                  <a:gd name="f36" fmla="+- f6 0 f5"/>
                  <a:gd name="f37" fmla="*/ f32 f0 1"/>
                  <a:gd name="f38" fmla="*/ f36 1 243233"/>
                  <a:gd name="f39" fmla="*/ f35 1 243449"/>
                  <a:gd name="f40" fmla="*/ 183857 f36 1"/>
                  <a:gd name="f41" fmla="*/ 184079 f35 1"/>
                  <a:gd name="f42" fmla="*/ 238021 f36 1"/>
                  <a:gd name="f43" fmla="*/ 5109 f35 1"/>
                  <a:gd name="f44" fmla="*/ 59376 f36 1"/>
                  <a:gd name="f45" fmla="*/ 59371 f35 1"/>
                  <a:gd name="f46" fmla="*/ 5213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sp>
          <p:nvSpPr>
            <p:cNvPr id="11" name="Freeform 5">
              <a:extLst>
                <a:ext uri="{FF2B5EF4-FFF2-40B4-BE49-F238E27FC236}">
                  <a16:creationId xmlns:a16="http://schemas.microsoft.com/office/drawing/2014/main" id="{C8E38C44-85AD-F29C-D968-A16D7B9E377E}"/>
                </a:ext>
              </a:extLst>
            </p:cNvPr>
            <p:cNvSpPr/>
            <p:nvPr/>
          </p:nvSpPr>
          <p:spPr>
            <a:xfrm>
              <a:off x="10392064" y="4631655"/>
              <a:ext cx="176113" cy="1196154"/>
            </a:xfrm>
            <a:custGeom>
              <a:avLst/>
              <a:gdLst>
                <a:gd name="f0" fmla="val 10800000"/>
                <a:gd name="f1" fmla="val 5400000"/>
                <a:gd name="f2" fmla="val 180"/>
                <a:gd name="f3" fmla="val w"/>
                <a:gd name="f4" fmla="val h"/>
                <a:gd name="f5" fmla="val 0"/>
                <a:gd name="f6" fmla="val 112127"/>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112128"/>
                <a:gd name="f44" fmla="val 46646"/>
                <a:gd name="f45" fmla="val 101675"/>
                <a:gd name="f46" fmla="val 71397"/>
                <a:gd name="f47" fmla="val 93123"/>
                <a:gd name="f48" fmla="val 91389"/>
                <a:gd name="f49" fmla="val 85521"/>
                <a:gd name="f50" fmla="val 108524"/>
                <a:gd name="f51" fmla="val 121852"/>
                <a:gd name="f52" fmla="val 182778"/>
                <a:gd name="f53" fmla="val 196105"/>
                <a:gd name="f54" fmla="val 213240"/>
                <a:gd name="f55" fmla="val 233232"/>
                <a:gd name="f56" fmla="val 258935"/>
                <a:gd name="f57" fmla="val 350324"/>
                <a:gd name="f58" fmla="val 376027"/>
                <a:gd name="f59" fmla="val 396018"/>
                <a:gd name="f60" fmla="val 413153"/>
                <a:gd name="f61" fmla="val 426481"/>
                <a:gd name="f62" fmla="val 487407"/>
                <a:gd name="f63" fmla="val 500734"/>
                <a:gd name="f64" fmla="val 517870"/>
                <a:gd name="f65" fmla="val 537861"/>
                <a:gd name="f66" fmla="val 563564"/>
                <a:gd name="f67" fmla="val 654953"/>
                <a:gd name="f68" fmla="val 680656"/>
                <a:gd name="f69" fmla="val 700647"/>
                <a:gd name="f70" fmla="val 717783"/>
                <a:gd name="f71" fmla="val 731110"/>
                <a:gd name="f72" fmla="+- 0 0 -90"/>
                <a:gd name="f73" fmla="*/ f3 1 112127"/>
                <a:gd name="f74" fmla="*/ f4 1 761572"/>
                <a:gd name="f75" fmla="+- f7 0 f5"/>
                <a:gd name="f76" fmla="+- f6 0 f5"/>
                <a:gd name="f77" fmla="*/ f72 f0 1"/>
                <a:gd name="f78" fmla="*/ f76 1 112127"/>
                <a:gd name="f79" fmla="*/ f75 1 761572"/>
                <a:gd name="f80" fmla="*/ 79820 f76 1"/>
                <a:gd name="f81" fmla="*/ 761573 f75 1"/>
                <a:gd name="f82" fmla="*/ 0 f76 1"/>
                <a:gd name="f83" fmla="*/ 19005 f76 1"/>
                <a:gd name="f84" fmla="*/ 670184 f75 1"/>
                <a:gd name="f85" fmla="*/ 32308 f76 1"/>
                <a:gd name="f86" fmla="*/ 609258 f75 1"/>
                <a:gd name="f87" fmla="*/ 548333 f75 1"/>
                <a:gd name="f88" fmla="*/ 456944 f75 1"/>
                <a:gd name="f89" fmla="*/ 365555 f75 1"/>
                <a:gd name="f90" fmla="*/ 304629 f75 1"/>
                <a:gd name="f91" fmla="*/ 243703 f75 1"/>
                <a:gd name="f92" fmla="*/ 152315 f75 1"/>
                <a:gd name="f93" fmla="*/ 60926 f75 1"/>
                <a:gd name="f94" fmla="*/ 0 f75 1"/>
                <a:gd name="f95" fmla="*/ 112128 f76 1"/>
                <a:gd name="f96" fmla="*/ 93123 f76 1"/>
                <a:gd name="f97" fmla="*/ 91389 f75 1"/>
                <a:gd name="f98" fmla="*/ 213240 f75 1"/>
                <a:gd name="f99" fmla="*/ 396018 f75 1"/>
                <a:gd name="f100" fmla="*/ 517870 f75 1"/>
                <a:gd name="f101" fmla="*/ 700647 f75 1"/>
                <a:gd name="f102" fmla="*/ f77 1 f2"/>
                <a:gd name="f103" fmla="*/ f80 1 112127"/>
                <a:gd name="f104" fmla="*/ f81 1 761572"/>
                <a:gd name="f105" fmla="*/ f82 1 112127"/>
                <a:gd name="f106" fmla="*/ f83 1 112127"/>
                <a:gd name="f107" fmla="*/ f84 1 761572"/>
                <a:gd name="f108" fmla="*/ f85 1 112127"/>
                <a:gd name="f109" fmla="*/ f86 1 761572"/>
                <a:gd name="f110" fmla="*/ f87 1 761572"/>
                <a:gd name="f111" fmla="*/ f88 1 761572"/>
                <a:gd name="f112" fmla="*/ f89 1 761572"/>
                <a:gd name="f113" fmla="*/ f90 1 761572"/>
                <a:gd name="f114" fmla="*/ f91 1 761572"/>
                <a:gd name="f115" fmla="*/ f92 1 761572"/>
                <a:gd name="f116" fmla="*/ f93 1 761572"/>
                <a:gd name="f117" fmla="*/ f94 1 761572"/>
                <a:gd name="f118" fmla="*/ f95 1 112127"/>
                <a:gd name="f119" fmla="*/ f96 1 112127"/>
                <a:gd name="f120" fmla="*/ f97 1 761572"/>
                <a:gd name="f121" fmla="*/ f98 1 761572"/>
                <a:gd name="f122" fmla="*/ f99 1 761572"/>
                <a:gd name="f123" fmla="*/ f100 1 761572"/>
                <a:gd name="f124" fmla="*/ f101 1 761572"/>
                <a:gd name="f125" fmla="*/ f5 1 f78"/>
                <a:gd name="f126" fmla="*/ f6 1 f78"/>
                <a:gd name="f127" fmla="*/ f5 1 f79"/>
                <a:gd name="f128" fmla="*/ f7 1 f79"/>
                <a:gd name="f129" fmla="+- f102 0 f1"/>
                <a:gd name="f130" fmla="*/ f103 1 f78"/>
                <a:gd name="f131" fmla="*/ f104 1 f79"/>
                <a:gd name="f132" fmla="*/ f105 1 f78"/>
                <a:gd name="f133" fmla="*/ f106 1 f78"/>
                <a:gd name="f134" fmla="*/ f107 1 f79"/>
                <a:gd name="f135" fmla="*/ f108 1 f78"/>
                <a:gd name="f136" fmla="*/ f109 1 f79"/>
                <a:gd name="f137" fmla="*/ f110 1 f79"/>
                <a:gd name="f138" fmla="*/ f111 1 f79"/>
                <a:gd name="f139" fmla="*/ f112 1 f79"/>
                <a:gd name="f140" fmla="*/ f113 1 f79"/>
                <a:gd name="f141" fmla="*/ f114 1 f79"/>
                <a:gd name="f142" fmla="*/ f115 1 f79"/>
                <a:gd name="f143" fmla="*/ f116 1 f79"/>
                <a:gd name="f144" fmla="*/ f117 1 f79"/>
                <a:gd name="f145" fmla="*/ f118 1 f78"/>
                <a:gd name="f146" fmla="*/ f119 1 f78"/>
                <a:gd name="f147" fmla="*/ f120 1 f79"/>
                <a:gd name="f148" fmla="*/ f121 1 f79"/>
                <a:gd name="f149" fmla="*/ f122 1 f79"/>
                <a:gd name="f150" fmla="*/ f123 1 f79"/>
                <a:gd name="f151" fmla="*/ f124 1 f79"/>
                <a:gd name="f152" fmla="*/ f125 f73 1"/>
                <a:gd name="f153" fmla="*/ f126 f73 1"/>
                <a:gd name="f154" fmla="*/ f128 f74 1"/>
                <a:gd name="f155" fmla="*/ f127 f74 1"/>
                <a:gd name="f156" fmla="*/ f130 f73 1"/>
                <a:gd name="f157" fmla="*/ f131 f74 1"/>
                <a:gd name="f158" fmla="*/ f132 f73 1"/>
                <a:gd name="f159" fmla="*/ f133 f73 1"/>
                <a:gd name="f160" fmla="*/ f134 f74 1"/>
                <a:gd name="f161" fmla="*/ f135 f73 1"/>
                <a:gd name="f162" fmla="*/ f136 f74 1"/>
                <a:gd name="f163" fmla="*/ f137 f74 1"/>
                <a:gd name="f164" fmla="*/ f138 f74 1"/>
                <a:gd name="f165" fmla="*/ f139 f74 1"/>
                <a:gd name="f166" fmla="*/ f140 f74 1"/>
                <a:gd name="f167" fmla="*/ f141 f74 1"/>
                <a:gd name="f168" fmla="*/ f142 f74 1"/>
                <a:gd name="f169" fmla="*/ f143 f74 1"/>
                <a:gd name="f170" fmla="*/ f144 f74 1"/>
                <a:gd name="f171" fmla="*/ f145 f73 1"/>
                <a:gd name="f172" fmla="*/ f146 f73 1"/>
                <a:gd name="f173" fmla="*/ f147 f74 1"/>
                <a:gd name="f174" fmla="*/ f148 f74 1"/>
                <a:gd name="f175" fmla="*/ f149 f74 1"/>
                <a:gd name="f176" fmla="*/ f150 f74 1"/>
                <a:gd name="f177" fmla="*/ f151 f74 1"/>
              </a:gdLst>
              <a:ahLst/>
              <a:cxnLst>
                <a:cxn ang="3cd4">
                  <a:pos x="hc" y="t"/>
                </a:cxn>
                <a:cxn ang="0">
                  <a:pos x="r" y="vc"/>
                </a:cxn>
                <a:cxn ang="cd4">
                  <a:pos x="hc" y="b"/>
                </a:cxn>
                <a:cxn ang="cd2">
                  <a:pos x="l" y="vc"/>
                </a:cxn>
                <a:cxn ang="f129">
                  <a:pos x="f156" y="f157"/>
                </a:cxn>
                <a:cxn ang="f129">
                  <a:pos x="f158" y="f157"/>
                </a:cxn>
                <a:cxn ang="f129">
                  <a:pos x="f159" y="f160"/>
                </a:cxn>
                <a:cxn ang="f129">
                  <a:pos x="f161" y="f162"/>
                </a:cxn>
                <a:cxn ang="f129">
                  <a:pos x="f159" y="f163"/>
                </a:cxn>
                <a:cxn ang="f129">
                  <a:pos x="f158" y="f164"/>
                </a:cxn>
                <a:cxn ang="f129">
                  <a:pos x="f159" y="f165"/>
                </a:cxn>
                <a:cxn ang="f129">
                  <a:pos x="f161" y="f166"/>
                </a:cxn>
                <a:cxn ang="f129">
                  <a:pos x="f159" y="f167"/>
                </a:cxn>
                <a:cxn ang="f129">
                  <a:pos x="f158" y="f168"/>
                </a:cxn>
                <a:cxn ang="f129">
                  <a:pos x="f159" y="f169"/>
                </a:cxn>
                <a:cxn ang="f129">
                  <a:pos x="f161" y="f170"/>
                </a:cxn>
                <a:cxn ang="f129">
                  <a:pos x="f171" y="f170"/>
                </a:cxn>
                <a:cxn ang="f129">
                  <a:pos x="f172" y="f173"/>
                </a:cxn>
                <a:cxn ang="f129">
                  <a:pos x="f156" y="f168"/>
                </a:cxn>
                <a:cxn ang="f129">
                  <a:pos x="f172" y="f174"/>
                </a:cxn>
                <a:cxn ang="f129">
                  <a:pos x="f171" y="f166"/>
                </a:cxn>
                <a:cxn ang="f129">
                  <a:pos x="f172" y="f175"/>
                </a:cxn>
                <a:cxn ang="f129">
                  <a:pos x="f156" y="f164"/>
                </a:cxn>
                <a:cxn ang="f129">
                  <a:pos x="f172" y="f176"/>
                </a:cxn>
                <a:cxn ang="f129">
                  <a:pos x="f171" y="f162"/>
                </a:cxn>
                <a:cxn ang="f129">
                  <a:pos x="f172" y="f177"/>
                </a:cxn>
                <a:cxn ang="f129">
                  <a:pos x="f156" y="f157"/>
                </a:cxn>
              </a:cxnLst>
              <a:rect l="f152" t="f155" r="f153" b="f154"/>
              <a:pathLst>
                <a:path w="112127"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43" y="f5"/>
                  </a:lnTo>
                  <a:cubicBezTo>
                    <a:pt x="f43" y="f44"/>
                    <a:pt x="f45" y="f46"/>
                    <a:pt x="f47" y="f48"/>
                  </a:cubicBezTo>
                  <a:cubicBezTo>
                    <a:pt x="f49" y="f50"/>
                    <a:pt x="f8" y="f51"/>
                    <a:pt x="f8" y="f37"/>
                  </a:cubicBezTo>
                  <a:cubicBezTo>
                    <a:pt x="f8" y="f52"/>
                    <a:pt x="f49" y="f53"/>
                    <a:pt x="f47" y="f54"/>
                  </a:cubicBezTo>
                  <a:cubicBezTo>
                    <a:pt x="f45" y="f55"/>
                    <a:pt x="f43" y="f56"/>
                    <a:pt x="f43" y="f31"/>
                  </a:cubicBezTo>
                  <a:cubicBezTo>
                    <a:pt x="f43" y="f57"/>
                    <a:pt x="f45" y="f58"/>
                    <a:pt x="f47" y="f59"/>
                  </a:cubicBezTo>
                  <a:cubicBezTo>
                    <a:pt x="f49" y="f60"/>
                    <a:pt x="f8" y="f61"/>
                    <a:pt x="f8" y="f25"/>
                  </a:cubicBezTo>
                  <a:cubicBezTo>
                    <a:pt x="f8" y="f62"/>
                    <a:pt x="f49" y="f63"/>
                    <a:pt x="f47" y="f64"/>
                  </a:cubicBezTo>
                  <a:cubicBezTo>
                    <a:pt x="f45" y="f65"/>
                    <a:pt x="f43" y="f66"/>
                    <a:pt x="f43" y="f19"/>
                  </a:cubicBezTo>
                  <a:cubicBezTo>
                    <a:pt x="f43" y="f67"/>
                    <a:pt x="f45" y="f68"/>
                    <a:pt x="f47" y="f69"/>
                  </a:cubicBezTo>
                  <a:cubicBezTo>
                    <a:pt x="f49" y="f70"/>
                    <a:pt x="f8" y="f71"/>
                    <a:pt x="f8" y="f9"/>
                  </a:cubicBezTo>
                  <a:close/>
                </a:path>
              </a:pathLst>
            </a:custGeom>
            <a:solidFill>
              <a:srgbClr val="7473B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2" name="Freeform 6">
              <a:extLst>
                <a:ext uri="{FF2B5EF4-FFF2-40B4-BE49-F238E27FC236}">
                  <a16:creationId xmlns:a16="http://schemas.microsoft.com/office/drawing/2014/main" id="{983FF04B-078A-E271-45A9-BF53F18C5369}"/>
                </a:ext>
              </a:extLst>
            </p:cNvPr>
            <p:cNvSpPr/>
            <p:nvPr/>
          </p:nvSpPr>
          <p:spPr>
            <a:xfrm>
              <a:off x="10683099" y="4631655"/>
              <a:ext cx="176113" cy="1196154"/>
            </a:xfrm>
            <a:custGeom>
              <a:avLst/>
              <a:gdLst>
                <a:gd name="f0" fmla="val 10800000"/>
                <a:gd name="f1" fmla="val 5400000"/>
                <a:gd name="f2" fmla="val 180"/>
                <a:gd name="f3" fmla="val w"/>
                <a:gd name="f4" fmla="val h"/>
                <a:gd name="f5" fmla="val 0"/>
                <a:gd name="f6" fmla="val 112127"/>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112128"/>
                <a:gd name="f44" fmla="val 46646"/>
                <a:gd name="f45" fmla="val 101675"/>
                <a:gd name="f46" fmla="val 71397"/>
                <a:gd name="f47" fmla="val 93123"/>
                <a:gd name="f48" fmla="val 91389"/>
                <a:gd name="f49" fmla="val 85521"/>
                <a:gd name="f50" fmla="val 108524"/>
                <a:gd name="f51" fmla="val 121852"/>
                <a:gd name="f52" fmla="val 182778"/>
                <a:gd name="f53" fmla="val 196105"/>
                <a:gd name="f54" fmla="val 213240"/>
                <a:gd name="f55" fmla="val 233232"/>
                <a:gd name="f56" fmla="val 258935"/>
                <a:gd name="f57" fmla="val 350324"/>
                <a:gd name="f58" fmla="val 376027"/>
                <a:gd name="f59" fmla="val 396018"/>
                <a:gd name="f60" fmla="val 413153"/>
                <a:gd name="f61" fmla="val 426481"/>
                <a:gd name="f62" fmla="val 487407"/>
                <a:gd name="f63" fmla="val 500734"/>
                <a:gd name="f64" fmla="val 517870"/>
                <a:gd name="f65" fmla="val 537861"/>
                <a:gd name="f66" fmla="val 563564"/>
                <a:gd name="f67" fmla="val 654953"/>
                <a:gd name="f68" fmla="val 680656"/>
                <a:gd name="f69" fmla="val 700647"/>
                <a:gd name="f70" fmla="val 717783"/>
                <a:gd name="f71" fmla="val 731110"/>
                <a:gd name="f72" fmla="+- 0 0 -90"/>
                <a:gd name="f73" fmla="*/ f3 1 112127"/>
                <a:gd name="f74" fmla="*/ f4 1 761572"/>
                <a:gd name="f75" fmla="+- f7 0 f5"/>
                <a:gd name="f76" fmla="+- f6 0 f5"/>
                <a:gd name="f77" fmla="*/ f72 f0 1"/>
                <a:gd name="f78" fmla="*/ f76 1 112127"/>
                <a:gd name="f79" fmla="*/ f75 1 761572"/>
                <a:gd name="f80" fmla="*/ 79820 f76 1"/>
                <a:gd name="f81" fmla="*/ 761573 f75 1"/>
                <a:gd name="f82" fmla="*/ 0 f76 1"/>
                <a:gd name="f83" fmla="*/ 19005 f76 1"/>
                <a:gd name="f84" fmla="*/ 670184 f75 1"/>
                <a:gd name="f85" fmla="*/ 32308 f76 1"/>
                <a:gd name="f86" fmla="*/ 609258 f75 1"/>
                <a:gd name="f87" fmla="*/ 548333 f75 1"/>
                <a:gd name="f88" fmla="*/ 456944 f75 1"/>
                <a:gd name="f89" fmla="*/ 365555 f75 1"/>
                <a:gd name="f90" fmla="*/ 304629 f75 1"/>
                <a:gd name="f91" fmla="*/ 243703 f75 1"/>
                <a:gd name="f92" fmla="*/ 152315 f75 1"/>
                <a:gd name="f93" fmla="*/ 60926 f75 1"/>
                <a:gd name="f94" fmla="*/ 0 f75 1"/>
                <a:gd name="f95" fmla="*/ 112128 f76 1"/>
                <a:gd name="f96" fmla="*/ 93123 f76 1"/>
                <a:gd name="f97" fmla="*/ 91389 f75 1"/>
                <a:gd name="f98" fmla="*/ 213240 f75 1"/>
                <a:gd name="f99" fmla="*/ 396018 f75 1"/>
                <a:gd name="f100" fmla="*/ 517870 f75 1"/>
                <a:gd name="f101" fmla="*/ 700647 f75 1"/>
                <a:gd name="f102" fmla="*/ f77 1 f2"/>
                <a:gd name="f103" fmla="*/ f80 1 112127"/>
                <a:gd name="f104" fmla="*/ f81 1 761572"/>
                <a:gd name="f105" fmla="*/ f82 1 112127"/>
                <a:gd name="f106" fmla="*/ f83 1 112127"/>
                <a:gd name="f107" fmla="*/ f84 1 761572"/>
                <a:gd name="f108" fmla="*/ f85 1 112127"/>
                <a:gd name="f109" fmla="*/ f86 1 761572"/>
                <a:gd name="f110" fmla="*/ f87 1 761572"/>
                <a:gd name="f111" fmla="*/ f88 1 761572"/>
                <a:gd name="f112" fmla="*/ f89 1 761572"/>
                <a:gd name="f113" fmla="*/ f90 1 761572"/>
                <a:gd name="f114" fmla="*/ f91 1 761572"/>
                <a:gd name="f115" fmla="*/ f92 1 761572"/>
                <a:gd name="f116" fmla="*/ f93 1 761572"/>
                <a:gd name="f117" fmla="*/ f94 1 761572"/>
                <a:gd name="f118" fmla="*/ f95 1 112127"/>
                <a:gd name="f119" fmla="*/ f96 1 112127"/>
                <a:gd name="f120" fmla="*/ f97 1 761572"/>
                <a:gd name="f121" fmla="*/ f98 1 761572"/>
                <a:gd name="f122" fmla="*/ f99 1 761572"/>
                <a:gd name="f123" fmla="*/ f100 1 761572"/>
                <a:gd name="f124" fmla="*/ f101 1 761572"/>
                <a:gd name="f125" fmla="*/ f5 1 f78"/>
                <a:gd name="f126" fmla="*/ f6 1 f78"/>
                <a:gd name="f127" fmla="*/ f5 1 f79"/>
                <a:gd name="f128" fmla="*/ f7 1 f79"/>
                <a:gd name="f129" fmla="+- f102 0 f1"/>
                <a:gd name="f130" fmla="*/ f103 1 f78"/>
                <a:gd name="f131" fmla="*/ f104 1 f79"/>
                <a:gd name="f132" fmla="*/ f105 1 f78"/>
                <a:gd name="f133" fmla="*/ f106 1 f78"/>
                <a:gd name="f134" fmla="*/ f107 1 f79"/>
                <a:gd name="f135" fmla="*/ f108 1 f78"/>
                <a:gd name="f136" fmla="*/ f109 1 f79"/>
                <a:gd name="f137" fmla="*/ f110 1 f79"/>
                <a:gd name="f138" fmla="*/ f111 1 f79"/>
                <a:gd name="f139" fmla="*/ f112 1 f79"/>
                <a:gd name="f140" fmla="*/ f113 1 f79"/>
                <a:gd name="f141" fmla="*/ f114 1 f79"/>
                <a:gd name="f142" fmla="*/ f115 1 f79"/>
                <a:gd name="f143" fmla="*/ f116 1 f79"/>
                <a:gd name="f144" fmla="*/ f117 1 f79"/>
                <a:gd name="f145" fmla="*/ f118 1 f78"/>
                <a:gd name="f146" fmla="*/ f119 1 f78"/>
                <a:gd name="f147" fmla="*/ f120 1 f79"/>
                <a:gd name="f148" fmla="*/ f121 1 f79"/>
                <a:gd name="f149" fmla="*/ f122 1 f79"/>
                <a:gd name="f150" fmla="*/ f123 1 f79"/>
                <a:gd name="f151" fmla="*/ f124 1 f79"/>
                <a:gd name="f152" fmla="*/ f125 f73 1"/>
                <a:gd name="f153" fmla="*/ f126 f73 1"/>
                <a:gd name="f154" fmla="*/ f128 f74 1"/>
                <a:gd name="f155" fmla="*/ f127 f74 1"/>
                <a:gd name="f156" fmla="*/ f130 f73 1"/>
                <a:gd name="f157" fmla="*/ f131 f74 1"/>
                <a:gd name="f158" fmla="*/ f132 f73 1"/>
                <a:gd name="f159" fmla="*/ f133 f73 1"/>
                <a:gd name="f160" fmla="*/ f134 f74 1"/>
                <a:gd name="f161" fmla="*/ f135 f73 1"/>
                <a:gd name="f162" fmla="*/ f136 f74 1"/>
                <a:gd name="f163" fmla="*/ f137 f74 1"/>
                <a:gd name="f164" fmla="*/ f138 f74 1"/>
                <a:gd name="f165" fmla="*/ f139 f74 1"/>
                <a:gd name="f166" fmla="*/ f140 f74 1"/>
                <a:gd name="f167" fmla="*/ f141 f74 1"/>
                <a:gd name="f168" fmla="*/ f142 f74 1"/>
                <a:gd name="f169" fmla="*/ f143 f74 1"/>
                <a:gd name="f170" fmla="*/ f144 f74 1"/>
                <a:gd name="f171" fmla="*/ f145 f73 1"/>
                <a:gd name="f172" fmla="*/ f146 f73 1"/>
                <a:gd name="f173" fmla="*/ f147 f74 1"/>
                <a:gd name="f174" fmla="*/ f148 f74 1"/>
                <a:gd name="f175" fmla="*/ f149 f74 1"/>
                <a:gd name="f176" fmla="*/ f150 f74 1"/>
                <a:gd name="f177" fmla="*/ f151 f74 1"/>
              </a:gdLst>
              <a:ahLst/>
              <a:cxnLst>
                <a:cxn ang="3cd4">
                  <a:pos x="hc" y="t"/>
                </a:cxn>
                <a:cxn ang="0">
                  <a:pos x="r" y="vc"/>
                </a:cxn>
                <a:cxn ang="cd4">
                  <a:pos x="hc" y="b"/>
                </a:cxn>
                <a:cxn ang="cd2">
                  <a:pos x="l" y="vc"/>
                </a:cxn>
                <a:cxn ang="f129">
                  <a:pos x="f156" y="f157"/>
                </a:cxn>
                <a:cxn ang="f129">
                  <a:pos x="f158" y="f157"/>
                </a:cxn>
                <a:cxn ang="f129">
                  <a:pos x="f159" y="f160"/>
                </a:cxn>
                <a:cxn ang="f129">
                  <a:pos x="f161" y="f162"/>
                </a:cxn>
                <a:cxn ang="f129">
                  <a:pos x="f159" y="f163"/>
                </a:cxn>
                <a:cxn ang="f129">
                  <a:pos x="f158" y="f164"/>
                </a:cxn>
                <a:cxn ang="f129">
                  <a:pos x="f159" y="f165"/>
                </a:cxn>
                <a:cxn ang="f129">
                  <a:pos x="f161" y="f166"/>
                </a:cxn>
                <a:cxn ang="f129">
                  <a:pos x="f159" y="f167"/>
                </a:cxn>
                <a:cxn ang="f129">
                  <a:pos x="f158" y="f168"/>
                </a:cxn>
                <a:cxn ang="f129">
                  <a:pos x="f159" y="f169"/>
                </a:cxn>
                <a:cxn ang="f129">
                  <a:pos x="f161" y="f170"/>
                </a:cxn>
                <a:cxn ang="f129">
                  <a:pos x="f171" y="f170"/>
                </a:cxn>
                <a:cxn ang="f129">
                  <a:pos x="f172" y="f173"/>
                </a:cxn>
                <a:cxn ang="f129">
                  <a:pos x="f156" y="f168"/>
                </a:cxn>
                <a:cxn ang="f129">
                  <a:pos x="f172" y="f174"/>
                </a:cxn>
                <a:cxn ang="f129">
                  <a:pos x="f171" y="f166"/>
                </a:cxn>
                <a:cxn ang="f129">
                  <a:pos x="f172" y="f175"/>
                </a:cxn>
                <a:cxn ang="f129">
                  <a:pos x="f156" y="f164"/>
                </a:cxn>
                <a:cxn ang="f129">
                  <a:pos x="f172" y="f176"/>
                </a:cxn>
                <a:cxn ang="f129">
                  <a:pos x="f171" y="f162"/>
                </a:cxn>
                <a:cxn ang="f129">
                  <a:pos x="f172" y="f177"/>
                </a:cxn>
                <a:cxn ang="f129">
                  <a:pos x="f156" y="f157"/>
                </a:cxn>
              </a:cxnLst>
              <a:rect l="f152" t="f155" r="f153" b="f154"/>
              <a:pathLst>
                <a:path w="112127"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43" y="f5"/>
                  </a:lnTo>
                  <a:cubicBezTo>
                    <a:pt x="f43" y="f44"/>
                    <a:pt x="f45" y="f46"/>
                    <a:pt x="f47" y="f48"/>
                  </a:cubicBezTo>
                  <a:cubicBezTo>
                    <a:pt x="f49" y="f50"/>
                    <a:pt x="f8" y="f51"/>
                    <a:pt x="f8" y="f37"/>
                  </a:cubicBezTo>
                  <a:cubicBezTo>
                    <a:pt x="f8" y="f52"/>
                    <a:pt x="f49" y="f53"/>
                    <a:pt x="f47" y="f54"/>
                  </a:cubicBezTo>
                  <a:cubicBezTo>
                    <a:pt x="f45" y="f55"/>
                    <a:pt x="f43" y="f56"/>
                    <a:pt x="f43" y="f31"/>
                  </a:cubicBezTo>
                  <a:cubicBezTo>
                    <a:pt x="f43" y="f57"/>
                    <a:pt x="f45" y="f58"/>
                    <a:pt x="f47" y="f59"/>
                  </a:cubicBezTo>
                  <a:cubicBezTo>
                    <a:pt x="f49" y="f60"/>
                    <a:pt x="f8" y="f61"/>
                    <a:pt x="f8" y="f25"/>
                  </a:cubicBezTo>
                  <a:cubicBezTo>
                    <a:pt x="f8" y="f62"/>
                    <a:pt x="f49" y="f63"/>
                    <a:pt x="f47" y="f64"/>
                  </a:cubicBezTo>
                  <a:cubicBezTo>
                    <a:pt x="f45" y="f65"/>
                    <a:pt x="f43" y="f66"/>
                    <a:pt x="f43" y="f19"/>
                  </a:cubicBezTo>
                  <a:cubicBezTo>
                    <a:pt x="f43" y="f67"/>
                    <a:pt x="f45" y="f68"/>
                    <a:pt x="f47" y="f69"/>
                  </a:cubicBezTo>
                  <a:cubicBezTo>
                    <a:pt x="f49" y="f70"/>
                    <a:pt x="f8" y="f71"/>
                    <a:pt x="f8" y="f9"/>
                  </a:cubicBezTo>
                  <a:close/>
                </a:path>
              </a:pathLst>
            </a:custGeom>
            <a:solidFill>
              <a:srgbClr val="7473B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3" name="Freeform 7">
              <a:extLst>
                <a:ext uri="{FF2B5EF4-FFF2-40B4-BE49-F238E27FC236}">
                  <a16:creationId xmlns:a16="http://schemas.microsoft.com/office/drawing/2014/main" id="{7AD4E49E-3810-2281-4BD5-A26685464ADA}"/>
                </a:ext>
              </a:extLst>
            </p:cNvPr>
            <p:cNvSpPr/>
            <p:nvPr/>
          </p:nvSpPr>
          <p:spPr>
            <a:xfrm>
              <a:off x="10975625" y="4631655"/>
              <a:ext cx="176113" cy="1196154"/>
            </a:xfrm>
            <a:custGeom>
              <a:avLst/>
              <a:gdLst>
                <a:gd name="f0" fmla="val 10800000"/>
                <a:gd name="f1" fmla="val 5400000"/>
                <a:gd name="f2" fmla="val 180"/>
                <a:gd name="f3" fmla="val w"/>
                <a:gd name="f4" fmla="val h"/>
                <a:gd name="f5" fmla="val 0"/>
                <a:gd name="f6" fmla="val 112128"/>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46646"/>
                <a:gd name="f44" fmla="val 101675"/>
                <a:gd name="f45" fmla="val 71397"/>
                <a:gd name="f46" fmla="val 93123"/>
                <a:gd name="f47" fmla="val 91389"/>
                <a:gd name="f48" fmla="val 85521"/>
                <a:gd name="f49" fmla="val 108524"/>
                <a:gd name="f50" fmla="val 121852"/>
                <a:gd name="f51" fmla="val 182778"/>
                <a:gd name="f52" fmla="val 196105"/>
                <a:gd name="f53" fmla="val 213240"/>
                <a:gd name="f54" fmla="val 233232"/>
                <a:gd name="f55" fmla="val 258935"/>
                <a:gd name="f56" fmla="val 350324"/>
                <a:gd name="f57" fmla="val 376027"/>
                <a:gd name="f58" fmla="val 396018"/>
                <a:gd name="f59" fmla="val 413153"/>
                <a:gd name="f60" fmla="val 426481"/>
                <a:gd name="f61" fmla="val 487407"/>
                <a:gd name="f62" fmla="val 500734"/>
                <a:gd name="f63" fmla="val 517870"/>
                <a:gd name="f64" fmla="val 537861"/>
                <a:gd name="f65" fmla="val 563564"/>
                <a:gd name="f66" fmla="val 654953"/>
                <a:gd name="f67" fmla="val 680656"/>
                <a:gd name="f68" fmla="val 700647"/>
                <a:gd name="f69" fmla="val 717783"/>
                <a:gd name="f70" fmla="val 731110"/>
                <a:gd name="f71" fmla="+- 0 0 -90"/>
                <a:gd name="f72" fmla="*/ f3 1 112128"/>
                <a:gd name="f73" fmla="*/ f4 1 761572"/>
                <a:gd name="f74" fmla="+- f7 0 f5"/>
                <a:gd name="f75" fmla="+- f6 0 f5"/>
                <a:gd name="f76" fmla="*/ f71 f0 1"/>
                <a:gd name="f77" fmla="*/ f75 1 112128"/>
                <a:gd name="f78" fmla="*/ f74 1 761572"/>
                <a:gd name="f79" fmla="*/ 79820 f75 1"/>
                <a:gd name="f80" fmla="*/ 761573 f74 1"/>
                <a:gd name="f81" fmla="*/ 0 f75 1"/>
                <a:gd name="f82" fmla="*/ 19005 f75 1"/>
                <a:gd name="f83" fmla="*/ 670184 f74 1"/>
                <a:gd name="f84" fmla="*/ 32308 f75 1"/>
                <a:gd name="f85" fmla="*/ 609258 f74 1"/>
                <a:gd name="f86" fmla="*/ 548333 f74 1"/>
                <a:gd name="f87" fmla="*/ 456944 f74 1"/>
                <a:gd name="f88" fmla="*/ 365555 f74 1"/>
                <a:gd name="f89" fmla="*/ 304629 f74 1"/>
                <a:gd name="f90" fmla="*/ 243703 f74 1"/>
                <a:gd name="f91" fmla="*/ 152315 f74 1"/>
                <a:gd name="f92" fmla="*/ 60926 f74 1"/>
                <a:gd name="f93" fmla="*/ 0 f74 1"/>
                <a:gd name="f94" fmla="*/ 112128 f75 1"/>
                <a:gd name="f95" fmla="*/ 93123 f75 1"/>
                <a:gd name="f96" fmla="*/ 91389 f74 1"/>
                <a:gd name="f97" fmla="*/ 213240 f74 1"/>
                <a:gd name="f98" fmla="*/ 396018 f74 1"/>
                <a:gd name="f99" fmla="*/ 517870 f74 1"/>
                <a:gd name="f100" fmla="*/ 700647 f74 1"/>
                <a:gd name="f101" fmla="*/ f76 1 f2"/>
                <a:gd name="f102" fmla="*/ f79 1 112128"/>
                <a:gd name="f103" fmla="*/ f80 1 761572"/>
                <a:gd name="f104" fmla="*/ f81 1 112128"/>
                <a:gd name="f105" fmla="*/ f82 1 112128"/>
                <a:gd name="f106" fmla="*/ f83 1 761572"/>
                <a:gd name="f107" fmla="*/ f84 1 112128"/>
                <a:gd name="f108" fmla="*/ f85 1 761572"/>
                <a:gd name="f109" fmla="*/ f86 1 761572"/>
                <a:gd name="f110" fmla="*/ f87 1 761572"/>
                <a:gd name="f111" fmla="*/ f88 1 761572"/>
                <a:gd name="f112" fmla="*/ f89 1 761572"/>
                <a:gd name="f113" fmla="*/ f90 1 761572"/>
                <a:gd name="f114" fmla="*/ f91 1 761572"/>
                <a:gd name="f115" fmla="*/ f92 1 761572"/>
                <a:gd name="f116" fmla="*/ f93 1 761572"/>
                <a:gd name="f117" fmla="*/ f94 1 112128"/>
                <a:gd name="f118" fmla="*/ f95 1 112128"/>
                <a:gd name="f119" fmla="*/ f96 1 761572"/>
                <a:gd name="f120" fmla="*/ f97 1 761572"/>
                <a:gd name="f121" fmla="*/ f98 1 761572"/>
                <a:gd name="f122" fmla="*/ f99 1 761572"/>
                <a:gd name="f123" fmla="*/ f100 1 761572"/>
                <a:gd name="f124" fmla="*/ f5 1 f77"/>
                <a:gd name="f125" fmla="*/ f6 1 f77"/>
                <a:gd name="f126" fmla="*/ f5 1 f78"/>
                <a:gd name="f127" fmla="*/ f7 1 f78"/>
                <a:gd name="f128" fmla="+- f101 0 f1"/>
                <a:gd name="f129" fmla="*/ f102 1 f77"/>
                <a:gd name="f130" fmla="*/ f103 1 f78"/>
                <a:gd name="f131" fmla="*/ f104 1 f77"/>
                <a:gd name="f132" fmla="*/ f105 1 f77"/>
                <a:gd name="f133" fmla="*/ f106 1 f78"/>
                <a:gd name="f134" fmla="*/ f107 1 f77"/>
                <a:gd name="f135" fmla="*/ f108 1 f78"/>
                <a:gd name="f136" fmla="*/ f109 1 f78"/>
                <a:gd name="f137" fmla="*/ f110 1 f78"/>
                <a:gd name="f138" fmla="*/ f111 1 f78"/>
                <a:gd name="f139" fmla="*/ f112 1 f78"/>
                <a:gd name="f140" fmla="*/ f113 1 f78"/>
                <a:gd name="f141" fmla="*/ f114 1 f78"/>
                <a:gd name="f142" fmla="*/ f115 1 f78"/>
                <a:gd name="f143" fmla="*/ f116 1 f78"/>
                <a:gd name="f144" fmla="*/ f117 1 f77"/>
                <a:gd name="f145" fmla="*/ f118 1 f77"/>
                <a:gd name="f146" fmla="*/ f119 1 f78"/>
                <a:gd name="f147" fmla="*/ f120 1 f78"/>
                <a:gd name="f148" fmla="*/ f121 1 f78"/>
                <a:gd name="f149" fmla="*/ f122 1 f78"/>
                <a:gd name="f150" fmla="*/ f123 1 f78"/>
                <a:gd name="f151" fmla="*/ f124 f72 1"/>
                <a:gd name="f152" fmla="*/ f125 f72 1"/>
                <a:gd name="f153" fmla="*/ f127 f73 1"/>
                <a:gd name="f154" fmla="*/ f126 f73 1"/>
                <a:gd name="f155" fmla="*/ f129 f72 1"/>
                <a:gd name="f156" fmla="*/ f130 f73 1"/>
                <a:gd name="f157" fmla="*/ f131 f72 1"/>
                <a:gd name="f158" fmla="*/ f132 f72 1"/>
                <a:gd name="f159" fmla="*/ f133 f73 1"/>
                <a:gd name="f160" fmla="*/ f134 f72 1"/>
                <a:gd name="f161" fmla="*/ f135 f73 1"/>
                <a:gd name="f162" fmla="*/ f136 f73 1"/>
                <a:gd name="f163" fmla="*/ f137 f73 1"/>
                <a:gd name="f164" fmla="*/ f138 f73 1"/>
                <a:gd name="f165" fmla="*/ f139 f73 1"/>
                <a:gd name="f166" fmla="*/ f140 f73 1"/>
                <a:gd name="f167" fmla="*/ f141 f73 1"/>
                <a:gd name="f168" fmla="*/ f142 f73 1"/>
                <a:gd name="f169" fmla="*/ f143 f73 1"/>
                <a:gd name="f170" fmla="*/ f144 f72 1"/>
                <a:gd name="f171" fmla="*/ f145 f72 1"/>
                <a:gd name="f172" fmla="*/ f146 f73 1"/>
                <a:gd name="f173" fmla="*/ f147 f73 1"/>
                <a:gd name="f174" fmla="*/ f148 f73 1"/>
                <a:gd name="f175" fmla="*/ f149 f73 1"/>
                <a:gd name="f176" fmla="*/ f150 f73 1"/>
              </a:gdLst>
              <a:ahLst/>
              <a:cxnLst>
                <a:cxn ang="3cd4">
                  <a:pos x="hc" y="t"/>
                </a:cxn>
                <a:cxn ang="0">
                  <a:pos x="r" y="vc"/>
                </a:cxn>
                <a:cxn ang="cd4">
                  <a:pos x="hc" y="b"/>
                </a:cxn>
                <a:cxn ang="cd2">
                  <a:pos x="l" y="vc"/>
                </a:cxn>
                <a:cxn ang="f128">
                  <a:pos x="f155" y="f156"/>
                </a:cxn>
                <a:cxn ang="f128">
                  <a:pos x="f157" y="f156"/>
                </a:cxn>
                <a:cxn ang="f128">
                  <a:pos x="f158" y="f159"/>
                </a:cxn>
                <a:cxn ang="f128">
                  <a:pos x="f160" y="f161"/>
                </a:cxn>
                <a:cxn ang="f128">
                  <a:pos x="f158" y="f162"/>
                </a:cxn>
                <a:cxn ang="f128">
                  <a:pos x="f157" y="f163"/>
                </a:cxn>
                <a:cxn ang="f128">
                  <a:pos x="f158" y="f164"/>
                </a:cxn>
                <a:cxn ang="f128">
                  <a:pos x="f160" y="f165"/>
                </a:cxn>
                <a:cxn ang="f128">
                  <a:pos x="f158" y="f166"/>
                </a:cxn>
                <a:cxn ang="f128">
                  <a:pos x="f157" y="f167"/>
                </a:cxn>
                <a:cxn ang="f128">
                  <a:pos x="f158" y="f168"/>
                </a:cxn>
                <a:cxn ang="f128">
                  <a:pos x="f160" y="f169"/>
                </a:cxn>
                <a:cxn ang="f128">
                  <a:pos x="f170" y="f169"/>
                </a:cxn>
                <a:cxn ang="f128">
                  <a:pos x="f171" y="f172"/>
                </a:cxn>
                <a:cxn ang="f128">
                  <a:pos x="f155" y="f167"/>
                </a:cxn>
                <a:cxn ang="f128">
                  <a:pos x="f171" y="f173"/>
                </a:cxn>
                <a:cxn ang="f128">
                  <a:pos x="f170" y="f165"/>
                </a:cxn>
                <a:cxn ang="f128">
                  <a:pos x="f171" y="f174"/>
                </a:cxn>
                <a:cxn ang="f128">
                  <a:pos x="f155" y="f163"/>
                </a:cxn>
                <a:cxn ang="f128">
                  <a:pos x="f171" y="f175"/>
                </a:cxn>
                <a:cxn ang="f128">
                  <a:pos x="f170" y="f161"/>
                </a:cxn>
                <a:cxn ang="f128">
                  <a:pos x="f171" y="f176"/>
                </a:cxn>
                <a:cxn ang="f128">
                  <a:pos x="f155" y="f156"/>
                </a:cxn>
              </a:cxnLst>
              <a:rect l="f151" t="f154" r="f152" b="f153"/>
              <a:pathLst>
                <a:path w="112128"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6" y="f5"/>
                  </a:lnTo>
                  <a:cubicBezTo>
                    <a:pt x="f6" y="f43"/>
                    <a:pt x="f44" y="f45"/>
                    <a:pt x="f46" y="f47"/>
                  </a:cubicBezTo>
                  <a:cubicBezTo>
                    <a:pt x="f48" y="f49"/>
                    <a:pt x="f8" y="f50"/>
                    <a:pt x="f8" y="f37"/>
                  </a:cubicBezTo>
                  <a:cubicBezTo>
                    <a:pt x="f8" y="f51"/>
                    <a:pt x="f48" y="f52"/>
                    <a:pt x="f46" y="f53"/>
                  </a:cubicBezTo>
                  <a:cubicBezTo>
                    <a:pt x="f44" y="f54"/>
                    <a:pt x="f6" y="f55"/>
                    <a:pt x="f6" y="f31"/>
                  </a:cubicBezTo>
                  <a:cubicBezTo>
                    <a:pt x="f6" y="f56"/>
                    <a:pt x="f44" y="f57"/>
                    <a:pt x="f46" y="f58"/>
                  </a:cubicBezTo>
                  <a:cubicBezTo>
                    <a:pt x="f48" y="f59"/>
                    <a:pt x="f8" y="f60"/>
                    <a:pt x="f8" y="f25"/>
                  </a:cubicBezTo>
                  <a:cubicBezTo>
                    <a:pt x="f8" y="f61"/>
                    <a:pt x="f48" y="f62"/>
                    <a:pt x="f46" y="f63"/>
                  </a:cubicBezTo>
                  <a:cubicBezTo>
                    <a:pt x="f44" y="f64"/>
                    <a:pt x="f6" y="f65"/>
                    <a:pt x="f6" y="f19"/>
                  </a:cubicBezTo>
                  <a:cubicBezTo>
                    <a:pt x="f6" y="f66"/>
                    <a:pt x="f44" y="f67"/>
                    <a:pt x="f46" y="f68"/>
                  </a:cubicBezTo>
                  <a:cubicBezTo>
                    <a:pt x="f48" y="f69"/>
                    <a:pt x="f8" y="f70"/>
                    <a:pt x="f8" y="f9"/>
                  </a:cubicBezTo>
                  <a:close/>
                </a:path>
              </a:pathLst>
            </a:custGeom>
            <a:solidFill>
              <a:srgbClr val="7473B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4" name="Freeform 8">
              <a:extLst>
                <a:ext uri="{FF2B5EF4-FFF2-40B4-BE49-F238E27FC236}">
                  <a16:creationId xmlns:a16="http://schemas.microsoft.com/office/drawing/2014/main" id="{D071A94B-3D1F-B02D-BB5C-F0E33133F532}"/>
                </a:ext>
              </a:extLst>
            </p:cNvPr>
            <p:cNvSpPr/>
            <p:nvPr/>
          </p:nvSpPr>
          <p:spPr>
            <a:xfrm>
              <a:off x="11571128" y="4627174"/>
              <a:ext cx="394014" cy="394728"/>
            </a:xfrm>
            <a:custGeom>
              <a:avLst/>
              <a:gdLst>
                <a:gd name="f0" fmla="val 10800000"/>
                <a:gd name="f1" fmla="val 5400000"/>
                <a:gd name="f2" fmla="val 180"/>
                <a:gd name="f3" fmla="val w"/>
                <a:gd name="f4" fmla="val h"/>
                <a:gd name="f5" fmla="val 0"/>
                <a:gd name="f6" fmla="val 250862"/>
                <a:gd name="f7" fmla="val 251319"/>
                <a:gd name="f8" fmla="val 250863"/>
                <a:gd name="f9" fmla="val 125660"/>
                <a:gd name="f10" fmla="val 195059"/>
                <a:gd name="f11" fmla="val 194705"/>
                <a:gd name="f12" fmla="val 125431"/>
                <a:gd name="f13" fmla="val 56158"/>
                <a:gd name="f14" fmla="val 56260"/>
                <a:gd name="f15" fmla="+- 0 0 -90"/>
                <a:gd name="f16" fmla="*/ f3 1 250862"/>
                <a:gd name="f17" fmla="*/ f4 1 251319"/>
                <a:gd name="f18" fmla="+- f7 0 f5"/>
                <a:gd name="f19" fmla="+- f6 0 f5"/>
                <a:gd name="f20" fmla="*/ f15 f0 1"/>
                <a:gd name="f21" fmla="*/ f19 1 250862"/>
                <a:gd name="f22" fmla="*/ f18 1 251319"/>
                <a:gd name="f23" fmla="*/ 250863 f19 1"/>
                <a:gd name="f24" fmla="*/ 125660 f18 1"/>
                <a:gd name="f25" fmla="*/ 125431 f19 1"/>
                <a:gd name="f26" fmla="*/ 251319 f18 1"/>
                <a:gd name="f27" fmla="*/ 0 f19 1"/>
                <a:gd name="f28" fmla="*/ 0 f18 1"/>
                <a:gd name="f29" fmla="*/ f20 1 f2"/>
                <a:gd name="f30" fmla="*/ f23 1 250862"/>
                <a:gd name="f31" fmla="*/ f24 1 251319"/>
                <a:gd name="f32" fmla="*/ f25 1 250862"/>
                <a:gd name="f33" fmla="*/ f26 1 251319"/>
                <a:gd name="f34" fmla="*/ f27 1 250862"/>
                <a:gd name="f35" fmla="*/ f28 1 251319"/>
                <a:gd name="f36" fmla="*/ f5 1 f21"/>
                <a:gd name="f37" fmla="*/ f6 1 f21"/>
                <a:gd name="f38" fmla="*/ f5 1 f22"/>
                <a:gd name="f39" fmla="*/ f7 1 f22"/>
                <a:gd name="f40" fmla="+- f29 0 f1"/>
                <a:gd name="f41" fmla="*/ f30 1 f21"/>
                <a:gd name="f42" fmla="*/ f31 1 f22"/>
                <a:gd name="f43" fmla="*/ f32 1 f21"/>
                <a:gd name="f44" fmla="*/ f33 1 f22"/>
                <a:gd name="f45" fmla="*/ f34 1 f21"/>
                <a:gd name="f46" fmla="*/ f35 1 f22"/>
                <a:gd name="f47" fmla="*/ f36 f16 1"/>
                <a:gd name="f48" fmla="*/ f37 f16 1"/>
                <a:gd name="f49" fmla="*/ f39 f17 1"/>
                <a:gd name="f50" fmla="*/ f38 f17 1"/>
                <a:gd name="f51" fmla="*/ f41 f16 1"/>
                <a:gd name="f52" fmla="*/ f42 f17 1"/>
                <a:gd name="f53" fmla="*/ f43 f16 1"/>
                <a:gd name="f54" fmla="*/ f44 f17 1"/>
                <a:gd name="f55" fmla="*/ f45 f16 1"/>
                <a:gd name="f56" fmla="*/ f46 f17 1"/>
              </a:gdLst>
              <a:ahLst/>
              <a:cxnLst>
                <a:cxn ang="3cd4">
                  <a:pos x="hc" y="t"/>
                </a:cxn>
                <a:cxn ang="0">
                  <a:pos x="r" y="vc"/>
                </a:cxn>
                <a:cxn ang="cd4">
                  <a:pos x="hc" y="b"/>
                </a:cxn>
                <a:cxn ang="cd2">
                  <a:pos x="l" y="vc"/>
                </a:cxn>
                <a:cxn ang="f40">
                  <a:pos x="f51" y="f52"/>
                </a:cxn>
                <a:cxn ang="f40">
                  <a:pos x="f53" y="f54"/>
                </a:cxn>
                <a:cxn ang="f40">
                  <a:pos x="f55" y="f52"/>
                </a:cxn>
                <a:cxn ang="f40">
                  <a:pos x="f53" y="f56"/>
                </a:cxn>
                <a:cxn ang="f40">
                  <a:pos x="f51" y="f52"/>
                </a:cxn>
              </a:cxnLst>
              <a:rect l="f47" t="f50" r="f48" b="f49"/>
              <a:pathLst>
                <a:path w="250862" h="251319">
                  <a:moveTo>
                    <a:pt x="f8" y="f9"/>
                  </a:moveTo>
                  <a:cubicBezTo>
                    <a:pt x="f8" y="f10"/>
                    <a:pt x="f11" y="f7"/>
                    <a:pt x="f12" y="f7"/>
                  </a:cubicBezTo>
                  <a:cubicBezTo>
                    <a:pt x="f13" y="f7"/>
                    <a:pt x="f5" y="f10"/>
                    <a:pt x="f5" y="f9"/>
                  </a:cubicBezTo>
                  <a:cubicBezTo>
                    <a:pt x="f5" y="f14"/>
                    <a:pt x="f13" y="f5"/>
                    <a:pt x="f12" y="f5"/>
                  </a:cubicBezTo>
                  <a:cubicBezTo>
                    <a:pt x="f11" y="f5"/>
                    <a:pt x="f8" y="f14"/>
                    <a:pt x="f8" y="f9"/>
                  </a:cubicBezTo>
                  <a:close/>
                </a:path>
              </a:pathLst>
            </a:custGeom>
            <a:solidFill>
              <a:srgbClr val="ECC0DA"/>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sp>
        <p:nvSpPr>
          <p:cNvPr id="15" name="Rectangle 21">
            <a:extLst>
              <a:ext uri="{FF2B5EF4-FFF2-40B4-BE49-F238E27FC236}">
                <a16:creationId xmlns:a16="http://schemas.microsoft.com/office/drawing/2014/main" id="{EF531A78-E88F-AC1D-4718-2D630C44D852}"/>
              </a:ext>
            </a:extLst>
          </p:cNvPr>
          <p:cNvSpPr/>
          <p:nvPr/>
        </p:nvSpPr>
        <p:spPr>
          <a:xfrm rot="16200004">
            <a:off x="9965529" y="1926425"/>
            <a:ext cx="7562856" cy="3128957"/>
          </a:xfrm>
          <a:prstGeom prst="rect">
            <a:avLst/>
          </a:prstGeom>
          <a:solidFill>
            <a:srgbClr val="ECECEC"/>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16" name="Rectangle 33">
            <a:extLst>
              <a:ext uri="{FF2B5EF4-FFF2-40B4-BE49-F238E27FC236}">
                <a16:creationId xmlns:a16="http://schemas.microsoft.com/office/drawing/2014/main" id="{D60200FD-9188-2994-B275-56F8404F1A0C}"/>
              </a:ext>
            </a:extLst>
          </p:cNvPr>
          <p:cNvSpPr/>
          <p:nvPr/>
        </p:nvSpPr>
        <p:spPr>
          <a:xfrm rot="16200004">
            <a:off x="2858263" y="-2026296"/>
            <a:ext cx="6141018" cy="10910593"/>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FFFFFF"/>
                </a:solidFill>
                <a:uFillTx/>
                <a:latin typeface="Calibri"/>
              </a:rPr>
              <a:t>a</a:t>
            </a:r>
          </a:p>
        </p:txBody>
      </p:sp>
      <p:sp>
        <p:nvSpPr>
          <p:cNvPr id="17" name="Text Placeholder 23">
            <a:extLst>
              <a:ext uri="{FF2B5EF4-FFF2-40B4-BE49-F238E27FC236}">
                <a16:creationId xmlns:a16="http://schemas.microsoft.com/office/drawing/2014/main" id="{7B93F491-5013-AC9B-DC21-F7E047228F75}"/>
              </a:ext>
            </a:extLst>
          </p:cNvPr>
          <p:cNvSpPr txBox="1">
            <a:spLocks noGrp="1"/>
          </p:cNvSpPr>
          <p:nvPr>
            <p:ph type="body" sz="quarter" idx="4294967295"/>
          </p:nvPr>
        </p:nvSpPr>
        <p:spPr>
          <a:xfrm>
            <a:off x="904853" y="826891"/>
            <a:ext cx="10052950" cy="803657"/>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en-US" sz="3600" b="1" i="0" u="none" strike="noStrike" cap="none" spc="0" baseline="0">
                <a:solidFill>
                  <a:srgbClr val="F26650"/>
                </a:solidFill>
                <a:uFillTx/>
                <a:latin typeface="Calibri"/>
              </a:defRPr>
            </a:lvl1pPr>
          </a:lstStyle>
          <a:p>
            <a:pPr lvl="0"/>
            <a:r>
              <a:rPr lang="en-US"/>
              <a:t>HEADING</a:t>
            </a:r>
          </a:p>
        </p:txBody>
      </p:sp>
      <p:sp>
        <p:nvSpPr>
          <p:cNvPr id="18" name="Text Placeholder 17">
            <a:extLst>
              <a:ext uri="{FF2B5EF4-FFF2-40B4-BE49-F238E27FC236}">
                <a16:creationId xmlns:a16="http://schemas.microsoft.com/office/drawing/2014/main" id="{17E17109-F70D-F247-0417-4BE3813B00E9}"/>
              </a:ext>
            </a:extLst>
          </p:cNvPr>
          <p:cNvSpPr txBox="1">
            <a:spLocks noGrp="1"/>
          </p:cNvSpPr>
          <p:nvPr>
            <p:ph type="body" sz="quarter" idx="4294967295"/>
          </p:nvPr>
        </p:nvSpPr>
        <p:spPr>
          <a:xfrm>
            <a:off x="904853" y="1989039"/>
            <a:ext cx="10052950" cy="4250332"/>
          </a:xfrm>
          <a:prstGeom prst="rect">
            <a:avLst/>
          </a:prstGeom>
          <a:noFill/>
          <a:ln>
            <a:noFill/>
          </a:ln>
        </p:spPr>
        <p:txBody>
          <a:bodyPr vert="horz" wrap="square" lIns="91440" tIns="45720" rIns="91440" bIns="45720" anchor="t" anchorCtr="0" compatLnSpc="1">
            <a:noAutofit/>
          </a:bodyPr>
          <a:lstStyle>
            <a:lvl1pPr marR="0" lvl="0" fontAlgn="auto">
              <a:lnSpc>
                <a:spcPts val="2480"/>
              </a:lnSpc>
              <a:spcBef>
                <a:spcPts val="0"/>
              </a:spcBef>
              <a:spcAft>
                <a:spcPts val="0"/>
              </a:spcAft>
              <a:buNone/>
              <a:tabLst/>
              <a:defRPr lang="en-GB" sz="2400" b="0" i="0" u="none" strike="noStrike" cap="none" spc="0" baseline="0">
                <a:solidFill>
                  <a:srgbClr val="292668"/>
                </a:solidFill>
                <a:uFillTx/>
                <a:latin typeface="Calibri"/>
              </a:defRPr>
            </a:lvl1pPr>
          </a:lstStyle>
          <a:p>
            <a:pPr lvl="0"/>
            <a:r>
              <a:rPr lang="en-GB"/>
              <a:t>Click to type…</a:t>
            </a:r>
            <a:endParaRPr lang="en-US"/>
          </a:p>
        </p:txBody>
      </p:sp>
    </p:spTree>
    <p:extLst>
      <p:ext uri="{BB962C8B-B14F-4D97-AF65-F5344CB8AC3E}">
        <p14:creationId xmlns:p14="http://schemas.microsoft.com/office/powerpoint/2010/main" val="3746260320"/>
      </p:ext>
    </p:extLst>
  </p:cSld>
  <p:clrMapOvr>
    <a:masterClrMapping/>
  </p:clrMapOvr>
  <p:hf sldNum="0"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ext Slide 02 Navy">
    <p:spTree>
      <p:nvGrpSpPr>
        <p:cNvPr id="1" name=""/>
        <p:cNvGrpSpPr/>
        <p:nvPr/>
      </p:nvGrpSpPr>
      <p:grpSpPr>
        <a:xfrm>
          <a:off x="0" y="0"/>
          <a:ext cx="0" cy="0"/>
          <a:chOff x="0" y="0"/>
          <a:chExt cx="0" cy="0"/>
        </a:xfrm>
      </p:grpSpPr>
      <p:sp>
        <p:nvSpPr>
          <p:cNvPr id="2" name="Rectangle 24">
            <a:extLst>
              <a:ext uri="{FF2B5EF4-FFF2-40B4-BE49-F238E27FC236}">
                <a16:creationId xmlns:a16="http://schemas.microsoft.com/office/drawing/2014/main" id="{06E1073C-7FA4-A95F-1C4D-C1F2C078DB49}"/>
              </a:ext>
            </a:extLst>
          </p:cNvPr>
          <p:cNvSpPr/>
          <p:nvPr/>
        </p:nvSpPr>
        <p:spPr>
          <a:xfrm rot="16200004">
            <a:off x="5088462" y="-5088481"/>
            <a:ext cx="2015072" cy="12191996"/>
          </a:xfrm>
          <a:prstGeom prst="rect">
            <a:avLst/>
          </a:prstGeom>
          <a:solidFill>
            <a:srgbClr val="292668"/>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Text Placeholder 23">
            <a:extLst>
              <a:ext uri="{FF2B5EF4-FFF2-40B4-BE49-F238E27FC236}">
                <a16:creationId xmlns:a16="http://schemas.microsoft.com/office/drawing/2014/main" id="{86E274A7-CB59-485F-D35C-0F52CF5B1251}"/>
              </a:ext>
            </a:extLst>
          </p:cNvPr>
          <p:cNvSpPr txBox="1">
            <a:spLocks noGrp="1"/>
          </p:cNvSpPr>
          <p:nvPr>
            <p:ph type="body" sz="quarter" idx="4294967295"/>
          </p:nvPr>
        </p:nvSpPr>
        <p:spPr>
          <a:xfrm>
            <a:off x="904853" y="826891"/>
            <a:ext cx="10479216" cy="803657"/>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en-US" sz="3600" b="1" i="0" u="none" strike="noStrike" cap="none" spc="0" baseline="0">
                <a:solidFill>
                  <a:srgbClr val="FFFFFF"/>
                </a:solidFill>
                <a:uFillTx/>
                <a:latin typeface="Calibri"/>
              </a:defRPr>
            </a:lvl1pPr>
          </a:lstStyle>
          <a:p>
            <a:pPr lvl="0"/>
            <a:r>
              <a:rPr lang="en-US"/>
              <a:t>HEADING</a:t>
            </a:r>
          </a:p>
        </p:txBody>
      </p:sp>
      <p:sp>
        <p:nvSpPr>
          <p:cNvPr id="4" name="Text Placeholder 17">
            <a:extLst>
              <a:ext uri="{FF2B5EF4-FFF2-40B4-BE49-F238E27FC236}">
                <a16:creationId xmlns:a16="http://schemas.microsoft.com/office/drawing/2014/main" id="{4E929031-C776-B4F2-41A5-C32217873AA6}"/>
              </a:ext>
            </a:extLst>
          </p:cNvPr>
          <p:cNvSpPr txBox="1">
            <a:spLocks noGrp="1"/>
          </p:cNvSpPr>
          <p:nvPr>
            <p:ph type="body" sz="quarter" idx="4294967295"/>
          </p:nvPr>
        </p:nvSpPr>
        <p:spPr>
          <a:xfrm>
            <a:off x="904853" y="2457440"/>
            <a:ext cx="10479216" cy="3781930"/>
          </a:xfrm>
          <a:prstGeom prst="rect">
            <a:avLst/>
          </a:prstGeom>
          <a:noFill/>
          <a:ln>
            <a:noFill/>
          </a:ln>
        </p:spPr>
        <p:txBody>
          <a:bodyPr vert="horz" wrap="square" lIns="91440" tIns="45720" rIns="91440" bIns="45720" anchor="t" anchorCtr="0" compatLnSpc="1">
            <a:noAutofit/>
          </a:bodyPr>
          <a:lstStyle>
            <a:lvl1pPr marR="0" lvl="0" fontAlgn="auto">
              <a:lnSpc>
                <a:spcPts val="2480"/>
              </a:lnSpc>
              <a:spcBef>
                <a:spcPts val="0"/>
              </a:spcBef>
              <a:spcAft>
                <a:spcPts val="0"/>
              </a:spcAft>
              <a:buNone/>
              <a:tabLst/>
              <a:defRPr lang="en-GB" sz="2400" b="0" i="0" u="none" strike="noStrike" cap="none" spc="0" baseline="0">
                <a:solidFill>
                  <a:srgbClr val="292668"/>
                </a:solidFill>
                <a:uFillTx/>
                <a:latin typeface="Calibri"/>
              </a:defRPr>
            </a:lvl1pPr>
          </a:lstStyle>
          <a:p>
            <a:pPr lvl="0"/>
            <a:r>
              <a:rPr lang="en-GB"/>
              <a:t>Click to type…</a:t>
            </a:r>
            <a:endParaRPr lang="en-US"/>
          </a:p>
        </p:txBody>
      </p:sp>
    </p:spTree>
    <p:extLst>
      <p:ext uri="{BB962C8B-B14F-4D97-AF65-F5344CB8AC3E}">
        <p14:creationId xmlns:p14="http://schemas.microsoft.com/office/powerpoint/2010/main" val="20777270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2_Quote/Photo Slide 03">
    <p:spTree>
      <p:nvGrpSpPr>
        <p:cNvPr id="1" name=""/>
        <p:cNvGrpSpPr/>
        <p:nvPr/>
      </p:nvGrpSpPr>
      <p:grpSpPr>
        <a:xfrm>
          <a:off x="0" y="0"/>
          <a:ext cx="0" cy="0"/>
          <a:chOff x="0" y="0"/>
          <a:chExt cx="0" cy="0"/>
        </a:xfrm>
      </p:grpSpPr>
      <p:sp>
        <p:nvSpPr>
          <p:cNvPr id="2" name="Picture Placeholder 12">
            <a:extLst>
              <a:ext uri="{FF2B5EF4-FFF2-40B4-BE49-F238E27FC236}">
                <a16:creationId xmlns:a16="http://schemas.microsoft.com/office/drawing/2014/main" id="{53E6D17E-1117-3F1A-0C8A-416AD5323E7C}"/>
              </a:ext>
            </a:extLst>
          </p:cNvPr>
          <p:cNvSpPr txBox="1">
            <a:spLocks noGrp="1"/>
          </p:cNvSpPr>
          <p:nvPr>
            <p:ph type="pic" sz="quarter" idx="4294967295"/>
          </p:nvPr>
        </p:nvSpPr>
        <p:spPr>
          <a:xfrm>
            <a:off x="0" y="-12472"/>
            <a:ext cx="12191996" cy="6870472"/>
          </a:xfrm>
          <a:prstGeom prst="rect">
            <a:avLst/>
          </a:prstGeom>
          <a:solidFill>
            <a:srgbClr val="BFBFBF"/>
          </a:solidFill>
          <a:ln>
            <a:noFill/>
          </a:ln>
        </p:spPr>
        <p:txBody>
          <a:bodyPr vert="horz" wrap="square" lIns="91440" tIns="45720" rIns="91440" bIns="45720" anchor="t" anchorCtr="1" compatLnSpc="1">
            <a:noAutofit/>
          </a:bodyPr>
          <a:lstStyle>
            <a:lvl1pPr marL="0" marR="0" lvl="0" indent="0" algn="ctr" fontAlgn="auto">
              <a:spcAft>
                <a:spcPts val="0"/>
              </a:spcAft>
              <a:buNone/>
              <a:tabLst/>
              <a:defRPr lang="en-US" sz="1727" b="0" i="0" u="none" strike="noStrike" cap="none" spc="0" baseline="0">
                <a:solidFill>
                  <a:srgbClr val="000000"/>
                </a:solidFill>
                <a:uFillTx/>
                <a:latin typeface="Calibri" pitchFamily="34"/>
                <a:cs typeface="Calibri" pitchFamily="34"/>
              </a:defRPr>
            </a:lvl1pPr>
            <a:lvl2pPr marL="0" marR="0" lvl="0" indent="0" algn="ctr" fontAlgn="auto">
              <a:spcBef>
                <a:spcPts val="1000"/>
              </a:spcBef>
              <a:spcAft>
                <a:spcPts val="0"/>
              </a:spcAft>
              <a:buNone/>
              <a:tabLst/>
              <a:defRPr lang="en-US" sz="1727" b="0" i="0" u="none" strike="noStrike" cap="none" spc="0" baseline="0">
                <a:solidFill>
                  <a:srgbClr val="000000"/>
                </a:solidFill>
                <a:uFillTx/>
                <a:latin typeface="Calibri" pitchFamily="34"/>
                <a:cs typeface="Calibri" pitchFamily="34"/>
              </a:defRPr>
            </a:lvl2pPr>
          </a:lstStyle>
          <a:p>
            <a:pPr lvl="0"/>
            <a:endParaRPr lang="en-US"/>
          </a:p>
          <a:p>
            <a:pPr lvl="0"/>
            <a:r>
              <a:rPr lang="en-US"/>
              <a:t>Drag Your Image Here</a:t>
            </a:r>
          </a:p>
        </p:txBody>
      </p:sp>
      <p:sp>
        <p:nvSpPr>
          <p:cNvPr id="3" name="Text Placeholder 17">
            <a:extLst>
              <a:ext uri="{FF2B5EF4-FFF2-40B4-BE49-F238E27FC236}">
                <a16:creationId xmlns:a16="http://schemas.microsoft.com/office/drawing/2014/main" id="{3E2B11E2-99A4-A894-6DCE-6090A4B4BDA1}"/>
              </a:ext>
            </a:extLst>
          </p:cNvPr>
          <p:cNvSpPr txBox="1">
            <a:spLocks noGrp="1"/>
          </p:cNvSpPr>
          <p:nvPr>
            <p:ph type="body" sz="quarter" idx="4294967295"/>
          </p:nvPr>
        </p:nvSpPr>
        <p:spPr>
          <a:xfrm>
            <a:off x="4063538" y="4333158"/>
            <a:ext cx="4064928" cy="577736"/>
          </a:xfrm>
          <a:prstGeom prst="rect">
            <a:avLst/>
          </a:prstGeom>
          <a:solidFill>
            <a:srgbClr val="F26F46"/>
          </a:solidFill>
          <a:ln w="9528">
            <a:solidFill>
              <a:srgbClr val="EE5650"/>
            </a:solidFill>
            <a:prstDash val="solid"/>
          </a:ln>
        </p:spPr>
        <p:txBody>
          <a:bodyPr vert="horz" wrap="square" lIns="91440" tIns="45720" rIns="91440" bIns="45720" anchor="ctr" anchorCtr="1" compatLnSpc="1">
            <a:noAutofit/>
          </a:bodyPr>
          <a:lstStyle>
            <a:lvl1pPr marR="0" lvl="0" algn="ctr" fontAlgn="auto">
              <a:spcAft>
                <a:spcPts val="0"/>
              </a:spcAft>
              <a:buNone/>
              <a:tabLst/>
              <a:defRPr lang="en-GB" sz="2400" b="0" i="0" u="none" strike="noStrike" cap="none" spc="0" baseline="0">
                <a:solidFill>
                  <a:srgbClr val="FFFFFF"/>
                </a:solidFill>
                <a:uFillTx/>
                <a:latin typeface="Calibri"/>
              </a:defRPr>
            </a:lvl1pPr>
          </a:lstStyle>
          <a:p>
            <a:pPr lvl="0"/>
            <a:r>
              <a:rPr lang="en-GB"/>
              <a:t>Name</a:t>
            </a:r>
            <a:endParaRPr lang="en-US"/>
          </a:p>
        </p:txBody>
      </p:sp>
      <p:sp>
        <p:nvSpPr>
          <p:cNvPr id="4" name="Text Placeholder 17">
            <a:extLst>
              <a:ext uri="{FF2B5EF4-FFF2-40B4-BE49-F238E27FC236}">
                <a16:creationId xmlns:a16="http://schemas.microsoft.com/office/drawing/2014/main" id="{1ABB56B1-D5C7-B825-65BE-CDFCA3634C4A}"/>
              </a:ext>
            </a:extLst>
          </p:cNvPr>
          <p:cNvSpPr txBox="1">
            <a:spLocks noGrp="1"/>
          </p:cNvSpPr>
          <p:nvPr>
            <p:ph type="body" sz="quarter" idx="4294967295"/>
          </p:nvPr>
        </p:nvSpPr>
        <p:spPr>
          <a:xfrm>
            <a:off x="2031074" y="2070914"/>
            <a:ext cx="8129848" cy="1985692"/>
          </a:xfrm>
          <a:prstGeom prst="rect">
            <a:avLst/>
          </a:prstGeom>
          <a:noFill/>
          <a:ln>
            <a:noFill/>
          </a:ln>
        </p:spPr>
        <p:txBody>
          <a:bodyPr vert="horz" wrap="square" lIns="91440" tIns="45720" rIns="91440" bIns="45720" anchor="ctr" anchorCtr="1" compatLnSpc="1">
            <a:noAutofit/>
          </a:bodyPr>
          <a:lstStyle>
            <a:lvl1pPr marR="0" lvl="0" algn="ctr" fontAlgn="auto">
              <a:spcAft>
                <a:spcPts val="0"/>
              </a:spcAft>
              <a:buNone/>
              <a:tabLst/>
              <a:defRPr lang="en-GB" sz="3000" b="0" i="0" u="none" strike="noStrike" cap="none" spc="0" baseline="0">
                <a:solidFill>
                  <a:srgbClr val="292668"/>
                </a:solidFill>
                <a:uFillTx/>
                <a:latin typeface="Calibri"/>
              </a:defRPr>
            </a:lvl1pPr>
          </a:lstStyle>
          <a:p>
            <a:pPr lvl="0"/>
            <a:r>
              <a:rPr lang="en-GB"/>
              <a:t>QUOTE</a:t>
            </a:r>
            <a:endParaRPr lang="en-US"/>
          </a:p>
        </p:txBody>
      </p:sp>
    </p:spTree>
    <p:extLst>
      <p:ext uri="{BB962C8B-B14F-4D97-AF65-F5344CB8AC3E}">
        <p14:creationId xmlns:p14="http://schemas.microsoft.com/office/powerpoint/2010/main" val="274656452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ext Slide 01 Navy">
    <p:spTree>
      <p:nvGrpSpPr>
        <p:cNvPr id="1" name=""/>
        <p:cNvGrpSpPr/>
        <p:nvPr/>
      </p:nvGrpSpPr>
      <p:grpSpPr>
        <a:xfrm>
          <a:off x="0" y="0"/>
          <a:ext cx="0" cy="0"/>
          <a:chOff x="0" y="0"/>
          <a:chExt cx="0" cy="0"/>
        </a:xfrm>
      </p:grpSpPr>
      <p:sp>
        <p:nvSpPr>
          <p:cNvPr id="2" name="Rectangle 24">
            <a:extLst>
              <a:ext uri="{FF2B5EF4-FFF2-40B4-BE49-F238E27FC236}">
                <a16:creationId xmlns:a16="http://schemas.microsoft.com/office/drawing/2014/main" id="{D7BEA260-1964-021C-8866-F8E5B0930254}"/>
              </a:ext>
            </a:extLst>
          </p:cNvPr>
          <p:cNvSpPr/>
          <p:nvPr/>
        </p:nvSpPr>
        <p:spPr>
          <a:xfrm rot="16200004">
            <a:off x="2666998" y="-2666998"/>
            <a:ext cx="6858000" cy="12191996"/>
          </a:xfrm>
          <a:prstGeom prst="rect">
            <a:avLst/>
          </a:prstGeom>
          <a:solidFill>
            <a:srgbClr val="292668"/>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TextBox 1">
            <a:extLst>
              <a:ext uri="{FF2B5EF4-FFF2-40B4-BE49-F238E27FC236}">
                <a16:creationId xmlns:a16="http://schemas.microsoft.com/office/drawing/2014/main" id="{1ED6494C-CED0-1CE0-0BF6-26BE7ED40AE6}"/>
              </a:ext>
            </a:extLst>
          </p:cNvPr>
          <p:cNvSpPr txBox="1"/>
          <p:nvPr/>
        </p:nvSpPr>
        <p:spPr>
          <a:xfrm rot="16200004">
            <a:off x="9609411" y="2181511"/>
            <a:ext cx="4359209" cy="215441"/>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 b="0" i="0" u="none" strike="noStrike" kern="1200" cap="none" spc="100" baseline="0">
                <a:solidFill>
                  <a:srgbClr val="FFFFFF"/>
                </a:solidFill>
                <a:uFillTx/>
                <a:latin typeface="Calibri"/>
              </a:rPr>
              <a:t>Connecting Disciplines in European Higher Academia</a:t>
            </a:r>
          </a:p>
        </p:txBody>
      </p:sp>
      <p:grpSp>
        <p:nvGrpSpPr>
          <p:cNvPr id="4" name="Group 2">
            <a:extLst>
              <a:ext uri="{FF2B5EF4-FFF2-40B4-BE49-F238E27FC236}">
                <a16:creationId xmlns:a16="http://schemas.microsoft.com/office/drawing/2014/main" id="{41291C19-AF9F-00B2-5137-EDF3AE4DF822}"/>
              </a:ext>
            </a:extLst>
          </p:cNvPr>
          <p:cNvGrpSpPr/>
          <p:nvPr/>
        </p:nvGrpSpPr>
        <p:grpSpPr>
          <a:xfrm>
            <a:off x="10392064" y="4627174"/>
            <a:ext cx="1799932" cy="2230825"/>
            <a:chOff x="10392064" y="4627174"/>
            <a:chExt cx="1799932" cy="2230825"/>
          </a:xfrm>
        </p:grpSpPr>
        <p:sp>
          <p:nvSpPr>
            <p:cNvPr id="5" name="Freeform 3">
              <a:extLst>
                <a:ext uri="{FF2B5EF4-FFF2-40B4-BE49-F238E27FC236}">
                  <a16:creationId xmlns:a16="http://schemas.microsoft.com/office/drawing/2014/main" id="{07034B60-D371-9FC3-667D-07EBAF8FF761}"/>
                </a:ext>
              </a:extLst>
            </p:cNvPr>
            <p:cNvSpPr/>
            <p:nvPr/>
          </p:nvSpPr>
          <p:spPr>
            <a:xfrm>
              <a:off x="10393564" y="5957892"/>
              <a:ext cx="1798432" cy="900107"/>
            </a:xfrm>
            <a:custGeom>
              <a:avLst/>
              <a:gdLst>
                <a:gd name="f0" fmla="val 10800000"/>
                <a:gd name="f1" fmla="val 5400000"/>
                <a:gd name="f2" fmla="val 180"/>
                <a:gd name="f3" fmla="val w"/>
                <a:gd name="f4" fmla="val h"/>
                <a:gd name="f5" fmla="val 0"/>
                <a:gd name="f6" fmla="val 1145036"/>
                <a:gd name="f7" fmla="val 573083"/>
                <a:gd name="f8" fmla="val 1144086"/>
                <a:gd name="f9" fmla="val 317005"/>
                <a:gd name="f10" fmla="val 887522"/>
                <a:gd name="f11" fmla="val 573084"/>
                <a:gd name="f12" fmla="val 572043"/>
                <a:gd name="f13" fmla="val 256564"/>
                <a:gd name="f14" fmla="val 316053"/>
                <a:gd name="f15" fmla="+- 0 0 -90"/>
                <a:gd name="f16" fmla="*/ f3 1 1145036"/>
                <a:gd name="f17" fmla="*/ f4 1 573083"/>
                <a:gd name="f18" fmla="val f5"/>
                <a:gd name="f19" fmla="val f6"/>
                <a:gd name="f20" fmla="val f7"/>
                <a:gd name="f21" fmla="*/ f15 f0 1"/>
                <a:gd name="f22" fmla="+- f20 0 f18"/>
                <a:gd name="f23" fmla="+- f19 0 f18"/>
                <a:gd name="f24" fmla="*/ f21 1 f2"/>
                <a:gd name="f25" fmla="*/ f23 1 1145036"/>
                <a:gd name="f26" fmla="*/ f22 1 573083"/>
                <a:gd name="f27" fmla="*/ 1144086 f23 1"/>
                <a:gd name="f28" fmla="*/ 0 f22 1"/>
                <a:gd name="f29" fmla="*/ 572043 f23 1"/>
                <a:gd name="f30" fmla="*/ 573084 f22 1"/>
                <a:gd name="f31" fmla="*/ 0 f23 1"/>
                <a:gd name="f32" fmla="*/ 1145036 f23 1"/>
                <a:gd name="f33" fmla="+- f24 0 f1"/>
                <a:gd name="f34" fmla="*/ f27 1 1145036"/>
                <a:gd name="f35" fmla="*/ f28 1 573083"/>
                <a:gd name="f36" fmla="*/ f29 1 1145036"/>
                <a:gd name="f37" fmla="*/ f30 1 573083"/>
                <a:gd name="f38" fmla="*/ f31 1 1145036"/>
                <a:gd name="f39" fmla="*/ f32 1 1145036"/>
                <a:gd name="f40" fmla="*/ f18 1 f25"/>
                <a:gd name="f41" fmla="*/ f19 1 f25"/>
                <a:gd name="f42" fmla="*/ f18 1 f26"/>
                <a:gd name="f43" fmla="*/ f20 1 f26"/>
                <a:gd name="f44" fmla="*/ f34 1 f25"/>
                <a:gd name="f45" fmla="*/ f35 1 f26"/>
                <a:gd name="f46" fmla="*/ f36 1 f25"/>
                <a:gd name="f47" fmla="*/ f37 1 f26"/>
                <a:gd name="f48" fmla="*/ f38 1 f25"/>
                <a:gd name="f49" fmla="*/ f39 1 f25"/>
                <a:gd name="f50" fmla="*/ f40 f16 1"/>
                <a:gd name="f51" fmla="*/ f41 f16 1"/>
                <a:gd name="f52" fmla="*/ f43 f17 1"/>
                <a:gd name="f53" fmla="*/ f42 f17 1"/>
                <a:gd name="f54" fmla="*/ f44 f16 1"/>
                <a:gd name="f55" fmla="*/ f45 f17 1"/>
                <a:gd name="f56" fmla="*/ f46 f16 1"/>
                <a:gd name="f57" fmla="*/ f47 f17 1"/>
                <a:gd name="f58" fmla="*/ f48 f16 1"/>
                <a:gd name="f59" fmla="*/ f49 f16 1"/>
              </a:gdLst>
              <a:ahLst/>
              <a:cxnLst>
                <a:cxn ang="3cd4">
                  <a:pos x="hc" y="t"/>
                </a:cxn>
                <a:cxn ang="0">
                  <a:pos x="r" y="vc"/>
                </a:cxn>
                <a:cxn ang="cd4">
                  <a:pos x="hc" y="b"/>
                </a:cxn>
                <a:cxn ang="cd2">
                  <a:pos x="l" y="vc"/>
                </a:cxn>
                <a:cxn ang="f33">
                  <a:pos x="f54" y="f55"/>
                </a:cxn>
                <a:cxn ang="f33">
                  <a:pos x="f56" y="f57"/>
                </a:cxn>
                <a:cxn ang="f33">
                  <a:pos x="f58" y="f55"/>
                </a:cxn>
                <a:cxn ang="f33">
                  <a:pos x="f59" y="f55"/>
                </a:cxn>
              </a:cxnLst>
              <a:rect l="f50" t="f53" r="f51" b="f52"/>
              <a:pathLst>
                <a:path w="1145036" h="573083">
                  <a:moveTo>
                    <a:pt x="f8" y="f5"/>
                  </a:moveTo>
                  <a:cubicBezTo>
                    <a:pt x="f8" y="f9"/>
                    <a:pt x="f10" y="f11"/>
                    <a:pt x="f12" y="f11"/>
                  </a:cubicBezTo>
                  <a:cubicBezTo>
                    <a:pt x="f13" y="f11"/>
                    <a:pt x="f5" y="f14"/>
                    <a:pt x="f5" y="f5"/>
                  </a:cubicBezTo>
                  <a:lnTo>
                    <a:pt x="f6" y="f5"/>
                  </a:lnTo>
                  <a:close/>
                </a:path>
              </a:pathLst>
            </a:custGeom>
            <a:solidFill>
              <a:srgbClr val="F26F4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nvGrpSpPr>
            <p:cNvPr id="6" name="Graphic 10">
              <a:extLst>
                <a:ext uri="{FF2B5EF4-FFF2-40B4-BE49-F238E27FC236}">
                  <a16:creationId xmlns:a16="http://schemas.microsoft.com/office/drawing/2014/main" id="{025E67C9-6308-FAA1-4638-70CE1DDB2A5D}"/>
                </a:ext>
              </a:extLst>
            </p:cNvPr>
            <p:cNvGrpSpPr/>
            <p:nvPr/>
          </p:nvGrpSpPr>
          <p:grpSpPr>
            <a:xfrm>
              <a:off x="11346533" y="5042285"/>
              <a:ext cx="843205" cy="784573"/>
              <a:chOff x="11346533" y="5042285"/>
              <a:chExt cx="843205" cy="784573"/>
            </a:xfrm>
          </p:grpSpPr>
          <p:sp>
            <p:nvSpPr>
              <p:cNvPr id="7" name="Freeform 15">
                <a:extLst>
                  <a:ext uri="{FF2B5EF4-FFF2-40B4-BE49-F238E27FC236}">
                    <a16:creationId xmlns:a16="http://schemas.microsoft.com/office/drawing/2014/main" id="{FA370931-0F33-E2CE-E344-FEFDD346AE41}"/>
                  </a:ext>
                </a:extLst>
              </p:cNvPr>
              <p:cNvSpPr/>
              <p:nvPr/>
            </p:nvSpPr>
            <p:spPr>
              <a:xfrm>
                <a:off x="11346533" y="5444493"/>
                <a:ext cx="382027" cy="382365"/>
              </a:xfrm>
              <a:custGeom>
                <a:avLst/>
                <a:gdLst>
                  <a:gd name="f0" fmla="val 10800000"/>
                  <a:gd name="f1" fmla="val 5400000"/>
                  <a:gd name="f2" fmla="val 180"/>
                  <a:gd name="f3" fmla="val w"/>
                  <a:gd name="f4" fmla="val h"/>
                  <a:gd name="f5" fmla="val 0"/>
                  <a:gd name="f6" fmla="val 243233"/>
                  <a:gd name="f7" fmla="val 243449"/>
                  <a:gd name="f8" fmla="val 59376"/>
                  <a:gd name="f9" fmla="val 184079"/>
                  <a:gd name="f10" fmla="val 8063"/>
                  <a:gd name="f11" fmla="val 132672"/>
                  <a:gd name="f12" fmla="val -9991"/>
                  <a:gd name="f13" fmla="val 63179"/>
                  <a:gd name="f14" fmla="val 5213"/>
                  <a:gd name="f15" fmla="val 5109"/>
                  <a:gd name="f16" fmla="val 64127"/>
                  <a:gd name="f17" fmla="val -10123"/>
                  <a:gd name="f18" fmla="val 133495"/>
                  <a:gd name="f19" fmla="val 8917"/>
                  <a:gd name="f20" fmla="val 183857"/>
                  <a:gd name="f21" fmla="val 59371"/>
                  <a:gd name="f22" fmla="val 235170"/>
                  <a:gd name="f23" fmla="val 110777"/>
                  <a:gd name="f24" fmla="val 253225"/>
                  <a:gd name="f25" fmla="val 180271"/>
                  <a:gd name="f26" fmla="val 238021"/>
                  <a:gd name="f27" fmla="val 238341"/>
                  <a:gd name="f28" fmla="val 179106"/>
                  <a:gd name="f29" fmla="val 253572"/>
                  <a:gd name="f30" fmla="val 109739"/>
                  <a:gd name="f31" fmla="val 234533"/>
                  <a:gd name="f32" fmla="+- 0 0 -90"/>
                  <a:gd name="f33" fmla="*/ f3 1 243233"/>
                  <a:gd name="f34" fmla="*/ f4 1 243449"/>
                  <a:gd name="f35" fmla="val f5"/>
                  <a:gd name="f36" fmla="val f6"/>
                  <a:gd name="f37" fmla="val f7"/>
                  <a:gd name="f38" fmla="*/ f32 f0 1"/>
                  <a:gd name="f39" fmla="+- f37 0 f35"/>
                  <a:gd name="f40" fmla="+- f36 0 f35"/>
                  <a:gd name="f41" fmla="*/ f38 1 f2"/>
                  <a:gd name="f42" fmla="*/ f40 1 243233"/>
                  <a:gd name="f43" fmla="*/ f39 1 243449"/>
                  <a:gd name="f44" fmla="*/ 59376 f40 1"/>
                  <a:gd name="f45" fmla="*/ 184079 f39 1"/>
                  <a:gd name="f46" fmla="*/ 5213 f40 1"/>
                  <a:gd name="f47" fmla="*/ 5109 f39 1"/>
                  <a:gd name="f48" fmla="*/ 183857 f40 1"/>
                  <a:gd name="f49" fmla="*/ 59371 f39 1"/>
                  <a:gd name="f50" fmla="*/ 238021 f40 1"/>
                  <a:gd name="f51" fmla="*/ 238341 f39 1"/>
                  <a:gd name="f52" fmla="+- f41 0 f1"/>
                  <a:gd name="f53" fmla="*/ f44 1 243233"/>
                  <a:gd name="f54" fmla="*/ f45 1 243449"/>
                  <a:gd name="f55" fmla="*/ f46 1 243233"/>
                  <a:gd name="f56" fmla="*/ f47 1 243449"/>
                  <a:gd name="f57" fmla="*/ f48 1 243233"/>
                  <a:gd name="f58" fmla="*/ f49 1 243449"/>
                  <a:gd name="f59" fmla="*/ f50 1 243233"/>
                  <a:gd name="f60" fmla="*/ f51 1 243449"/>
                  <a:gd name="f61" fmla="*/ f35 1 f42"/>
                  <a:gd name="f62" fmla="*/ f36 1 f42"/>
                  <a:gd name="f63" fmla="*/ f35 1 f43"/>
                  <a:gd name="f64" fmla="*/ f37 1 f43"/>
                  <a:gd name="f65" fmla="*/ f53 1 f42"/>
                  <a:gd name="f66" fmla="*/ f54 1 f43"/>
                  <a:gd name="f67" fmla="*/ f55 1 f42"/>
                  <a:gd name="f68" fmla="*/ f56 1 f43"/>
                  <a:gd name="f69" fmla="*/ f57 1 f42"/>
                  <a:gd name="f70" fmla="*/ f58 1 f43"/>
                  <a:gd name="f71" fmla="*/ f59 1 f42"/>
                  <a:gd name="f72" fmla="*/ f60 1 f43"/>
                  <a:gd name="f73" fmla="*/ f61 f33 1"/>
                  <a:gd name="f74" fmla="*/ f62 f33 1"/>
                  <a:gd name="f75" fmla="*/ f64 f34 1"/>
                  <a:gd name="f76" fmla="*/ f63 f34 1"/>
                  <a:gd name="f77" fmla="*/ f65 f33 1"/>
                  <a:gd name="f78" fmla="*/ f66 f34 1"/>
                  <a:gd name="f79" fmla="*/ f67 f33 1"/>
                  <a:gd name="f80" fmla="*/ f68 f34 1"/>
                  <a:gd name="f81" fmla="*/ f69 f33 1"/>
                  <a:gd name="f82" fmla="*/ f70 f34 1"/>
                  <a:gd name="f83" fmla="*/ f71 f33 1"/>
                  <a:gd name="f84" fmla="*/ f72 f34 1"/>
                </a:gdLst>
                <a:ahLst/>
                <a:cxnLst>
                  <a:cxn ang="3cd4">
                    <a:pos x="hc" y="t"/>
                  </a:cxn>
                  <a:cxn ang="0">
                    <a:pos x="r" y="vc"/>
                  </a:cxn>
                  <a:cxn ang="cd4">
                    <a:pos x="hc" y="b"/>
                  </a:cxn>
                  <a:cxn ang="cd2">
                    <a:pos x="l" y="vc"/>
                  </a:cxn>
                  <a:cxn ang="f52">
                    <a:pos x="f77" y="f78"/>
                  </a:cxn>
                  <a:cxn ang="f52">
                    <a:pos x="f79" y="f80"/>
                  </a:cxn>
                  <a:cxn ang="f52">
                    <a:pos x="f81" y="f82"/>
                  </a:cxn>
                  <a:cxn ang="f52">
                    <a:pos x="f83" y="f84"/>
                  </a:cxn>
                  <a:cxn ang="f52">
                    <a:pos x="f77" y="f78"/>
                  </a:cxn>
                </a:cxnLst>
                <a:rect l="f73" t="f76" r="f74" b="f75"/>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8" name="Freeform 18">
                <a:extLst>
                  <a:ext uri="{FF2B5EF4-FFF2-40B4-BE49-F238E27FC236}">
                    <a16:creationId xmlns:a16="http://schemas.microsoft.com/office/drawing/2014/main" id="{0B4D1F08-C38F-98C4-68FB-4852ABD441A8}"/>
                  </a:ext>
                </a:extLst>
              </p:cNvPr>
              <p:cNvSpPr/>
              <p:nvPr/>
            </p:nvSpPr>
            <p:spPr>
              <a:xfrm>
                <a:off x="11807711" y="5444493"/>
                <a:ext cx="382027" cy="382365"/>
              </a:xfrm>
              <a:custGeom>
                <a:avLst/>
                <a:gdLst>
                  <a:gd name="f0" fmla="val 10800000"/>
                  <a:gd name="f1" fmla="val 5400000"/>
                  <a:gd name="f2" fmla="val 180"/>
                  <a:gd name="f3" fmla="val w"/>
                  <a:gd name="f4" fmla="val h"/>
                  <a:gd name="f5" fmla="val 0"/>
                  <a:gd name="f6" fmla="val 243233"/>
                  <a:gd name="f7" fmla="val 243449"/>
                  <a:gd name="f8" fmla="val 183857"/>
                  <a:gd name="f9" fmla="val 184079"/>
                  <a:gd name="f10" fmla="val 235170"/>
                  <a:gd name="f11" fmla="val 132672"/>
                  <a:gd name="f12" fmla="val 253225"/>
                  <a:gd name="f13" fmla="val 63179"/>
                  <a:gd name="f14" fmla="val 238021"/>
                  <a:gd name="f15" fmla="val 5109"/>
                  <a:gd name="f16" fmla="val 179106"/>
                  <a:gd name="f17" fmla="val -10123"/>
                  <a:gd name="f18" fmla="val 109739"/>
                  <a:gd name="f19" fmla="val 8917"/>
                  <a:gd name="f20" fmla="val 59376"/>
                  <a:gd name="f21" fmla="val 59371"/>
                  <a:gd name="f22" fmla="val 8063"/>
                  <a:gd name="f23" fmla="val 110777"/>
                  <a:gd name="f24" fmla="val -9991"/>
                  <a:gd name="f25" fmla="val 180271"/>
                  <a:gd name="f26" fmla="val 5213"/>
                  <a:gd name="f27" fmla="val 238341"/>
                  <a:gd name="f28" fmla="val 64127"/>
                  <a:gd name="f29" fmla="val 253572"/>
                  <a:gd name="f30" fmla="val 133495"/>
                  <a:gd name="f31" fmla="val 234533"/>
                  <a:gd name="f32" fmla="+- 0 0 -90"/>
                  <a:gd name="f33" fmla="*/ f3 1 243233"/>
                  <a:gd name="f34" fmla="*/ f4 1 243449"/>
                  <a:gd name="f35" fmla="val f5"/>
                  <a:gd name="f36" fmla="val f6"/>
                  <a:gd name="f37" fmla="val f7"/>
                  <a:gd name="f38" fmla="*/ f32 f0 1"/>
                  <a:gd name="f39" fmla="+- f37 0 f35"/>
                  <a:gd name="f40" fmla="+- f36 0 f35"/>
                  <a:gd name="f41" fmla="*/ f38 1 f2"/>
                  <a:gd name="f42" fmla="*/ f40 1 243233"/>
                  <a:gd name="f43" fmla="*/ f39 1 243449"/>
                  <a:gd name="f44" fmla="*/ 183857 f40 1"/>
                  <a:gd name="f45" fmla="*/ 184079 f39 1"/>
                  <a:gd name="f46" fmla="*/ 238021 f40 1"/>
                  <a:gd name="f47" fmla="*/ 5109 f39 1"/>
                  <a:gd name="f48" fmla="*/ 59376 f40 1"/>
                  <a:gd name="f49" fmla="*/ 59371 f39 1"/>
                  <a:gd name="f50" fmla="*/ 5213 f40 1"/>
                  <a:gd name="f51" fmla="*/ 238341 f39 1"/>
                  <a:gd name="f52" fmla="+- f41 0 f1"/>
                  <a:gd name="f53" fmla="*/ f44 1 243233"/>
                  <a:gd name="f54" fmla="*/ f45 1 243449"/>
                  <a:gd name="f55" fmla="*/ f46 1 243233"/>
                  <a:gd name="f56" fmla="*/ f47 1 243449"/>
                  <a:gd name="f57" fmla="*/ f48 1 243233"/>
                  <a:gd name="f58" fmla="*/ f49 1 243449"/>
                  <a:gd name="f59" fmla="*/ f50 1 243233"/>
                  <a:gd name="f60" fmla="*/ f51 1 243449"/>
                  <a:gd name="f61" fmla="*/ f35 1 f42"/>
                  <a:gd name="f62" fmla="*/ f36 1 f42"/>
                  <a:gd name="f63" fmla="*/ f35 1 f43"/>
                  <a:gd name="f64" fmla="*/ f37 1 f43"/>
                  <a:gd name="f65" fmla="*/ f53 1 f42"/>
                  <a:gd name="f66" fmla="*/ f54 1 f43"/>
                  <a:gd name="f67" fmla="*/ f55 1 f42"/>
                  <a:gd name="f68" fmla="*/ f56 1 f43"/>
                  <a:gd name="f69" fmla="*/ f57 1 f42"/>
                  <a:gd name="f70" fmla="*/ f58 1 f43"/>
                  <a:gd name="f71" fmla="*/ f59 1 f42"/>
                  <a:gd name="f72" fmla="*/ f60 1 f43"/>
                  <a:gd name="f73" fmla="*/ f61 f33 1"/>
                  <a:gd name="f74" fmla="*/ f62 f33 1"/>
                  <a:gd name="f75" fmla="*/ f64 f34 1"/>
                  <a:gd name="f76" fmla="*/ f63 f34 1"/>
                  <a:gd name="f77" fmla="*/ f65 f33 1"/>
                  <a:gd name="f78" fmla="*/ f66 f34 1"/>
                  <a:gd name="f79" fmla="*/ f67 f33 1"/>
                  <a:gd name="f80" fmla="*/ f68 f34 1"/>
                  <a:gd name="f81" fmla="*/ f69 f33 1"/>
                  <a:gd name="f82" fmla="*/ f70 f34 1"/>
                  <a:gd name="f83" fmla="*/ f71 f33 1"/>
                  <a:gd name="f84" fmla="*/ f72 f34 1"/>
                </a:gdLst>
                <a:ahLst/>
                <a:cxnLst>
                  <a:cxn ang="3cd4">
                    <a:pos x="hc" y="t"/>
                  </a:cxn>
                  <a:cxn ang="0">
                    <a:pos x="r" y="vc"/>
                  </a:cxn>
                  <a:cxn ang="cd4">
                    <a:pos x="hc" y="b"/>
                  </a:cxn>
                  <a:cxn ang="cd2">
                    <a:pos x="l" y="vc"/>
                  </a:cxn>
                  <a:cxn ang="f52">
                    <a:pos x="f77" y="f78"/>
                  </a:cxn>
                  <a:cxn ang="f52">
                    <a:pos x="f79" y="f80"/>
                  </a:cxn>
                  <a:cxn ang="f52">
                    <a:pos x="f81" y="f82"/>
                  </a:cxn>
                  <a:cxn ang="f52">
                    <a:pos x="f83" y="f84"/>
                  </a:cxn>
                  <a:cxn ang="f52">
                    <a:pos x="f77" y="f78"/>
                  </a:cxn>
                </a:cxnLst>
                <a:rect l="f73" t="f76" r="f74" b="f75"/>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9" name="Freeform 19">
                <a:extLst>
                  <a:ext uri="{FF2B5EF4-FFF2-40B4-BE49-F238E27FC236}">
                    <a16:creationId xmlns:a16="http://schemas.microsoft.com/office/drawing/2014/main" id="{98D1901C-F368-84DC-02BB-41BCACF2D3D9}"/>
                  </a:ext>
                </a:extLst>
              </p:cNvPr>
              <p:cNvSpPr/>
              <p:nvPr/>
            </p:nvSpPr>
            <p:spPr>
              <a:xfrm>
                <a:off x="11346533" y="5042285"/>
                <a:ext cx="382027" cy="382365"/>
              </a:xfrm>
              <a:custGeom>
                <a:avLst/>
                <a:gdLst>
                  <a:gd name="f0" fmla="val 10800000"/>
                  <a:gd name="f1" fmla="val 5400000"/>
                  <a:gd name="f2" fmla="val 180"/>
                  <a:gd name="f3" fmla="val w"/>
                  <a:gd name="f4" fmla="val h"/>
                  <a:gd name="f5" fmla="val 0"/>
                  <a:gd name="f6" fmla="val 243233"/>
                  <a:gd name="f7" fmla="val 243449"/>
                  <a:gd name="f8" fmla="val 59376"/>
                  <a:gd name="f9" fmla="val 184079"/>
                  <a:gd name="f10" fmla="val 8063"/>
                  <a:gd name="f11" fmla="val 132672"/>
                  <a:gd name="f12" fmla="val -9991"/>
                  <a:gd name="f13" fmla="val 63179"/>
                  <a:gd name="f14" fmla="val 5213"/>
                  <a:gd name="f15" fmla="val 5109"/>
                  <a:gd name="f16" fmla="val 64127"/>
                  <a:gd name="f17" fmla="val -10123"/>
                  <a:gd name="f18" fmla="val 133495"/>
                  <a:gd name="f19" fmla="val 8917"/>
                  <a:gd name="f20" fmla="val 183857"/>
                  <a:gd name="f21" fmla="val 59371"/>
                  <a:gd name="f22" fmla="val 235170"/>
                  <a:gd name="f23" fmla="val 110777"/>
                  <a:gd name="f24" fmla="val 253225"/>
                  <a:gd name="f25" fmla="val 180271"/>
                  <a:gd name="f26" fmla="val 238021"/>
                  <a:gd name="f27" fmla="val 238341"/>
                  <a:gd name="f28" fmla="val 179106"/>
                  <a:gd name="f29" fmla="val 253572"/>
                  <a:gd name="f30" fmla="val 109739"/>
                  <a:gd name="f31" fmla="val 234533"/>
                  <a:gd name="f32" fmla="+- 0 0 -90"/>
                  <a:gd name="f33" fmla="*/ f3 1 243233"/>
                  <a:gd name="f34" fmla="*/ f4 1 243449"/>
                  <a:gd name="f35" fmla="val f5"/>
                  <a:gd name="f36" fmla="val f6"/>
                  <a:gd name="f37" fmla="val f7"/>
                  <a:gd name="f38" fmla="*/ f32 f0 1"/>
                  <a:gd name="f39" fmla="+- f37 0 f35"/>
                  <a:gd name="f40" fmla="+- f36 0 f35"/>
                  <a:gd name="f41" fmla="*/ f38 1 f2"/>
                  <a:gd name="f42" fmla="*/ f40 1 243233"/>
                  <a:gd name="f43" fmla="*/ f39 1 243449"/>
                  <a:gd name="f44" fmla="*/ 59376 f40 1"/>
                  <a:gd name="f45" fmla="*/ 184079 f39 1"/>
                  <a:gd name="f46" fmla="*/ 5213 f40 1"/>
                  <a:gd name="f47" fmla="*/ 5109 f39 1"/>
                  <a:gd name="f48" fmla="*/ 183857 f40 1"/>
                  <a:gd name="f49" fmla="*/ 59371 f39 1"/>
                  <a:gd name="f50" fmla="*/ 238021 f40 1"/>
                  <a:gd name="f51" fmla="*/ 238341 f39 1"/>
                  <a:gd name="f52" fmla="+- f41 0 f1"/>
                  <a:gd name="f53" fmla="*/ f44 1 243233"/>
                  <a:gd name="f54" fmla="*/ f45 1 243449"/>
                  <a:gd name="f55" fmla="*/ f46 1 243233"/>
                  <a:gd name="f56" fmla="*/ f47 1 243449"/>
                  <a:gd name="f57" fmla="*/ f48 1 243233"/>
                  <a:gd name="f58" fmla="*/ f49 1 243449"/>
                  <a:gd name="f59" fmla="*/ f50 1 243233"/>
                  <a:gd name="f60" fmla="*/ f51 1 243449"/>
                  <a:gd name="f61" fmla="*/ f35 1 f42"/>
                  <a:gd name="f62" fmla="*/ f36 1 f42"/>
                  <a:gd name="f63" fmla="*/ f35 1 f43"/>
                  <a:gd name="f64" fmla="*/ f37 1 f43"/>
                  <a:gd name="f65" fmla="*/ f53 1 f42"/>
                  <a:gd name="f66" fmla="*/ f54 1 f43"/>
                  <a:gd name="f67" fmla="*/ f55 1 f42"/>
                  <a:gd name="f68" fmla="*/ f56 1 f43"/>
                  <a:gd name="f69" fmla="*/ f57 1 f42"/>
                  <a:gd name="f70" fmla="*/ f58 1 f43"/>
                  <a:gd name="f71" fmla="*/ f59 1 f42"/>
                  <a:gd name="f72" fmla="*/ f60 1 f43"/>
                  <a:gd name="f73" fmla="*/ f61 f33 1"/>
                  <a:gd name="f74" fmla="*/ f62 f33 1"/>
                  <a:gd name="f75" fmla="*/ f64 f34 1"/>
                  <a:gd name="f76" fmla="*/ f63 f34 1"/>
                  <a:gd name="f77" fmla="*/ f65 f33 1"/>
                  <a:gd name="f78" fmla="*/ f66 f34 1"/>
                  <a:gd name="f79" fmla="*/ f67 f33 1"/>
                  <a:gd name="f80" fmla="*/ f68 f34 1"/>
                  <a:gd name="f81" fmla="*/ f69 f33 1"/>
                  <a:gd name="f82" fmla="*/ f70 f34 1"/>
                  <a:gd name="f83" fmla="*/ f71 f33 1"/>
                  <a:gd name="f84" fmla="*/ f72 f34 1"/>
                </a:gdLst>
                <a:ahLst/>
                <a:cxnLst>
                  <a:cxn ang="3cd4">
                    <a:pos x="hc" y="t"/>
                  </a:cxn>
                  <a:cxn ang="0">
                    <a:pos x="r" y="vc"/>
                  </a:cxn>
                  <a:cxn ang="cd4">
                    <a:pos x="hc" y="b"/>
                  </a:cxn>
                  <a:cxn ang="cd2">
                    <a:pos x="l" y="vc"/>
                  </a:cxn>
                  <a:cxn ang="f52">
                    <a:pos x="f77" y="f78"/>
                  </a:cxn>
                  <a:cxn ang="f52">
                    <a:pos x="f79" y="f80"/>
                  </a:cxn>
                  <a:cxn ang="f52">
                    <a:pos x="f81" y="f82"/>
                  </a:cxn>
                  <a:cxn ang="f52">
                    <a:pos x="f83" y="f84"/>
                  </a:cxn>
                  <a:cxn ang="f52">
                    <a:pos x="f77" y="f78"/>
                  </a:cxn>
                </a:cxnLst>
                <a:rect l="f73" t="f76" r="f74" b="f75"/>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0" name="Freeform 20">
                <a:extLst>
                  <a:ext uri="{FF2B5EF4-FFF2-40B4-BE49-F238E27FC236}">
                    <a16:creationId xmlns:a16="http://schemas.microsoft.com/office/drawing/2014/main" id="{0CAC1F30-404C-A2D0-E482-FFB4A25FB02F}"/>
                  </a:ext>
                </a:extLst>
              </p:cNvPr>
              <p:cNvSpPr/>
              <p:nvPr/>
            </p:nvSpPr>
            <p:spPr>
              <a:xfrm>
                <a:off x="11807711" y="5042285"/>
                <a:ext cx="382027" cy="382365"/>
              </a:xfrm>
              <a:custGeom>
                <a:avLst/>
                <a:gdLst>
                  <a:gd name="f0" fmla="val 10800000"/>
                  <a:gd name="f1" fmla="val 5400000"/>
                  <a:gd name="f2" fmla="val 180"/>
                  <a:gd name="f3" fmla="val w"/>
                  <a:gd name="f4" fmla="val h"/>
                  <a:gd name="f5" fmla="val 0"/>
                  <a:gd name="f6" fmla="val 243233"/>
                  <a:gd name="f7" fmla="val 243449"/>
                  <a:gd name="f8" fmla="val 183857"/>
                  <a:gd name="f9" fmla="val 184079"/>
                  <a:gd name="f10" fmla="val 235170"/>
                  <a:gd name="f11" fmla="val 132672"/>
                  <a:gd name="f12" fmla="val 253225"/>
                  <a:gd name="f13" fmla="val 63179"/>
                  <a:gd name="f14" fmla="val 238021"/>
                  <a:gd name="f15" fmla="val 5109"/>
                  <a:gd name="f16" fmla="val 179106"/>
                  <a:gd name="f17" fmla="val -10123"/>
                  <a:gd name="f18" fmla="val 109739"/>
                  <a:gd name="f19" fmla="val 8917"/>
                  <a:gd name="f20" fmla="val 59376"/>
                  <a:gd name="f21" fmla="val 59371"/>
                  <a:gd name="f22" fmla="val 8063"/>
                  <a:gd name="f23" fmla="val 110777"/>
                  <a:gd name="f24" fmla="val -9991"/>
                  <a:gd name="f25" fmla="val 180271"/>
                  <a:gd name="f26" fmla="val 5213"/>
                  <a:gd name="f27" fmla="val 238341"/>
                  <a:gd name="f28" fmla="val 64127"/>
                  <a:gd name="f29" fmla="val 253572"/>
                  <a:gd name="f30" fmla="val 133495"/>
                  <a:gd name="f31" fmla="val 234533"/>
                  <a:gd name="f32" fmla="+- 0 0 -90"/>
                  <a:gd name="f33" fmla="*/ f3 1 243233"/>
                  <a:gd name="f34" fmla="*/ f4 1 243449"/>
                  <a:gd name="f35" fmla="val f5"/>
                  <a:gd name="f36" fmla="val f6"/>
                  <a:gd name="f37" fmla="val f7"/>
                  <a:gd name="f38" fmla="*/ f32 f0 1"/>
                  <a:gd name="f39" fmla="+- f37 0 f35"/>
                  <a:gd name="f40" fmla="+- f36 0 f35"/>
                  <a:gd name="f41" fmla="*/ f38 1 f2"/>
                  <a:gd name="f42" fmla="*/ f40 1 243233"/>
                  <a:gd name="f43" fmla="*/ f39 1 243449"/>
                  <a:gd name="f44" fmla="*/ 183857 f40 1"/>
                  <a:gd name="f45" fmla="*/ 184079 f39 1"/>
                  <a:gd name="f46" fmla="*/ 238021 f40 1"/>
                  <a:gd name="f47" fmla="*/ 5109 f39 1"/>
                  <a:gd name="f48" fmla="*/ 59376 f40 1"/>
                  <a:gd name="f49" fmla="*/ 59371 f39 1"/>
                  <a:gd name="f50" fmla="*/ 5213 f40 1"/>
                  <a:gd name="f51" fmla="*/ 238341 f39 1"/>
                  <a:gd name="f52" fmla="+- f41 0 f1"/>
                  <a:gd name="f53" fmla="*/ f44 1 243233"/>
                  <a:gd name="f54" fmla="*/ f45 1 243449"/>
                  <a:gd name="f55" fmla="*/ f46 1 243233"/>
                  <a:gd name="f56" fmla="*/ f47 1 243449"/>
                  <a:gd name="f57" fmla="*/ f48 1 243233"/>
                  <a:gd name="f58" fmla="*/ f49 1 243449"/>
                  <a:gd name="f59" fmla="*/ f50 1 243233"/>
                  <a:gd name="f60" fmla="*/ f51 1 243449"/>
                  <a:gd name="f61" fmla="*/ f35 1 f42"/>
                  <a:gd name="f62" fmla="*/ f36 1 f42"/>
                  <a:gd name="f63" fmla="*/ f35 1 f43"/>
                  <a:gd name="f64" fmla="*/ f37 1 f43"/>
                  <a:gd name="f65" fmla="*/ f53 1 f42"/>
                  <a:gd name="f66" fmla="*/ f54 1 f43"/>
                  <a:gd name="f67" fmla="*/ f55 1 f42"/>
                  <a:gd name="f68" fmla="*/ f56 1 f43"/>
                  <a:gd name="f69" fmla="*/ f57 1 f42"/>
                  <a:gd name="f70" fmla="*/ f58 1 f43"/>
                  <a:gd name="f71" fmla="*/ f59 1 f42"/>
                  <a:gd name="f72" fmla="*/ f60 1 f43"/>
                  <a:gd name="f73" fmla="*/ f61 f33 1"/>
                  <a:gd name="f74" fmla="*/ f62 f33 1"/>
                  <a:gd name="f75" fmla="*/ f64 f34 1"/>
                  <a:gd name="f76" fmla="*/ f63 f34 1"/>
                  <a:gd name="f77" fmla="*/ f65 f33 1"/>
                  <a:gd name="f78" fmla="*/ f66 f34 1"/>
                  <a:gd name="f79" fmla="*/ f67 f33 1"/>
                  <a:gd name="f80" fmla="*/ f68 f34 1"/>
                  <a:gd name="f81" fmla="*/ f69 f33 1"/>
                  <a:gd name="f82" fmla="*/ f70 f34 1"/>
                  <a:gd name="f83" fmla="*/ f71 f33 1"/>
                  <a:gd name="f84" fmla="*/ f72 f34 1"/>
                </a:gdLst>
                <a:ahLst/>
                <a:cxnLst>
                  <a:cxn ang="3cd4">
                    <a:pos x="hc" y="t"/>
                  </a:cxn>
                  <a:cxn ang="0">
                    <a:pos x="r" y="vc"/>
                  </a:cxn>
                  <a:cxn ang="cd4">
                    <a:pos x="hc" y="b"/>
                  </a:cxn>
                  <a:cxn ang="cd2">
                    <a:pos x="l" y="vc"/>
                  </a:cxn>
                  <a:cxn ang="f52">
                    <a:pos x="f77" y="f78"/>
                  </a:cxn>
                  <a:cxn ang="f52">
                    <a:pos x="f79" y="f80"/>
                  </a:cxn>
                  <a:cxn ang="f52">
                    <a:pos x="f81" y="f82"/>
                  </a:cxn>
                  <a:cxn ang="f52">
                    <a:pos x="f83" y="f84"/>
                  </a:cxn>
                  <a:cxn ang="f52">
                    <a:pos x="f77" y="f78"/>
                  </a:cxn>
                </a:cxnLst>
                <a:rect l="f73" t="f76" r="f74" b="f75"/>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sp>
          <p:nvSpPr>
            <p:cNvPr id="11" name="Freeform 5">
              <a:extLst>
                <a:ext uri="{FF2B5EF4-FFF2-40B4-BE49-F238E27FC236}">
                  <a16:creationId xmlns:a16="http://schemas.microsoft.com/office/drawing/2014/main" id="{A41A7795-D665-5EBE-6EE4-9D2829CF0C7C}"/>
                </a:ext>
              </a:extLst>
            </p:cNvPr>
            <p:cNvSpPr/>
            <p:nvPr/>
          </p:nvSpPr>
          <p:spPr>
            <a:xfrm>
              <a:off x="10392064" y="4631655"/>
              <a:ext cx="176113" cy="1196154"/>
            </a:xfrm>
            <a:custGeom>
              <a:avLst/>
              <a:gdLst>
                <a:gd name="f0" fmla="val 10800000"/>
                <a:gd name="f1" fmla="val 5400000"/>
                <a:gd name="f2" fmla="val 180"/>
                <a:gd name="f3" fmla="val w"/>
                <a:gd name="f4" fmla="val h"/>
                <a:gd name="f5" fmla="val 0"/>
                <a:gd name="f6" fmla="val 112127"/>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112128"/>
                <a:gd name="f44" fmla="val 46646"/>
                <a:gd name="f45" fmla="val 101675"/>
                <a:gd name="f46" fmla="val 71397"/>
                <a:gd name="f47" fmla="val 93123"/>
                <a:gd name="f48" fmla="val 91389"/>
                <a:gd name="f49" fmla="val 85521"/>
                <a:gd name="f50" fmla="val 108524"/>
                <a:gd name="f51" fmla="val 121852"/>
                <a:gd name="f52" fmla="val 182778"/>
                <a:gd name="f53" fmla="val 196105"/>
                <a:gd name="f54" fmla="val 213240"/>
                <a:gd name="f55" fmla="val 233232"/>
                <a:gd name="f56" fmla="val 258935"/>
                <a:gd name="f57" fmla="val 350324"/>
                <a:gd name="f58" fmla="val 376027"/>
                <a:gd name="f59" fmla="val 396018"/>
                <a:gd name="f60" fmla="val 413153"/>
                <a:gd name="f61" fmla="val 426481"/>
                <a:gd name="f62" fmla="val 487407"/>
                <a:gd name="f63" fmla="val 500734"/>
                <a:gd name="f64" fmla="val 517870"/>
                <a:gd name="f65" fmla="val 537861"/>
                <a:gd name="f66" fmla="val 563564"/>
                <a:gd name="f67" fmla="val 654953"/>
                <a:gd name="f68" fmla="val 680656"/>
                <a:gd name="f69" fmla="val 700647"/>
                <a:gd name="f70" fmla="val 717783"/>
                <a:gd name="f71" fmla="val 731110"/>
                <a:gd name="f72" fmla="+- 0 0 -90"/>
                <a:gd name="f73" fmla="*/ f3 1 112127"/>
                <a:gd name="f74" fmla="*/ f4 1 761572"/>
                <a:gd name="f75" fmla="val f5"/>
                <a:gd name="f76" fmla="val f6"/>
                <a:gd name="f77" fmla="val f7"/>
                <a:gd name="f78" fmla="*/ f72 f0 1"/>
                <a:gd name="f79" fmla="+- f77 0 f75"/>
                <a:gd name="f80" fmla="+- f76 0 f75"/>
                <a:gd name="f81" fmla="*/ f78 1 f2"/>
                <a:gd name="f82" fmla="*/ f80 1 112127"/>
                <a:gd name="f83" fmla="*/ f79 1 761572"/>
                <a:gd name="f84" fmla="*/ 79820 f80 1"/>
                <a:gd name="f85" fmla="*/ 761573 f79 1"/>
                <a:gd name="f86" fmla="*/ 0 f80 1"/>
                <a:gd name="f87" fmla="*/ 19005 f80 1"/>
                <a:gd name="f88" fmla="*/ 670184 f79 1"/>
                <a:gd name="f89" fmla="*/ 32308 f80 1"/>
                <a:gd name="f90" fmla="*/ 609258 f79 1"/>
                <a:gd name="f91" fmla="*/ 548333 f79 1"/>
                <a:gd name="f92" fmla="*/ 456944 f79 1"/>
                <a:gd name="f93" fmla="*/ 365555 f79 1"/>
                <a:gd name="f94" fmla="*/ 304629 f79 1"/>
                <a:gd name="f95" fmla="*/ 243703 f79 1"/>
                <a:gd name="f96" fmla="*/ 152315 f79 1"/>
                <a:gd name="f97" fmla="*/ 60926 f79 1"/>
                <a:gd name="f98" fmla="*/ 0 f79 1"/>
                <a:gd name="f99" fmla="*/ 112128 f80 1"/>
                <a:gd name="f100" fmla="*/ 93123 f80 1"/>
                <a:gd name="f101" fmla="*/ 91389 f79 1"/>
                <a:gd name="f102" fmla="*/ 213240 f79 1"/>
                <a:gd name="f103" fmla="*/ 396018 f79 1"/>
                <a:gd name="f104" fmla="*/ 517870 f79 1"/>
                <a:gd name="f105" fmla="*/ 700647 f79 1"/>
                <a:gd name="f106" fmla="+- f81 0 f1"/>
                <a:gd name="f107" fmla="*/ f84 1 112127"/>
                <a:gd name="f108" fmla="*/ f85 1 761572"/>
                <a:gd name="f109" fmla="*/ f86 1 112127"/>
                <a:gd name="f110" fmla="*/ f87 1 112127"/>
                <a:gd name="f111" fmla="*/ f88 1 761572"/>
                <a:gd name="f112" fmla="*/ f89 1 112127"/>
                <a:gd name="f113" fmla="*/ f90 1 761572"/>
                <a:gd name="f114" fmla="*/ f91 1 761572"/>
                <a:gd name="f115" fmla="*/ f92 1 761572"/>
                <a:gd name="f116" fmla="*/ f93 1 761572"/>
                <a:gd name="f117" fmla="*/ f94 1 761572"/>
                <a:gd name="f118" fmla="*/ f95 1 761572"/>
                <a:gd name="f119" fmla="*/ f96 1 761572"/>
                <a:gd name="f120" fmla="*/ f97 1 761572"/>
                <a:gd name="f121" fmla="*/ f98 1 761572"/>
                <a:gd name="f122" fmla="*/ f99 1 112127"/>
                <a:gd name="f123" fmla="*/ f100 1 112127"/>
                <a:gd name="f124" fmla="*/ f101 1 761572"/>
                <a:gd name="f125" fmla="*/ f102 1 761572"/>
                <a:gd name="f126" fmla="*/ f103 1 761572"/>
                <a:gd name="f127" fmla="*/ f104 1 761572"/>
                <a:gd name="f128" fmla="*/ f105 1 761572"/>
                <a:gd name="f129" fmla="*/ f75 1 f82"/>
                <a:gd name="f130" fmla="*/ f76 1 f82"/>
                <a:gd name="f131" fmla="*/ f75 1 f83"/>
                <a:gd name="f132" fmla="*/ f77 1 f83"/>
                <a:gd name="f133" fmla="*/ f107 1 f82"/>
                <a:gd name="f134" fmla="*/ f108 1 f83"/>
                <a:gd name="f135" fmla="*/ f109 1 f82"/>
                <a:gd name="f136" fmla="*/ f110 1 f82"/>
                <a:gd name="f137" fmla="*/ f111 1 f83"/>
                <a:gd name="f138" fmla="*/ f112 1 f82"/>
                <a:gd name="f139" fmla="*/ f113 1 f83"/>
                <a:gd name="f140" fmla="*/ f114 1 f83"/>
                <a:gd name="f141" fmla="*/ f115 1 f83"/>
                <a:gd name="f142" fmla="*/ f116 1 f83"/>
                <a:gd name="f143" fmla="*/ f117 1 f83"/>
                <a:gd name="f144" fmla="*/ f118 1 f83"/>
                <a:gd name="f145" fmla="*/ f119 1 f83"/>
                <a:gd name="f146" fmla="*/ f120 1 f83"/>
                <a:gd name="f147" fmla="*/ f121 1 f83"/>
                <a:gd name="f148" fmla="*/ f122 1 f82"/>
                <a:gd name="f149" fmla="*/ f123 1 f82"/>
                <a:gd name="f150" fmla="*/ f124 1 f83"/>
                <a:gd name="f151" fmla="*/ f125 1 f83"/>
                <a:gd name="f152" fmla="*/ f126 1 f83"/>
                <a:gd name="f153" fmla="*/ f127 1 f83"/>
                <a:gd name="f154" fmla="*/ f128 1 f83"/>
                <a:gd name="f155" fmla="*/ f129 f73 1"/>
                <a:gd name="f156" fmla="*/ f130 f73 1"/>
                <a:gd name="f157" fmla="*/ f132 f74 1"/>
                <a:gd name="f158" fmla="*/ f131 f74 1"/>
                <a:gd name="f159" fmla="*/ f133 f73 1"/>
                <a:gd name="f160" fmla="*/ f134 f74 1"/>
                <a:gd name="f161" fmla="*/ f135 f73 1"/>
                <a:gd name="f162" fmla="*/ f136 f73 1"/>
                <a:gd name="f163" fmla="*/ f137 f74 1"/>
                <a:gd name="f164" fmla="*/ f138 f73 1"/>
                <a:gd name="f165" fmla="*/ f139 f74 1"/>
                <a:gd name="f166" fmla="*/ f140 f74 1"/>
                <a:gd name="f167" fmla="*/ f141 f74 1"/>
                <a:gd name="f168" fmla="*/ f142 f74 1"/>
                <a:gd name="f169" fmla="*/ f143 f74 1"/>
                <a:gd name="f170" fmla="*/ f144 f74 1"/>
                <a:gd name="f171" fmla="*/ f145 f74 1"/>
                <a:gd name="f172" fmla="*/ f146 f74 1"/>
                <a:gd name="f173" fmla="*/ f147 f74 1"/>
                <a:gd name="f174" fmla="*/ f148 f73 1"/>
                <a:gd name="f175" fmla="*/ f149 f73 1"/>
                <a:gd name="f176" fmla="*/ f150 f74 1"/>
                <a:gd name="f177" fmla="*/ f151 f74 1"/>
                <a:gd name="f178" fmla="*/ f152 f74 1"/>
                <a:gd name="f179" fmla="*/ f153 f74 1"/>
                <a:gd name="f180" fmla="*/ f154 f74 1"/>
              </a:gdLst>
              <a:ahLst/>
              <a:cxnLst>
                <a:cxn ang="3cd4">
                  <a:pos x="hc" y="t"/>
                </a:cxn>
                <a:cxn ang="0">
                  <a:pos x="r" y="vc"/>
                </a:cxn>
                <a:cxn ang="cd4">
                  <a:pos x="hc" y="b"/>
                </a:cxn>
                <a:cxn ang="cd2">
                  <a:pos x="l" y="vc"/>
                </a:cxn>
                <a:cxn ang="f106">
                  <a:pos x="f159" y="f160"/>
                </a:cxn>
                <a:cxn ang="f106">
                  <a:pos x="f161" y="f160"/>
                </a:cxn>
                <a:cxn ang="f106">
                  <a:pos x="f162" y="f163"/>
                </a:cxn>
                <a:cxn ang="f106">
                  <a:pos x="f164" y="f165"/>
                </a:cxn>
                <a:cxn ang="f106">
                  <a:pos x="f162" y="f166"/>
                </a:cxn>
                <a:cxn ang="f106">
                  <a:pos x="f161" y="f167"/>
                </a:cxn>
                <a:cxn ang="f106">
                  <a:pos x="f162" y="f168"/>
                </a:cxn>
                <a:cxn ang="f106">
                  <a:pos x="f164" y="f169"/>
                </a:cxn>
                <a:cxn ang="f106">
                  <a:pos x="f162" y="f170"/>
                </a:cxn>
                <a:cxn ang="f106">
                  <a:pos x="f161" y="f171"/>
                </a:cxn>
                <a:cxn ang="f106">
                  <a:pos x="f162" y="f172"/>
                </a:cxn>
                <a:cxn ang="f106">
                  <a:pos x="f164" y="f173"/>
                </a:cxn>
                <a:cxn ang="f106">
                  <a:pos x="f174" y="f173"/>
                </a:cxn>
                <a:cxn ang="f106">
                  <a:pos x="f175" y="f176"/>
                </a:cxn>
                <a:cxn ang="f106">
                  <a:pos x="f159" y="f171"/>
                </a:cxn>
                <a:cxn ang="f106">
                  <a:pos x="f175" y="f177"/>
                </a:cxn>
                <a:cxn ang="f106">
                  <a:pos x="f174" y="f169"/>
                </a:cxn>
                <a:cxn ang="f106">
                  <a:pos x="f175" y="f178"/>
                </a:cxn>
                <a:cxn ang="f106">
                  <a:pos x="f159" y="f167"/>
                </a:cxn>
                <a:cxn ang="f106">
                  <a:pos x="f175" y="f179"/>
                </a:cxn>
                <a:cxn ang="f106">
                  <a:pos x="f174" y="f165"/>
                </a:cxn>
                <a:cxn ang="f106">
                  <a:pos x="f175" y="f180"/>
                </a:cxn>
                <a:cxn ang="f106">
                  <a:pos x="f159" y="f160"/>
                </a:cxn>
              </a:cxnLst>
              <a:rect l="f155" t="f158" r="f156" b="f157"/>
              <a:pathLst>
                <a:path w="112127"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43" y="f5"/>
                  </a:lnTo>
                  <a:cubicBezTo>
                    <a:pt x="f43" y="f44"/>
                    <a:pt x="f45" y="f46"/>
                    <a:pt x="f47" y="f48"/>
                  </a:cubicBezTo>
                  <a:cubicBezTo>
                    <a:pt x="f49" y="f50"/>
                    <a:pt x="f8" y="f51"/>
                    <a:pt x="f8" y="f37"/>
                  </a:cubicBezTo>
                  <a:cubicBezTo>
                    <a:pt x="f8" y="f52"/>
                    <a:pt x="f49" y="f53"/>
                    <a:pt x="f47" y="f54"/>
                  </a:cubicBezTo>
                  <a:cubicBezTo>
                    <a:pt x="f45" y="f55"/>
                    <a:pt x="f43" y="f56"/>
                    <a:pt x="f43" y="f31"/>
                  </a:cubicBezTo>
                  <a:cubicBezTo>
                    <a:pt x="f43" y="f57"/>
                    <a:pt x="f45" y="f58"/>
                    <a:pt x="f47" y="f59"/>
                  </a:cubicBezTo>
                  <a:cubicBezTo>
                    <a:pt x="f49" y="f60"/>
                    <a:pt x="f8" y="f61"/>
                    <a:pt x="f8" y="f25"/>
                  </a:cubicBezTo>
                  <a:cubicBezTo>
                    <a:pt x="f8" y="f62"/>
                    <a:pt x="f49" y="f63"/>
                    <a:pt x="f47" y="f64"/>
                  </a:cubicBezTo>
                  <a:cubicBezTo>
                    <a:pt x="f45" y="f65"/>
                    <a:pt x="f43" y="f66"/>
                    <a:pt x="f43" y="f19"/>
                  </a:cubicBezTo>
                  <a:cubicBezTo>
                    <a:pt x="f43" y="f67"/>
                    <a:pt x="f45" y="f68"/>
                    <a:pt x="f47" y="f69"/>
                  </a:cubicBezTo>
                  <a:cubicBezTo>
                    <a:pt x="f49" y="f70"/>
                    <a:pt x="f8" y="f71"/>
                    <a:pt x="f8" y="f9"/>
                  </a:cubicBezTo>
                  <a:close/>
                </a:path>
              </a:pathLst>
            </a:custGeom>
            <a:solidFill>
              <a:srgbClr val="7473B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2" name="Freeform 6">
              <a:extLst>
                <a:ext uri="{FF2B5EF4-FFF2-40B4-BE49-F238E27FC236}">
                  <a16:creationId xmlns:a16="http://schemas.microsoft.com/office/drawing/2014/main" id="{CB0A380E-BCF9-0174-A6CF-7C0C02E6872C}"/>
                </a:ext>
              </a:extLst>
            </p:cNvPr>
            <p:cNvSpPr/>
            <p:nvPr/>
          </p:nvSpPr>
          <p:spPr>
            <a:xfrm>
              <a:off x="10683099" y="4631655"/>
              <a:ext cx="176113" cy="1196154"/>
            </a:xfrm>
            <a:custGeom>
              <a:avLst/>
              <a:gdLst>
                <a:gd name="f0" fmla="val 10800000"/>
                <a:gd name="f1" fmla="val 5400000"/>
                <a:gd name="f2" fmla="val 180"/>
                <a:gd name="f3" fmla="val w"/>
                <a:gd name="f4" fmla="val h"/>
                <a:gd name="f5" fmla="val 0"/>
                <a:gd name="f6" fmla="val 112127"/>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112128"/>
                <a:gd name="f44" fmla="val 46646"/>
                <a:gd name="f45" fmla="val 101675"/>
                <a:gd name="f46" fmla="val 71397"/>
                <a:gd name="f47" fmla="val 93123"/>
                <a:gd name="f48" fmla="val 91389"/>
                <a:gd name="f49" fmla="val 85521"/>
                <a:gd name="f50" fmla="val 108524"/>
                <a:gd name="f51" fmla="val 121852"/>
                <a:gd name="f52" fmla="val 182778"/>
                <a:gd name="f53" fmla="val 196105"/>
                <a:gd name="f54" fmla="val 213240"/>
                <a:gd name="f55" fmla="val 233232"/>
                <a:gd name="f56" fmla="val 258935"/>
                <a:gd name="f57" fmla="val 350324"/>
                <a:gd name="f58" fmla="val 376027"/>
                <a:gd name="f59" fmla="val 396018"/>
                <a:gd name="f60" fmla="val 413153"/>
                <a:gd name="f61" fmla="val 426481"/>
                <a:gd name="f62" fmla="val 487407"/>
                <a:gd name="f63" fmla="val 500734"/>
                <a:gd name="f64" fmla="val 517870"/>
                <a:gd name="f65" fmla="val 537861"/>
                <a:gd name="f66" fmla="val 563564"/>
                <a:gd name="f67" fmla="val 654953"/>
                <a:gd name="f68" fmla="val 680656"/>
                <a:gd name="f69" fmla="val 700647"/>
                <a:gd name="f70" fmla="val 717783"/>
                <a:gd name="f71" fmla="val 731110"/>
                <a:gd name="f72" fmla="+- 0 0 -90"/>
                <a:gd name="f73" fmla="*/ f3 1 112127"/>
                <a:gd name="f74" fmla="*/ f4 1 761572"/>
                <a:gd name="f75" fmla="val f5"/>
                <a:gd name="f76" fmla="val f6"/>
                <a:gd name="f77" fmla="val f7"/>
                <a:gd name="f78" fmla="*/ f72 f0 1"/>
                <a:gd name="f79" fmla="+- f77 0 f75"/>
                <a:gd name="f80" fmla="+- f76 0 f75"/>
                <a:gd name="f81" fmla="*/ f78 1 f2"/>
                <a:gd name="f82" fmla="*/ f80 1 112127"/>
                <a:gd name="f83" fmla="*/ f79 1 761572"/>
                <a:gd name="f84" fmla="*/ 79820 f80 1"/>
                <a:gd name="f85" fmla="*/ 761573 f79 1"/>
                <a:gd name="f86" fmla="*/ 0 f80 1"/>
                <a:gd name="f87" fmla="*/ 19005 f80 1"/>
                <a:gd name="f88" fmla="*/ 670184 f79 1"/>
                <a:gd name="f89" fmla="*/ 32308 f80 1"/>
                <a:gd name="f90" fmla="*/ 609258 f79 1"/>
                <a:gd name="f91" fmla="*/ 548333 f79 1"/>
                <a:gd name="f92" fmla="*/ 456944 f79 1"/>
                <a:gd name="f93" fmla="*/ 365555 f79 1"/>
                <a:gd name="f94" fmla="*/ 304629 f79 1"/>
                <a:gd name="f95" fmla="*/ 243703 f79 1"/>
                <a:gd name="f96" fmla="*/ 152315 f79 1"/>
                <a:gd name="f97" fmla="*/ 60926 f79 1"/>
                <a:gd name="f98" fmla="*/ 0 f79 1"/>
                <a:gd name="f99" fmla="*/ 112128 f80 1"/>
                <a:gd name="f100" fmla="*/ 93123 f80 1"/>
                <a:gd name="f101" fmla="*/ 91389 f79 1"/>
                <a:gd name="f102" fmla="*/ 213240 f79 1"/>
                <a:gd name="f103" fmla="*/ 396018 f79 1"/>
                <a:gd name="f104" fmla="*/ 517870 f79 1"/>
                <a:gd name="f105" fmla="*/ 700647 f79 1"/>
                <a:gd name="f106" fmla="+- f81 0 f1"/>
                <a:gd name="f107" fmla="*/ f84 1 112127"/>
                <a:gd name="f108" fmla="*/ f85 1 761572"/>
                <a:gd name="f109" fmla="*/ f86 1 112127"/>
                <a:gd name="f110" fmla="*/ f87 1 112127"/>
                <a:gd name="f111" fmla="*/ f88 1 761572"/>
                <a:gd name="f112" fmla="*/ f89 1 112127"/>
                <a:gd name="f113" fmla="*/ f90 1 761572"/>
                <a:gd name="f114" fmla="*/ f91 1 761572"/>
                <a:gd name="f115" fmla="*/ f92 1 761572"/>
                <a:gd name="f116" fmla="*/ f93 1 761572"/>
                <a:gd name="f117" fmla="*/ f94 1 761572"/>
                <a:gd name="f118" fmla="*/ f95 1 761572"/>
                <a:gd name="f119" fmla="*/ f96 1 761572"/>
                <a:gd name="f120" fmla="*/ f97 1 761572"/>
                <a:gd name="f121" fmla="*/ f98 1 761572"/>
                <a:gd name="f122" fmla="*/ f99 1 112127"/>
                <a:gd name="f123" fmla="*/ f100 1 112127"/>
                <a:gd name="f124" fmla="*/ f101 1 761572"/>
                <a:gd name="f125" fmla="*/ f102 1 761572"/>
                <a:gd name="f126" fmla="*/ f103 1 761572"/>
                <a:gd name="f127" fmla="*/ f104 1 761572"/>
                <a:gd name="f128" fmla="*/ f105 1 761572"/>
                <a:gd name="f129" fmla="*/ f75 1 f82"/>
                <a:gd name="f130" fmla="*/ f76 1 f82"/>
                <a:gd name="f131" fmla="*/ f75 1 f83"/>
                <a:gd name="f132" fmla="*/ f77 1 f83"/>
                <a:gd name="f133" fmla="*/ f107 1 f82"/>
                <a:gd name="f134" fmla="*/ f108 1 f83"/>
                <a:gd name="f135" fmla="*/ f109 1 f82"/>
                <a:gd name="f136" fmla="*/ f110 1 f82"/>
                <a:gd name="f137" fmla="*/ f111 1 f83"/>
                <a:gd name="f138" fmla="*/ f112 1 f82"/>
                <a:gd name="f139" fmla="*/ f113 1 f83"/>
                <a:gd name="f140" fmla="*/ f114 1 f83"/>
                <a:gd name="f141" fmla="*/ f115 1 f83"/>
                <a:gd name="f142" fmla="*/ f116 1 f83"/>
                <a:gd name="f143" fmla="*/ f117 1 f83"/>
                <a:gd name="f144" fmla="*/ f118 1 f83"/>
                <a:gd name="f145" fmla="*/ f119 1 f83"/>
                <a:gd name="f146" fmla="*/ f120 1 f83"/>
                <a:gd name="f147" fmla="*/ f121 1 f83"/>
                <a:gd name="f148" fmla="*/ f122 1 f82"/>
                <a:gd name="f149" fmla="*/ f123 1 f82"/>
                <a:gd name="f150" fmla="*/ f124 1 f83"/>
                <a:gd name="f151" fmla="*/ f125 1 f83"/>
                <a:gd name="f152" fmla="*/ f126 1 f83"/>
                <a:gd name="f153" fmla="*/ f127 1 f83"/>
                <a:gd name="f154" fmla="*/ f128 1 f83"/>
                <a:gd name="f155" fmla="*/ f129 f73 1"/>
                <a:gd name="f156" fmla="*/ f130 f73 1"/>
                <a:gd name="f157" fmla="*/ f132 f74 1"/>
                <a:gd name="f158" fmla="*/ f131 f74 1"/>
                <a:gd name="f159" fmla="*/ f133 f73 1"/>
                <a:gd name="f160" fmla="*/ f134 f74 1"/>
                <a:gd name="f161" fmla="*/ f135 f73 1"/>
                <a:gd name="f162" fmla="*/ f136 f73 1"/>
                <a:gd name="f163" fmla="*/ f137 f74 1"/>
                <a:gd name="f164" fmla="*/ f138 f73 1"/>
                <a:gd name="f165" fmla="*/ f139 f74 1"/>
                <a:gd name="f166" fmla="*/ f140 f74 1"/>
                <a:gd name="f167" fmla="*/ f141 f74 1"/>
                <a:gd name="f168" fmla="*/ f142 f74 1"/>
                <a:gd name="f169" fmla="*/ f143 f74 1"/>
                <a:gd name="f170" fmla="*/ f144 f74 1"/>
                <a:gd name="f171" fmla="*/ f145 f74 1"/>
                <a:gd name="f172" fmla="*/ f146 f74 1"/>
                <a:gd name="f173" fmla="*/ f147 f74 1"/>
                <a:gd name="f174" fmla="*/ f148 f73 1"/>
                <a:gd name="f175" fmla="*/ f149 f73 1"/>
                <a:gd name="f176" fmla="*/ f150 f74 1"/>
                <a:gd name="f177" fmla="*/ f151 f74 1"/>
                <a:gd name="f178" fmla="*/ f152 f74 1"/>
                <a:gd name="f179" fmla="*/ f153 f74 1"/>
                <a:gd name="f180" fmla="*/ f154 f74 1"/>
              </a:gdLst>
              <a:ahLst/>
              <a:cxnLst>
                <a:cxn ang="3cd4">
                  <a:pos x="hc" y="t"/>
                </a:cxn>
                <a:cxn ang="0">
                  <a:pos x="r" y="vc"/>
                </a:cxn>
                <a:cxn ang="cd4">
                  <a:pos x="hc" y="b"/>
                </a:cxn>
                <a:cxn ang="cd2">
                  <a:pos x="l" y="vc"/>
                </a:cxn>
                <a:cxn ang="f106">
                  <a:pos x="f159" y="f160"/>
                </a:cxn>
                <a:cxn ang="f106">
                  <a:pos x="f161" y="f160"/>
                </a:cxn>
                <a:cxn ang="f106">
                  <a:pos x="f162" y="f163"/>
                </a:cxn>
                <a:cxn ang="f106">
                  <a:pos x="f164" y="f165"/>
                </a:cxn>
                <a:cxn ang="f106">
                  <a:pos x="f162" y="f166"/>
                </a:cxn>
                <a:cxn ang="f106">
                  <a:pos x="f161" y="f167"/>
                </a:cxn>
                <a:cxn ang="f106">
                  <a:pos x="f162" y="f168"/>
                </a:cxn>
                <a:cxn ang="f106">
                  <a:pos x="f164" y="f169"/>
                </a:cxn>
                <a:cxn ang="f106">
                  <a:pos x="f162" y="f170"/>
                </a:cxn>
                <a:cxn ang="f106">
                  <a:pos x="f161" y="f171"/>
                </a:cxn>
                <a:cxn ang="f106">
                  <a:pos x="f162" y="f172"/>
                </a:cxn>
                <a:cxn ang="f106">
                  <a:pos x="f164" y="f173"/>
                </a:cxn>
                <a:cxn ang="f106">
                  <a:pos x="f174" y="f173"/>
                </a:cxn>
                <a:cxn ang="f106">
                  <a:pos x="f175" y="f176"/>
                </a:cxn>
                <a:cxn ang="f106">
                  <a:pos x="f159" y="f171"/>
                </a:cxn>
                <a:cxn ang="f106">
                  <a:pos x="f175" y="f177"/>
                </a:cxn>
                <a:cxn ang="f106">
                  <a:pos x="f174" y="f169"/>
                </a:cxn>
                <a:cxn ang="f106">
                  <a:pos x="f175" y="f178"/>
                </a:cxn>
                <a:cxn ang="f106">
                  <a:pos x="f159" y="f167"/>
                </a:cxn>
                <a:cxn ang="f106">
                  <a:pos x="f175" y="f179"/>
                </a:cxn>
                <a:cxn ang="f106">
                  <a:pos x="f174" y="f165"/>
                </a:cxn>
                <a:cxn ang="f106">
                  <a:pos x="f175" y="f180"/>
                </a:cxn>
                <a:cxn ang="f106">
                  <a:pos x="f159" y="f160"/>
                </a:cxn>
              </a:cxnLst>
              <a:rect l="f155" t="f158" r="f156" b="f157"/>
              <a:pathLst>
                <a:path w="112127"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43" y="f5"/>
                  </a:lnTo>
                  <a:cubicBezTo>
                    <a:pt x="f43" y="f44"/>
                    <a:pt x="f45" y="f46"/>
                    <a:pt x="f47" y="f48"/>
                  </a:cubicBezTo>
                  <a:cubicBezTo>
                    <a:pt x="f49" y="f50"/>
                    <a:pt x="f8" y="f51"/>
                    <a:pt x="f8" y="f37"/>
                  </a:cubicBezTo>
                  <a:cubicBezTo>
                    <a:pt x="f8" y="f52"/>
                    <a:pt x="f49" y="f53"/>
                    <a:pt x="f47" y="f54"/>
                  </a:cubicBezTo>
                  <a:cubicBezTo>
                    <a:pt x="f45" y="f55"/>
                    <a:pt x="f43" y="f56"/>
                    <a:pt x="f43" y="f31"/>
                  </a:cubicBezTo>
                  <a:cubicBezTo>
                    <a:pt x="f43" y="f57"/>
                    <a:pt x="f45" y="f58"/>
                    <a:pt x="f47" y="f59"/>
                  </a:cubicBezTo>
                  <a:cubicBezTo>
                    <a:pt x="f49" y="f60"/>
                    <a:pt x="f8" y="f61"/>
                    <a:pt x="f8" y="f25"/>
                  </a:cubicBezTo>
                  <a:cubicBezTo>
                    <a:pt x="f8" y="f62"/>
                    <a:pt x="f49" y="f63"/>
                    <a:pt x="f47" y="f64"/>
                  </a:cubicBezTo>
                  <a:cubicBezTo>
                    <a:pt x="f45" y="f65"/>
                    <a:pt x="f43" y="f66"/>
                    <a:pt x="f43" y="f19"/>
                  </a:cubicBezTo>
                  <a:cubicBezTo>
                    <a:pt x="f43" y="f67"/>
                    <a:pt x="f45" y="f68"/>
                    <a:pt x="f47" y="f69"/>
                  </a:cubicBezTo>
                  <a:cubicBezTo>
                    <a:pt x="f49" y="f70"/>
                    <a:pt x="f8" y="f71"/>
                    <a:pt x="f8" y="f9"/>
                  </a:cubicBezTo>
                  <a:close/>
                </a:path>
              </a:pathLst>
            </a:custGeom>
            <a:solidFill>
              <a:srgbClr val="7473B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3" name="Freeform 7">
              <a:extLst>
                <a:ext uri="{FF2B5EF4-FFF2-40B4-BE49-F238E27FC236}">
                  <a16:creationId xmlns:a16="http://schemas.microsoft.com/office/drawing/2014/main" id="{E52C89AB-6621-F051-E500-3824929EBC26}"/>
                </a:ext>
              </a:extLst>
            </p:cNvPr>
            <p:cNvSpPr/>
            <p:nvPr/>
          </p:nvSpPr>
          <p:spPr>
            <a:xfrm>
              <a:off x="10975625" y="4631655"/>
              <a:ext cx="176113" cy="1196154"/>
            </a:xfrm>
            <a:custGeom>
              <a:avLst/>
              <a:gdLst>
                <a:gd name="f0" fmla="val 10800000"/>
                <a:gd name="f1" fmla="val 5400000"/>
                <a:gd name="f2" fmla="val 180"/>
                <a:gd name="f3" fmla="val w"/>
                <a:gd name="f4" fmla="val h"/>
                <a:gd name="f5" fmla="val 0"/>
                <a:gd name="f6" fmla="val 112128"/>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46646"/>
                <a:gd name="f44" fmla="val 101675"/>
                <a:gd name="f45" fmla="val 71397"/>
                <a:gd name="f46" fmla="val 93123"/>
                <a:gd name="f47" fmla="val 91389"/>
                <a:gd name="f48" fmla="val 85521"/>
                <a:gd name="f49" fmla="val 108524"/>
                <a:gd name="f50" fmla="val 121852"/>
                <a:gd name="f51" fmla="val 182778"/>
                <a:gd name="f52" fmla="val 196105"/>
                <a:gd name="f53" fmla="val 213240"/>
                <a:gd name="f54" fmla="val 233232"/>
                <a:gd name="f55" fmla="val 258935"/>
                <a:gd name="f56" fmla="val 350324"/>
                <a:gd name="f57" fmla="val 376027"/>
                <a:gd name="f58" fmla="val 396018"/>
                <a:gd name="f59" fmla="val 413153"/>
                <a:gd name="f60" fmla="val 426481"/>
                <a:gd name="f61" fmla="val 487407"/>
                <a:gd name="f62" fmla="val 500734"/>
                <a:gd name="f63" fmla="val 517870"/>
                <a:gd name="f64" fmla="val 537861"/>
                <a:gd name="f65" fmla="val 563564"/>
                <a:gd name="f66" fmla="val 654953"/>
                <a:gd name="f67" fmla="val 680656"/>
                <a:gd name="f68" fmla="val 700647"/>
                <a:gd name="f69" fmla="val 717783"/>
                <a:gd name="f70" fmla="val 731110"/>
                <a:gd name="f71" fmla="+- 0 0 -90"/>
                <a:gd name="f72" fmla="*/ f3 1 112128"/>
                <a:gd name="f73" fmla="*/ f4 1 761572"/>
                <a:gd name="f74" fmla="val f5"/>
                <a:gd name="f75" fmla="val f6"/>
                <a:gd name="f76" fmla="val f7"/>
                <a:gd name="f77" fmla="*/ f71 f0 1"/>
                <a:gd name="f78" fmla="+- f76 0 f74"/>
                <a:gd name="f79" fmla="+- f75 0 f74"/>
                <a:gd name="f80" fmla="*/ f77 1 f2"/>
                <a:gd name="f81" fmla="*/ f79 1 112128"/>
                <a:gd name="f82" fmla="*/ f78 1 761572"/>
                <a:gd name="f83" fmla="*/ 79820 f79 1"/>
                <a:gd name="f84" fmla="*/ 761573 f78 1"/>
                <a:gd name="f85" fmla="*/ 0 f79 1"/>
                <a:gd name="f86" fmla="*/ 19005 f79 1"/>
                <a:gd name="f87" fmla="*/ 670184 f78 1"/>
                <a:gd name="f88" fmla="*/ 32308 f79 1"/>
                <a:gd name="f89" fmla="*/ 609258 f78 1"/>
                <a:gd name="f90" fmla="*/ 548333 f78 1"/>
                <a:gd name="f91" fmla="*/ 456944 f78 1"/>
                <a:gd name="f92" fmla="*/ 365555 f78 1"/>
                <a:gd name="f93" fmla="*/ 304629 f78 1"/>
                <a:gd name="f94" fmla="*/ 243703 f78 1"/>
                <a:gd name="f95" fmla="*/ 152315 f78 1"/>
                <a:gd name="f96" fmla="*/ 60926 f78 1"/>
                <a:gd name="f97" fmla="*/ 0 f78 1"/>
                <a:gd name="f98" fmla="*/ 112128 f79 1"/>
                <a:gd name="f99" fmla="*/ 93123 f79 1"/>
                <a:gd name="f100" fmla="*/ 91389 f78 1"/>
                <a:gd name="f101" fmla="*/ 213240 f78 1"/>
                <a:gd name="f102" fmla="*/ 396018 f78 1"/>
                <a:gd name="f103" fmla="*/ 517870 f78 1"/>
                <a:gd name="f104" fmla="*/ 700647 f78 1"/>
                <a:gd name="f105" fmla="+- f80 0 f1"/>
                <a:gd name="f106" fmla="*/ f83 1 112128"/>
                <a:gd name="f107" fmla="*/ f84 1 761572"/>
                <a:gd name="f108" fmla="*/ f85 1 112128"/>
                <a:gd name="f109" fmla="*/ f86 1 112128"/>
                <a:gd name="f110" fmla="*/ f87 1 761572"/>
                <a:gd name="f111" fmla="*/ f88 1 112128"/>
                <a:gd name="f112" fmla="*/ f89 1 761572"/>
                <a:gd name="f113" fmla="*/ f90 1 761572"/>
                <a:gd name="f114" fmla="*/ f91 1 761572"/>
                <a:gd name="f115" fmla="*/ f92 1 761572"/>
                <a:gd name="f116" fmla="*/ f93 1 761572"/>
                <a:gd name="f117" fmla="*/ f94 1 761572"/>
                <a:gd name="f118" fmla="*/ f95 1 761572"/>
                <a:gd name="f119" fmla="*/ f96 1 761572"/>
                <a:gd name="f120" fmla="*/ f97 1 761572"/>
                <a:gd name="f121" fmla="*/ f98 1 112128"/>
                <a:gd name="f122" fmla="*/ f99 1 112128"/>
                <a:gd name="f123" fmla="*/ f100 1 761572"/>
                <a:gd name="f124" fmla="*/ f101 1 761572"/>
                <a:gd name="f125" fmla="*/ f102 1 761572"/>
                <a:gd name="f126" fmla="*/ f103 1 761572"/>
                <a:gd name="f127" fmla="*/ f104 1 761572"/>
                <a:gd name="f128" fmla="*/ f74 1 f81"/>
                <a:gd name="f129" fmla="*/ f75 1 f81"/>
                <a:gd name="f130" fmla="*/ f74 1 f82"/>
                <a:gd name="f131" fmla="*/ f76 1 f82"/>
                <a:gd name="f132" fmla="*/ f106 1 f81"/>
                <a:gd name="f133" fmla="*/ f107 1 f82"/>
                <a:gd name="f134" fmla="*/ f108 1 f81"/>
                <a:gd name="f135" fmla="*/ f109 1 f81"/>
                <a:gd name="f136" fmla="*/ f110 1 f82"/>
                <a:gd name="f137" fmla="*/ f111 1 f81"/>
                <a:gd name="f138" fmla="*/ f112 1 f82"/>
                <a:gd name="f139" fmla="*/ f113 1 f82"/>
                <a:gd name="f140" fmla="*/ f114 1 f82"/>
                <a:gd name="f141" fmla="*/ f115 1 f82"/>
                <a:gd name="f142" fmla="*/ f116 1 f82"/>
                <a:gd name="f143" fmla="*/ f117 1 f82"/>
                <a:gd name="f144" fmla="*/ f118 1 f82"/>
                <a:gd name="f145" fmla="*/ f119 1 f82"/>
                <a:gd name="f146" fmla="*/ f120 1 f82"/>
                <a:gd name="f147" fmla="*/ f121 1 f81"/>
                <a:gd name="f148" fmla="*/ f122 1 f81"/>
                <a:gd name="f149" fmla="*/ f123 1 f82"/>
                <a:gd name="f150" fmla="*/ f124 1 f82"/>
                <a:gd name="f151" fmla="*/ f125 1 f82"/>
                <a:gd name="f152" fmla="*/ f126 1 f82"/>
                <a:gd name="f153" fmla="*/ f127 1 f82"/>
                <a:gd name="f154" fmla="*/ f128 f72 1"/>
                <a:gd name="f155" fmla="*/ f129 f72 1"/>
                <a:gd name="f156" fmla="*/ f131 f73 1"/>
                <a:gd name="f157" fmla="*/ f130 f73 1"/>
                <a:gd name="f158" fmla="*/ f132 f72 1"/>
                <a:gd name="f159" fmla="*/ f133 f73 1"/>
                <a:gd name="f160" fmla="*/ f134 f72 1"/>
                <a:gd name="f161" fmla="*/ f135 f72 1"/>
                <a:gd name="f162" fmla="*/ f136 f73 1"/>
                <a:gd name="f163" fmla="*/ f137 f72 1"/>
                <a:gd name="f164" fmla="*/ f138 f73 1"/>
                <a:gd name="f165" fmla="*/ f139 f73 1"/>
                <a:gd name="f166" fmla="*/ f140 f73 1"/>
                <a:gd name="f167" fmla="*/ f141 f73 1"/>
                <a:gd name="f168" fmla="*/ f142 f73 1"/>
                <a:gd name="f169" fmla="*/ f143 f73 1"/>
                <a:gd name="f170" fmla="*/ f144 f73 1"/>
                <a:gd name="f171" fmla="*/ f145 f73 1"/>
                <a:gd name="f172" fmla="*/ f146 f73 1"/>
                <a:gd name="f173" fmla="*/ f147 f72 1"/>
                <a:gd name="f174" fmla="*/ f148 f72 1"/>
                <a:gd name="f175" fmla="*/ f149 f73 1"/>
                <a:gd name="f176" fmla="*/ f150 f73 1"/>
                <a:gd name="f177" fmla="*/ f151 f73 1"/>
                <a:gd name="f178" fmla="*/ f152 f73 1"/>
                <a:gd name="f179" fmla="*/ f153 f73 1"/>
              </a:gdLst>
              <a:ahLst/>
              <a:cxnLst>
                <a:cxn ang="3cd4">
                  <a:pos x="hc" y="t"/>
                </a:cxn>
                <a:cxn ang="0">
                  <a:pos x="r" y="vc"/>
                </a:cxn>
                <a:cxn ang="cd4">
                  <a:pos x="hc" y="b"/>
                </a:cxn>
                <a:cxn ang="cd2">
                  <a:pos x="l" y="vc"/>
                </a:cxn>
                <a:cxn ang="f105">
                  <a:pos x="f158" y="f159"/>
                </a:cxn>
                <a:cxn ang="f105">
                  <a:pos x="f160" y="f159"/>
                </a:cxn>
                <a:cxn ang="f105">
                  <a:pos x="f161" y="f162"/>
                </a:cxn>
                <a:cxn ang="f105">
                  <a:pos x="f163" y="f164"/>
                </a:cxn>
                <a:cxn ang="f105">
                  <a:pos x="f161" y="f165"/>
                </a:cxn>
                <a:cxn ang="f105">
                  <a:pos x="f160" y="f166"/>
                </a:cxn>
                <a:cxn ang="f105">
                  <a:pos x="f161" y="f167"/>
                </a:cxn>
                <a:cxn ang="f105">
                  <a:pos x="f163" y="f168"/>
                </a:cxn>
                <a:cxn ang="f105">
                  <a:pos x="f161" y="f169"/>
                </a:cxn>
                <a:cxn ang="f105">
                  <a:pos x="f160" y="f170"/>
                </a:cxn>
                <a:cxn ang="f105">
                  <a:pos x="f161" y="f171"/>
                </a:cxn>
                <a:cxn ang="f105">
                  <a:pos x="f163" y="f172"/>
                </a:cxn>
                <a:cxn ang="f105">
                  <a:pos x="f173" y="f172"/>
                </a:cxn>
                <a:cxn ang="f105">
                  <a:pos x="f174" y="f175"/>
                </a:cxn>
                <a:cxn ang="f105">
                  <a:pos x="f158" y="f170"/>
                </a:cxn>
                <a:cxn ang="f105">
                  <a:pos x="f174" y="f176"/>
                </a:cxn>
                <a:cxn ang="f105">
                  <a:pos x="f173" y="f168"/>
                </a:cxn>
                <a:cxn ang="f105">
                  <a:pos x="f174" y="f177"/>
                </a:cxn>
                <a:cxn ang="f105">
                  <a:pos x="f158" y="f166"/>
                </a:cxn>
                <a:cxn ang="f105">
                  <a:pos x="f174" y="f178"/>
                </a:cxn>
                <a:cxn ang="f105">
                  <a:pos x="f173" y="f164"/>
                </a:cxn>
                <a:cxn ang="f105">
                  <a:pos x="f174" y="f179"/>
                </a:cxn>
                <a:cxn ang="f105">
                  <a:pos x="f158" y="f159"/>
                </a:cxn>
              </a:cxnLst>
              <a:rect l="f154" t="f157" r="f155" b="f156"/>
              <a:pathLst>
                <a:path w="112128"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6" y="f5"/>
                  </a:lnTo>
                  <a:cubicBezTo>
                    <a:pt x="f6" y="f43"/>
                    <a:pt x="f44" y="f45"/>
                    <a:pt x="f46" y="f47"/>
                  </a:cubicBezTo>
                  <a:cubicBezTo>
                    <a:pt x="f48" y="f49"/>
                    <a:pt x="f8" y="f50"/>
                    <a:pt x="f8" y="f37"/>
                  </a:cubicBezTo>
                  <a:cubicBezTo>
                    <a:pt x="f8" y="f51"/>
                    <a:pt x="f48" y="f52"/>
                    <a:pt x="f46" y="f53"/>
                  </a:cubicBezTo>
                  <a:cubicBezTo>
                    <a:pt x="f44" y="f54"/>
                    <a:pt x="f6" y="f55"/>
                    <a:pt x="f6" y="f31"/>
                  </a:cubicBezTo>
                  <a:cubicBezTo>
                    <a:pt x="f6" y="f56"/>
                    <a:pt x="f44" y="f57"/>
                    <a:pt x="f46" y="f58"/>
                  </a:cubicBezTo>
                  <a:cubicBezTo>
                    <a:pt x="f48" y="f59"/>
                    <a:pt x="f8" y="f60"/>
                    <a:pt x="f8" y="f25"/>
                  </a:cubicBezTo>
                  <a:cubicBezTo>
                    <a:pt x="f8" y="f61"/>
                    <a:pt x="f48" y="f62"/>
                    <a:pt x="f46" y="f63"/>
                  </a:cubicBezTo>
                  <a:cubicBezTo>
                    <a:pt x="f44" y="f64"/>
                    <a:pt x="f6" y="f65"/>
                    <a:pt x="f6" y="f19"/>
                  </a:cubicBezTo>
                  <a:cubicBezTo>
                    <a:pt x="f6" y="f66"/>
                    <a:pt x="f44" y="f67"/>
                    <a:pt x="f46" y="f68"/>
                  </a:cubicBezTo>
                  <a:cubicBezTo>
                    <a:pt x="f48" y="f69"/>
                    <a:pt x="f8" y="f70"/>
                    <a:pt x="f8" y="f9"/>
                  </a:cubicBezTo>
                  <a:close/>
                </a:path>
              </a:pathLst>
            </a:custGeom>
            <a:solidFill>
              <a:srgbClr val="7473B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4" name="Freeform 8">
              <a:extLst>
                <a:ext uri="{FF2B5EF4-FFF2-40B4-BE49-F238E27FC236}">
                  <a16:creationId xmlns:a16="http://schemas.microsoft.com/office/drawing/2014/main" id="{F6A4942C-F651-7A43-DDE3-1F82D1FF4A6E}"/>
                </a:ext>
              </a:extLst>
            </p:cNvPr>
            <p:cNvSpPr/>
            <p:nvPr/>
          </p:nvSpPr>
          <p:spPr>
            <a:xfrm>
              <a:off x="11571128" y="4627174"/>
              <a:ext cx="394014" cy="394728"/>
            </a:xfrm>
            <a:custGeom>
              <a:avLst/>
              <a:gdLst>
                <a:gd name="f0" fmla="val 10800000"/>
                <a:gd name="f1" fmla="val 5400000"/>
                <a:gd name="f2" fmla="val 180"/>
                <a:gd name="f3" fmla="val w"/>
                <a:gd name="f4" fmla="val h"/>
                <a:gd name="f5" fmla="val 0"/>
                <a:gd name="f6" fmla="val 250862"/>
                <a:gd name="f7" fmla="val 251319"/>
                <a:gd name="f8" fmla="val 250863"/>
                <a:gd name="f9" fmla="val 125660"/>
                <a:gd name="f10" fmla="val 195059"/>
                <a:gd name="f11" fmla="val 194705"/>
                <a:gd name="f12" fmla="val 125431"/>
                <a:gd name="f13" fmla="val 56158"/>
                <a:gd name="f14" fmla="val 56260"/>
                <a:gd name="f15" fmla="+- 0 0 -90"/>
                <a:gd name="f16" fmla="*/ f3 1 250862"/>
                <a:gd name="f17" fmla="*/ f4 1 251319"/>
                <a:gd name="f18" fmla="val f5"/>
                <a:gd name="f19" fmla="val f6"/>
                <a:gd name="f20" fmla="val f7"/>
                <a:gd name="f21" fmla="*/ f15 f0 1"/>
                <a:gd name="f22" fmla="+- f20 0 f18"/>
                <a:gd name="f23" fmla="+- f19 0 f18"/>
                <a:gd name="f24" fmla="*/ f21 1 f2"/>
                <a:gd name="f25" fmla="*/ f23 1 250862"/>
                <a:gd name="f26" fmla="*/ f22 1 251319"/>
                <a:gd name="f27" fmla="*/ 250863 f23 1"/>
                <a:gd name="f28" fmla="*/ 125660 f22 1"/>
                <a:gd name="f29" fmla="*/ 125431 f23 1"/>
                <a:gd name="f30" fmla="*/ 251319 f22 1"/>
                <a:gd name="f31" fmla="*/ 0 f23 1"/>
                <a:gd name="f32" fmla="*/ 0 f22 1"/>
                <a:gd name="f33" fmla="+- f24 0 f1"/>
                <a:gd name="f34" fmla="*/ f27 1 250862"/>
                <a:gd name="f35" fmla="*/ f28 1 251319"/>
                <a:gd name="f36" fmla="*/ f29 1 250862"/>
                <a:gd name="f37" fmla="*/ f30 1 251319"/>
                <a:gd name="f38" fmla="*/ f31 1 250862"/>
                <a:gd name="f39" fmla="*/ f32 1 251319"/>
                <a:gd name="f40" fmla="*/ f18 1 f25"/>
                <a:gd name="f41" fmla="*/ f19 1 f25"/>
                <a:gd name="f42" fmla="*/ f18 1 f26"/>
                <a:gd name="f43" fmla="*/ f20 1 f26"/>
                <a:gd name="f44" fmla="*/ f34 1 f25"/>
                <a:gd name="f45" fmla="*/ f35 1 f26"/>
                <a:gd name="f46" fmla="*/ f36 1 f25"/>
                <a:gd name="f47" fmla="*/ f37 1 f26"/>
                <a:gd name="f48" fmla="*/ f38 1 f25"/>
                <a:gd name="f49" fmla="*/ f39 1 f26"/>
                <a:gd name="f50" fmla="*/ f40 f16 1"/>
                <a:gd name="f51" fmla="*/ f41 f16 1"/>
                <a:gd name="f52" fmla="*/ f43 f17 1"/>
                <a:gd name="f53" fmla="*/ f42 f17 1"/>
                <a:gd name="f54" fmla="*/ f44 f16 1"/>
                <a:gd name="f55" fmla="*/ f45 f17 1"/>
                <a:gd name="f56" fmla="*/ f46 f16 1"/>
                <a:gd name="f57" fmla="*/ f47 f17 1"/>
                <a:gd name="f58" fmla="*/ f48 f16 1"/>
                <a:gd name="f59" fmla="*/ f49 f17 1"/>
              </a:gdLst>
              <a:ahLst/>
              <a:cxnLst>
                <a:cxn ang="3cd4">
                  <a:pos x="hc" y="t"/>
                </a:cxn>
                <a:cxn ang="0">
                  <a:pos x="r" y="vc"/>
                </a:cxn>
                <a:cxn ang="cd4">
                  <a:pos x="hc" y="b"/>
                </a:cxn>
                <a:cxn ang="cd2">
                  <a:pos x="l" y="vc"/>
                </a:cxn>
                <a:cxn ang="f33">
                  <a:pos x="f54" y="f55"/>
                </a:cxn>
                <a:cxn ang="f33">
                  <a:pos x="f56" y="f57"/>
                </a:cxn>
                <a:cxn ang="f33">
                  <a:pos x="f58" y="f55"/>
                </a:cxn>
                <a:cxn ang="f33">
                  <a:pos x="f56" y="f59"/>
                </a:cxn>
                <a:cxn ang="f33">
                  <a:pos x="f54" y="f55"/>
                </a:cxn>
              </a:cxnLst>
              <a:rect l="f50" t="f53" r="f51" b="f52"/>
              <a:pathLst>
                <a:path w="250862" h="251319">
                  <a:moveTo>
                    <a:pt x="f8" y="f9"/>
                  </a:moveTo>
                  <a:cubicBezTo>
                    <a:pt x="f8" y="f10"/>
                    <a:pt x="f11" y="f7"/>
                    <a:pt x="f12" y="f7"/>
                  </a:cubicBezTo>
                  <a:cubicBezTo>
                    <a:pt x="f13" y="f7"/>
                    <a:pt x="f5" y="f10"/>
                    <a:pt x="f5" y="f9"/>
                  </a:cubicBezTo>
                  <a:cubicBezTo>
                    <a:pt x="f5" y="f14"/>
                    <a:pt x="f13" y="f5"/>
                    <a:pt x="f12" y="f5"/>
                  </a:cubicBezTo>
                  <a:cubicBezTo>
                    <a:pt x="f11" y="f5"/>
                    <a:pt x="f8" y="f14"/>
                    <a:pt x="f8" y="f9"/>
                  </a:cubicBezTo>
                  <a:close/>
                </a:path>
              </a:pathLst>
            </a:custGeom>
            <a:solidFill>
              <a:srgbClr val="ECC0DA"/>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sp>
        <p:nvSpPr>
          <p:cNvPr id="15" name="Rectangle 21">
            <a:extLst>
              <a:ext uri="{FF2B5EF4-FFF2-40B4-BE49-F238E27FC236}">
                <a16:creationId xmlns:a16="http://schemas.microsoft.com/office/drawing/2014/main" id="{B1363265-F532-51E3-1E77-B0297E260488}"/>
              </a:ext>
            </a:extLst>
          </p:cNvPr>
          <p:cNvSpPr/>
          <p:nvPr/>
        </p:nvSpPr>
        <p:spPr>
          <a:xfrm rot="16200004">
            <a:off x="9965520" y="1926425"/>
            <a:ext cx="7562856" cy="3128957"/>
          </a:xfrm>
          <a:prstGeom prst="rect">
            <a:avLst/>
          </a:prstGeom>
          <a:solidFill>
            <a:srgbClr val="ECECEC"/>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16" name="Rectangle 33">
            <a:extLst>
              <a:ext uri="{FF2B5EF4-FFF2-40B4-BE49-F238E27FC236}">
                <a16:creationId xmlns:a16="http://schemas.microsoft.com/office/drawing/2014/main" id="{37FD368B-2F41-3F3E-37F5-4AB67CAEEF29}"/>
              </a:ext>
            </a:extLst>
          </p:cNvPr>
          <p:cNvSpPr/>
          <p:nvPr/>
        </p:nvSpPr>
        <p:spPr>
          <a:xfrm rot="16200004">
            <a:off x="2858263" y="-2026296"/>
            <a:ext cx="6141018" cy="10910593"/>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FFFFFF"/>
                </a:solidFill>
                <a:uFillTx/>
                <a:latin typeface="Calibri"/>
              </a:rPr>
              <a:t>a</a:t>
            </a:r>
          </a:p>
        </p:txBody>
      </p:sp>
      <p:sp>
        <p:nvSpPr>
          <p:cNvPr id="17" name="Text Placeholder 23">
            <a:extLst>
              <a:ext uri="{FF2B5EF4-FFF2-40B4-BE49-F238E27FC236}">
                <a16:creationId xmlns:a16="http://schemas.microsoft.com/office/drawing/2014/main" id="{0F820DB5-1B99-3AED-E9B3-C95DA56B18AD}"/>
              </a:ext>
            </a:extLst>
          </p:cNvPr>
          <p:cNvSpPr txBox="1">
            <a:spLocks noGrp="1"/>
          </p:cNvSpPr>
          <p:nvPr>
            <p:ph type="body" sz="quarter" idx="4294967295"/>
          </p:nvPr>
        </p:nvSpPr>
        <p:spPr>
          <a:xfrm>
            <a:off x="904853" y="826891"/>
            <a:ext cx="10052950" cy="803657"/>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en-US" sz="3600" b="1" i="0" u="none" strike="noStrike" cap="none" spc="0" baseline="0">
                <a:solidFill>
                  <a:srgbClr val="F26650"/>
                </a:solidFill>
                <a:uFillTx/>
                <a:latin typeface="Calibri"/>
              </a:defRPr>
            </a:lvl1pPr>
          </a:lstStyle>
          <a:p>
            <a:pPr lvl="0"/>
            <a:r>
              <a:rPr lang="en-US"/>
              <a:t>HEADING</a:t>
            </a:r>
          </a:p>
        </p:txBody>
      </p:sp>
      <p:sp>
        <p:nvSpPr>
          <p:cNvPr id="18" name="Text Placeholder 17">
            <a:extLst>
              <a:ext uri="{FF2B5EF4-FFF2-40B4-BE49-F238E27FC236}">
                <a16:creationId xmlns:a16="http://schemas.microsoft.com/office/drawing/2014/main" id="{FDE3FE97-64D8-5F1F-4CD1-8D0E14FD5FEC}"/>
              </a:ext>
            </a:extLst>
          </p:cNvPr>
          <p:cNvSpPr txBox="1">
            <a:spLocks noGrp="1"/>
          </p:cNvSpPr>
          <p:nvPr>
            <p:ph type="body" sz="quarter" idx="4294967295"/>
          </p:nvPr>
        </p:nvSpPr>
        <p:spPr>
          <a:xfrm>
            <a:off x="904853" y="1989039"/>
            <a:ext cx="10052950" cy="4250332"/>
          </a:xfrm>
          <a:prstGeom prst="rect">
            <a:avLst/>
          </a:prstGeom>
          <a:noFill/>
          <a:ln>
            <a:noFill/>
          </a:ln>
        </p:spPr>
        <p:txBody>
          <a:bodyPr vert="horz" wrap="square" lIns="91440" tIns="45720" rIns="91440" bIns="45720" anchor="t" anchorCtr="0" compatLnSpc="1">
            <a:noAutofit/>
          </a:bodyPr>
          <a:lstStyle>
            <a:lvl1pPr marR="0" lvl="0" fontAlgn="auto">
              <a:lnSpc>
                <a:spcPts val="2480"/>
              </a:lnSpc>
              <a:spcBef>
                <a:spcPts val="0"/>
              </a:spcBef>
              <a:spcAft>
                <a:spcPts val="0"/>
              </a:spcAft>
              <a:buNone/>
              <a:tabLst/>
              <a:defRPr lang="en-GB" sz="2400" b="0" i="0" u="none" strike="noStrike" cap="none" spc="0" baseline="0">
                <a:solidFill>
                  <a:srgbClr val="292668"/>
                </a:solidFill>
                <a:uFillTx/>
                <a:latin typeface="Calibri"/>
              </a:defRPr>
            </a:lvl1pPr>
          </a:lstStyle>
          <a:p>
            <a:pPr lvl="0"/>
            <a:r>
              <a:rPr lang="en-GB"/>
              <a:t>Click to type…</a:t>
            </a:r>
            <a:endParaRPr lang="en-US"/>
          </a:p>
        </p:txBody>
      </p:sp>
    </p:spTree>
    <p:extLst>
      <p:ext uri="{BB962C8B-B14F-4D97-AF65-F5344CB8AC3E}">
        <p14:creationId xmlns:p14="http://schemas.microsoft.com/office/powerpoint/2010/main" val="4085927591"/>
      </p:ext>
    </p:extLst>
  </p:cSld>
  <p:clrMapOvr>
    <a:masterClrMapping/>
  </p:clrMapOvr>
  <p:hf sldNum="0"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ext Slide 02 Navy">
    <p:spTree>
      <p:nvGrpSpPr>
        <p:cNvPr id="1" name=""/>
        <p:cNvGrpSpPr/>
        <p:nvPr/>
      </p:nvGrpSpPr>
      <p:grpSpPr>
        <a:xfrm>
          <a:off x="0" y="0"/>
          <a:ext cx="0" cy="0"/>
          <a:chOff x="0" y="0"/>
          <a:chExt cx="0" cy="0"/>
        </a:xfrm>
      </p:grpSpPr>
      <p:sp>
        <p:nvSpPr>
          <p:cNvPr id="2" name="Rectangle 24">
            <a:extLst>
              <a:ext uri="{FF2B5EF4-FFF2-40B4-BE49-F238E27FC236}">
                <a16:creationId xmlns:a16="http://schemas.microsoft.com/office/drawing/2014/main" id="{9DEB7A2A-2DC2-BE80-2955-BE9524374445}"/>
              </a:ext>
            </a:extLst>
          </p:cNvPr>
          <p:cNvSpPr/>
          <p:nvPr/>
        </p:nvSpPr>
        <p:spPr>
          <a:xfrm rot="16200004">
            <a:off x="5088462" y="-5088472"/>
            <a:ext cx="2015072" cy="12191996"/>
          </a:xfrm>
          <a:prstGeom prst="rect">
            <a:avLst/>
          </a:prstGeom>
          <a:solidFill>
            <a:srgbClr val="292668"/>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Text Placeholder 23">
            <a:extLst>
              <a:ext uri="{FF2B5EF4-FFF2-40B4-BE49-F238E27FC236}">
                <a16:creationId xmlns:a16="http://schemas.microsoft.com/office/drawing/2014/main" id="{BC35ED18-30FF-6178-BE3B-E2BD269BB9DB}"/>
              </a:ext>
            </a:extLst>
          </p:cNvPr>
          <p:cNvSpPr txBox="1">
            <a:spLocks noGrp="1"/>
          </p:cNvSpPr>
          <p:nvPr>
            <p:ph type="body" sz="quarter" idx="4294967295"/>
          </p:nvPr>
        </p:nvSpPr>
        <p:spPr>
          <a:xfrm>
            <a:off x="904853" y="826891"/>
            <a:ext cx="10479216" cy="803657"/>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en-US" sz="3600" b="1" i="0" u="none" strike="noStrike" cap="none" spc="0" baseline="0">
                <a:solidFill>
                  <a:srgbClr val="FFFFFF"/>
                </a:solidFill>
                <a:uFillTx/>
                <a:latin typeface="Calibri"/>
              </a:defRPr>
            </a:lvl1pPr>
          </a:lstStyle>
          <a:p>
            <a:pPr lvl="0"/>
            <a:r>
              <a:rPr lang="en-US"/>
              <a:t>HEADING</a:t>
            </a:r>
          </a:p>
        </p:txBody>
      </p:sp>
      <p:sp>
        <p:nvSpPr>
          <p:cNvPr id="4" name="Text Placeholder 17">
            <a:extLst>
              <a:ext uri="{FF2B5EF4-FFF2-40B4-BE49-F238E27FC236}">
                <a16:creationId xmlns:a16="http://schemas.microsoft.com/office/drawing/2014/main" id="{65D58ED1-F4B6-DEC5-FDA3-C558C03DCDBA}"/>
              </a:ext>
            </a:extLst>
          </p:cNvPr>
          <p:cNvSpPr txBox="1">
            <a:spLocks noGrp="1"/>
          </p:cNvSpPr>
          <p:nvPr>
            <p:ph type="body" sz="quarter" idx="4294967295"/>
          </p:nvPr>
        </p:nvSpPr>
        <p:spPr>
          <a:xfrm>
            <a:off x="904853" y="2457440"/>
            <a:ext cx="10479216" cy="3781930"/>
          </a:xfrm>
          <a:prstGeom prst="rect">
            <a:avLst/>
          </a:prstGeom>
          <a:noFill/>
          <a:ln>
            <a:noFill/>
          </a:ln>
        </p:spPr>
        <p:txBody>
          <a:bodyPr vert="horz" wrap="square" lIns="91440" tIns="45720" rIns="91440" bIns="45720" anchor="t" anchorCtr="0" compatLnSpc="1">
            <a:noAutofit/>
          </a:bodyPr>
          <a:lstStyle>
            <a:lvl1pPr marR="0" lvl="0" fontAlgn="auto">
              <a:lnSpc>
                <a:spcPts val="2480"/>
              </a:lnSpc>
              <a:spcBef>
                <a:spcPts val="0"/>
              </a:spcBef>
              <a:spcAft>
                <a:spcPts val="0"/>
              </a:spcAft>
              <a:buNone/>
              <a:tabLst/>
              <a:defRPr lang="en-GB" sz="2400" b="0" i="0" u="none" strike="noStrike" cap="none" spc="0" baseline="0">
                <a:solidFill>
                  <a:srgbClr val="292668"/>
                </a:solidFill>
                <a:uFillTx/>
                <a:latin typeface="Calibri"/>
              </a:defRPr>
            </a:lvl1pPr>
          </a:lstStyle>
          <a:p>
            <a:pPr lvl="0"/>
            <a:r>
              <a:rPr lang="en-GB"/>
              <a:t>Click to type…</a:t>
            </a:r>
            <a:endParaRPr lang="en-US"/>
          </a:p>
        </p:txBody>
      </p:sp>
    </p:spTree>
    <p:extLst>
      <p:ext uri="{BB962C8B-B14F-4D97-AF65-F5344CB8AC3E}">
        <p14:creationId xmlns:p14="http://schemas.microsoft.com/office/powerpoint/2010/main" val="3543056280"/>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Slide Navy">
    <p:spTree>
      <p:nvGrpSpPr>
        <p:cNvPr id="1" name=""/>
        <p:cNvGrpSpPr/>
        <p:nvPr/>
      </p:nvGrpSpPr>
      <p:grpSpPr>
        <a:xfrm>
          <a:off x="0" y="0"/>
          <a:ext cx="0" cy="0"/>
          <a:chOff x="0" y="0"/>
          <a:chExt cx="0" cy="0"/>
        </a:xfrm>
      </p:grpSpPr>
      <p:sp>
        <p:nvSpPr>
          <p:cNvPr id="2" name="Text Placeholder 25">
            <a:extLst>
              <a:ext uri="{FF2B5EF4-FFF2-40B4-BE49-F238E27FC236}">
                <a16:creationId xmlns:a16="http://schemas.microsoft.com/office/drawing/2014/main" id="{21D07FF3-B800-FDDA-B9E5-9CEE76903354}"/>
              </a:ext>
            </a:extLst>
          </p:cNvPr>
          <p:cNvSpPr txBox="1">
            <a:spLocks noGrp="1"/>
          </p:cNvSpPr>
          <p:nvPr>
            <p:ph type="body" sz="quarter" idx="4294967295"/>
          </p:nvPr>
        </p:nvSpPr>
        <p:spPr>
          <a:xfrm>
            <a:off x="5335295" y="804644"/>
            <a:ext cx="5857692" cy="689521"/>
          </a:xfrm>
          <a:prstGeom prst="rect">
            <a:avLst/>
          </a:prstGeom>
          <a:noFill/>
          <a:ln>
            <a:noFill/>
          </a:ln>
        </p:spPr>
        <p:txBody>
          <a:bodyPr vert="horz" wrap="square" lIns="91440" tIns="45720" rIns="91440" bIns="45720" anchor="ctr" anchorCtr="0" compatLnSpc="1">
            <a:noAutofit/>
          </a:bodyPr>
          <a:lstStyle>
            <a:lvl1pPr marL="0" marR="0" lvl="0" indent="0" fontAlgn="auto">
              <a:lnSpc>
                <a:spcPct val="100000"/>
              </a:lnSpc>
              <a:spcBef>
                <a:spcPts val="0"/>
              </a:spcBef>
              <a:spcAft>
                <a:spcPts val="0"/>
              </a:spcAft>
              <a:buNone/>
              <a:tabLst/>
              <a:defRPr lang="en-US" sz="2400" b="0" i="0" u="none" strike="noStrike" cap="none" spc="0" baseline="0">
                <a:solidFill>
                  <a:srgbClr val="292668"/>
                </a:solidFill>
                <a:uFillTx/>
                <a:latin typeface="Calibri"/>
              </a:defRPr>
            </a:lvl1pPr>
          </a:lstStyle>
          <a:p>
            <a:pPr lvl="0"/>
            <a:r>
              <a:rPr lang="en-US"/>
              <a:t>Main Body Text</a:t>
            </a:r>
          </a:p>
        </p:txBody>
      </p:sp>
      <p:sp>
        <p:nvSpPr>
          <p:cNvPr id="3" name="Text Placeholder 25">
            <a:extLst>
              <a:ext uri="{FF2B5EF4-FFF2-40B4-BE49-F238E27FC236}">
                <a16:creationId xmlns:a16="http://schemas.microsoft.com/office/drawing/2014/main" id="{2EED95D4-E8CE-E3EC-9263-7B5D0EA16202}"/>
              </a:ext>
            </a:extLst>
          </p:cNvPr>
          <p:cNvSpPr txBox="1">
            <a:spLocks noGrp="1"/>
          </p:cNvSpPr>
          <p:nvPr>
            <p:ph type="body" sz="quarter" idx="4294967295"/>
          </p:nvPr>
        </p:nvSpPr>
        <p:spPr>
          <a:xfrm>
            <a:off x="4521698" y="1559216"/>
            <a:ext cx="700384" cy="689521"/>
          </a:xfrm>
          <a:prstGeom prst="rect">
            <a:avLst/>
          </a:prstGeom>
          <a:noFill/>
          <a:ln>
            <a:noFill/>
          </a:ln>
        </p:spPr>
        <p:txBody>
          <a:bodyPr vert="horz" wrap="square" lIns="91440" tIns="45720" rIns="91440" bIns="45720" anchor="ctr" anchorCtr="1" compatLnSpc="1">
            <a:noAutofit/>
          </a:bodyPr>
          <a:lstStyle>
            <a:lvl1pPr marL="0" marR="0" lvl="0" indent="0" algn="ctr" fontAlgn="auto">
              <a:spcAft>
                <a:spcPts val="0"/>
              </a:spcAft>
              <a:buNone/>
              <a:tabLst/>
              <a:defRPr lang="en-US" sz="3200" b="1" i="0" u="none" strike="noStrike" cap="none" spc="0" baseline="0">
                <a:solidFill>
                  <a:srgbClr val="F26F46"/>
                </a:solidFill>
                <a:uFillTx/>
                <a:latin typeface="Calibri"/>
              </a:defRPr>
            </a:lvl1pPr>
          </a:lstStyle>
          <a:p>
            <a:pPr lvl="0"/>
            <a:r>
              <a:rPr lang="en-US"/>
              <a:t>02</a:t>
            </a:r>
          </a:p>
        </p:txBody>
      </p:sp>
      <p:sp>
        <p:nvSpPr>
          <p:cNvPr id="4" name="Text Placeholder 25">
            <a:extLst>
              <a:ext uri="{FF2B5EF4-FFF2-40B4-BE49-F238E27FC236}">
                <a16:creationId xmlns:a16="http://schemas.microsoft.com/office/drawing/2014/main" id="{296337BB-B9F5-1C7E-8603-8EFF2F76739C}"/>
              </a:ext>
            </a:extLst>
          </p:cNvPr>
          <p:cNvSpPr txBox="1">
            <a:spLocks noGrp="1"/>
          </p:cNvSpPr>
          <p:nvPr>
            <p:ph type="body" sz="quarter" idx="4294967295"/>
          </p:nvPr>
        </p:nvSpPr>
        <p:spPr>
          <a:xfrm>
            <a:off x="5357003" y="1559216"/>
            <a:ext cx="5857692" cy="689521"/>
          </a:xfrm>
          <a:prstGeom prst="rect">
            <a:avLst/>
          </a:prstGeom>
          <a:noFill/>
          <a:ln>
            <a:noFill/>
          </a:ln>
        </p:spPr>
        <p:txBody>
          <a:bodyPr vert="horz" wrap="square" lIns="91440" tIns="45720" rIns="91440" bIns="45720" anchor="ctr" anchorCtr="0" compatLnSpc="1">
            <a:noAutofit/>
          </a:bodyPr>
          <a:lstStyle>
            <a:lvl1pPr marL="0" marR="0" lvl="0" indent="0" fontAlgn="auto">
              <a:lnSpc>
                <a:spcPct val="100000"/>
              </a:lnSpc>
              <a:spcBef>
                <a:spcPts val="0"/>
              </a:spcBef>
              <a:spcAft>
                <a:spcPts val="0"/>
              </a:spcAft>
              <a:buNone/>
              <a:tabLst/>
              <a:defRPr lang="en-US" sz="2400" b="0" i="0" u="none" strike="noStrike" cap="none" spc="0" baseline="0">
                <a:solidFill>
                  <a:srgbClr val="292668"/>
                </a:solidFill>
                <a:uFillTx/>
                <a:latin typeface="Calibri"/>
              </a:defRPr>
            </a:lvl1pPr>
          </a:lstStyle>
          <a:p>
            <a:pPr lvl="0"/>
            <a:r>
              <a:rPr lang="en-US"/>
              <a:t>Main Body Text</a:t>
            </a:r>
          </a:p>
        </p:txBody>
      </p:sp>
      <p:sp>
        <p:nvSpPr>
          <p:cNvPr id="5" name="Text Placeholder 25">
            <a:extLst>
              <a:ext uri="{FF2B5EF4-FFF2-40B4-BE49-F238E27FC236}">
                <a16:creationId xmlns:a16="http://schemas.microsoft.com/office/drawing/2014/main" id="{F45505BC-17CA-B3FE-6D14-90741D165990}"/>
              </a:ext>
            </a:extLst>
          </p:cNvPr>
          <p:cNvSpPr txBox="1">
            <a:spLocks noGrp="1"/>
          </p:cNvSpPr>
          <p:nvPr>
            <p:ph type="body" sz="quarter" idx="4294967295"/>
          </p:nvPr>
        </p:nvSpPr>
        <p:spPr>
          <a:xfrm>
            <a:off x="4528282" y="2361904"/>
            <a:ext cx="700384" cy="689521"/>
          </a:xfrm>
          <a:prstGeom prst="rect">
            <a:avLst/>
          </a:prstGeom>
          <a:noFill/>
          <a:ln>
            <a:noFill/>
          </a:ln>
        </p:spPr>
        <p:txBody>
          <a:bodyPr vert="horz" wrap="square" lIns="91440" tIns="45720" rIns="91440" bIns="45720" anchor="ctr" anchorCtr="1" compatLnSpc="1">
            <a:noAutofit/>
          </a:bodyPr>
          <a:lstStyle>
            <a:lvl1pPr marL="0" marR="0" lvl="0" indent="0" algn="ctr" fontAlgn="auto">
              <a:spcAft>
                <a:spcPts val="0"/>
              </a:spcAft>
              <a:buNone/>
              <a:tabLst/>
              <a:defRPr lang="en-US" sz="3200" b="1" i="0" u="none" strike="noStrike" cap="none" spc="0" baseline="0">
                <a:solidFill>
                  <a:srgbClr val="F26F46"/>
                </a:solidFill>
                <a:uFillTx/>
                <a:latin typeface="Calibri"/>
              </a:defRPr>
            </a:lvl1pPr>
          </a:lstStyle>
          <a:p>
            <a:pPr lvl="0"/>
            <a:r>
              <a:rPr lang="en-US"/>
              <a:t>03</a:t>
            </a:r>
          </a:p>
        </p:txBody>
      </p:sp>
      <p:sp>
        <p:nvSpPr>
          <p:cNvPr id="6" name="Text Placeholder 25">
            <a:extLst>
              <a:ext uri="{FF2B5EF4-FFF2-40B4-BE49-F238E27FC236}">
                <a16:creationId xmlns:a16="http://schemas.microsoft.com/office/drawing/2014/main" id="{334FE637-94C1-9F6E-CC00-91B5F7F821DB}"/>
              </a:ext>
            </a:extLst>
          </p:cNvPr>
          <p:cNvSpPr txBox="1">
            <a:spLocks noGrp="1"/>
          </p:cNvSpPr>
          <p:nvPr>
            <p:ph type="body" sz="quarter" idx="4294967295"/>
          </p:nvPr>
        </p:nvSpPr>
        <p:spPr>
          <a:xfrm>
            <a:off x="5363577" y="2361904"/>
            <a:ext cx="5857692" cy="689521"/>
          </a:xfrm>
          <a:prstGeom prst="rect">
            <a:avLst/>
          </a:prstGeom>
          <a:noFill/>
          <a:ln>
            <a:noFill/>
          </a:ln>
        </p:spPr>
        <p:txBody>
          <a:bodyPr vert="horz" wrap="square" lIns="91440" tIns="45720" rIns="91440" bIns="45720" anchor="ctr" anchorCtr="0" compatLnSpc="1">
            <a:noAutofit/>
          </a:bodyPr>
          <a:lstStyle>
            <a:lvl1pPr marL="0" marR="0" lvl="0" indent="0" fontAlgn="auto">
              <a:lnSpc>
                <a:spcPct val="100000"/>
              </a:lnSpc>
              <a:spcBef>
                <a:spcPts val="0"/>
              </a:spcBef>
              <a:spcAft>
                <a:spcPts val="0"/>
              </a:spcAft>
              <a:buNone/>
              <a:tabLst/>
              <a:defRPr lang="en-US" sz="2400" b="0" i="0" u="none" strike="noStrike" cap="none" spc="0" baseline="0">
                <a:solidFill>
                  <a:srgbClr val="292668"/>
                </a:solidFill>
                <a:uFillTx/>
                <a:latin typeface="Calibri"/>
              </a:defRPr>
            </a:lvl1pPr>
          </a:lstStyle>
          <a:p>
            <a:pPr lvl="0"/>
            <a:r>
              <a:rPr lang="en-US"/>
              <a:t>Main Body Text</a:t>
            </a:r>
          </a:p>
        </p:txBody>
      </p:sp>
      <p:sp>
        <p:nvSpPr>
          <p:cNvPr id="7" name="Text Placeholder 25">
            <a:extLst>
              <a:ext uri="{FF2B5EF4-FFF2-40B4-BE49-F238E27FC236}">
                <a16:creationId xmlns:a16="http://schemas.microsoft.com/office/drawing/2014/main" id="{8DCD372E-9679-75BE-E4C4-0E897B641D6E}"/>
              </a:ext>
            </a:extLst>
          </p:cNvPr>
          <p:cNvSpPr txBox="1">
            <a:spLocks noGrp="1"/>
          </p:cNvSpPr>
          <p:nvPr>
            <p:ph type="body" sz="quarter" idx="4294967295"/>
          </p:nvPr>
        </p:nvSpPr>
        <p:spPr>
          <a:xfrm>
            <a:off x="4549981" y="3132514"/>
            <a:ext cx="700384" cy="689521"/>
          </a:xfrm>
          <a:prstGeom prst="rect">
            <a:avLst/>
          </a:prstGeom>
          <a:noFill/>
          <a:ln>
            <a:noFill/>
          </a:ln>
        </p:spPr>
        <p:txBody>
          <a:bodyPr vert="horz" wrap="square" lIns="91440" tIns="45720" rIns="91440" bIns="45720" anchor="ctr" anchorCtr="1" compatLnSpc="1">
            <a:noAutofit/>
          </a:bodyPr>
          <a:lstStyle>
            <a:lvl1pPr marL="0" marR="0" lvl="0" indent="0" algn="ctr" fontAlgn="auto">
              <a:spcAft>
                <a:spcPts val="0"/>
              </a:spcAft>
              <a:buNone/>
              <a:tabLst/>
              <a:defRPr lang="en-US" sz="3200" b="1" i="0" u="none" strike="noStrike" cap="none" spc="0" baseline="0">
                <a:solidFill>
                  <a:srgbClr val="F26F46"/>
                </a:solidFill>
                <a:uFillTx/>
                <a:latin typeface="Calibri"/>
              </a:defRPr>
            </a:lvl1pPr>
          </a:lstStyle>
          <a:p>
            <a:pPr lvl="0"/>
            <a:r>
              <a:rPr lang="en-US"/>
              <a:t>04</a:t>
            </a:r>
          </a:p>
        </p:txBody>
      </p:sp>
      <p:sp>
        <p:nvSpPr>
          <p:cNvPr id="8" name="Text Placeholder 25">
            <a:extLst>
              <a:ext uri="{FF2B5EF4-FFF2-40B4-BE49-F238E27FC236}">
                <a16:creationId xmlns:a16="http://schemas.microsoft.com/office/drawing/2014/main" id="{8F43F186-05F2-DFDB-927A-4CAEE9405B01}"/>
              </a:ext>
            </a:extLst>
          </p:cNvPr>
          <p:cNvSpPr txBox="1">
            <a:spLocks noGrp="1"/>
          </p:cNvSpPr>
          <p:nvPr>
            <p:ph type="body" sz="quarter" idx="4294967295"/>
          </p:nvPr>
        </p:nvSpPr>
        <p:spPr>
          <a:xfrm>
            <a:off x="5385285" y="3132514"/>
            <a:ext cx="5857692" cy="689521"/>
          </a:xfrm>
          <a:prstGeom prst="rect">
            <a:avLst/>
          </a:prstGeom>
          <a:noFill/>
          <a:ln>
            <a:noFill/>
          </a:ln>
        </p:spPr>
        <p:txBody>
          <a:bodyPr vert="horz" wrap="square" lIns="91440" tIns="45720" rIns="91440" bIns="45720" anchor="ctr" anchorCtr="0" compatLnSpc="1">
            <a:noAutofit/>
          </a:bodyPr>
          <a:lstStyle>
            <a:lvl1pPr marL="0" marR="0" lvl="0" indent="0" fontAlgn="auto">
              <a:lnSpc>
                <a:spcPct val="100000"/>
              </a:lnSpc>
              <a:spcBef>
                <a:spcPts val="0"/>
              </a:spcBef>
              <a:spcAft>
                <a:spcPts val="0"/>
              </a:spcAft>
              <a:buNone/>
              <a:tabLst/>
              <a:defRPr lang="en-US" sz="2400" b="0" i="0" u="none" strike="noStrike" cap="none" spc="0" baseline="0">
                <a:solidFill>
                  <a:srgbClr val="292668"/>
                </a:solidFill>
                <a:uFillTx/>
                <a:latin typeface="Calibri"/>
              </a:defRPr>
            </a:lvl1pPr>
          </a:lstStyle>
          <a:p>
            <a:pPr lvl="0"/>
            <a:r>
              <a:rPr lang="en-US"/>
              <a:t>Main Body Text</a:t>
            </a:r>
          </a:p>
        </p:txBody>
      </p:sp>
      <p:sp>
        <p:nvSpPr>
          <p:cNvPr id="9" name="Text Placeholder 25">
            <a:extLst>
              <a:ext uri="{FF2B5EF4-FFF2-40B4-BE49-F238E27FC236}">
                <a16:creationId xmlns:a16="http://schemas.microsoft.com/office/drawing/2014/main" id="{3A7101C7-57C9-0630-8C02-77C56E5FF882}"/>
              </a:ext>
            </a:extLst>
          </p:cNvPr>
          <p:cNvSpPr txBox="1">
            <a:spLocks noGrp="1"/>
          </p:cNvSpPr>
          <p:nvPr>
            <p:ph type="body" sz="quarter" idx="4294967295"/>
          </p:nvPr>
        </p:nvSpPr>
        <p:spPr>
          <a:xfrm>
            <a:off x="4528282" y="3887086"/>
            <a:ext cx="700384" cy="689521"/>
          </a:xfrm>
          <a:prstGeom prst="rect">
            <a:avLst/>
          </a:prstGeom>
          <a:noFill/>
          <a:ln>
            <a:noFill/>
          </a:ln>
        </p:spPr>
        <p:txBody>
          <a:bodyPr vert="horz" wrap="square" lIns="91440" tIns="45720" rIns="91440" bIns="45720" anchor="ctr" anchorCtr="1" compatLnSpc="1">
            <a:noAutofit/>
          </a:bodyPr>
          <a:lstStyle>
            <a:lvl1pPr marL="0" marR="0" lvl="0" indent="0" algn="ctr" fontAlgn="auto">
              <a:spcAft>
                <a:spcPts val="0"/>
              </a:spcAft>
              <a:buNone/>
              <a:tabLst/>
              <a:defRPr lang="en-US" sz="3200" b="1" i="0" u="none" strike="noStrike" cap="none" spc="0" baseline="0">
                <a:solidFill>
                  <a:srgbClr val="F26F46"/>
                </a:solidFill>
                <a:uFillTx/>
                <a:latin typeface="Calibri"/>
              </a:defRPr>
            </a:lvl1pPr>
          </a:lstStyle>
          <a:p>
            <a:pPr lvl="0"/>
            <a:r>
              <a:rPr lang="en-US"/>
              <a:t>05</a:t>
            </a:r>
          </a:p>
        </p:txBody>
      </p:sp>
      <p:sp>
        <p:nvSpPr>
          <p:cNvPr id="10" name="Text Placeholder 25">
            <a:extLst>
              <a:ext uri="{FF2B5EF4-FFF2-40B4-BE49-F238E27FC236}">
                <a16:creationId xmlns:a16="http://schemas.microsoft.com/office/drawing/2014/main" id="{0D737920-98E7-1F91-4CDE-E829169E6EC0}"/>
              </a:ext>
            </a:extLst>
          </p:cNvPr>
          <p:cNvSpPr txBox="1">
            <a:spLocks noGrp="1"/>
          </p:cNvSpPr>
          <p:nvPr>
            <p:ph type="body" sz="quarter" idx="4294967295"/>
          </p:nvPr>
        </p:nvSpPr>
        <p:spPr>
          <a:xfrm>
            <a:off x="5363577" y="3887086"/>
            <a:ext cx="5857692" cy="689521"/>
          </a:xfrm>
          <a:prstGeom prst="rect">
            <a:avLst/>
          </a:prstGeom>
          <a:noFill/>
          <a:ln>
            <a:noFill/>
          </a:ln>
        </p:spPr>
        <p:txBody>
          <a:bodyPr vert="horz" wrap="square" lIns="91440" tIns="45720" rIns="91440" bIns="45720" anchor="ctr" anchorCtr="0" compatLnSpc="1">
            <a:noAutofit/>
          </a:bodyPr>
          <a:lstStyle>
            <a:lvl1pPr marL="0" marR="0" lvl="0" indent="0" fontAlgn="auto">
              <a:lnSpc>
                <a:spcPct val="100000"/>
              </a:lnSpc>
              <a:spcBef>
                <a:spcPts val="0"/>
              </a:spcBef>
              <a:spcAft>
                <a:spcPts val="0"/>
              </a:spcAft>
              <a:buNone/>
              <a:tabLst/>
              <a:defRPr lang="en-US" sz="2400" b="0" i="0" u="none" strike="noStrike" cap="none" spc="0" baseline="0">
                <a:solidFill>
                  <a:srgbClr val="292668"/>
                </a:solidFill>
                <a:uFillTx/>
                <a:latin typeface="Calibri"/>
              </a:defRPr>
            </a:lvl1pPr>
          </a:lstStyle>
          <a:p>
            <a:pPr lvl="0"/>
            <a:r>
              <a:rPr lang="en-US"/>
              <a:t>Main Body Text</a:t>
            </a:r>
          </a:p>
        </p:txBody>
      </p:sp>
      <p:grpSp>
        <p:nvGrpSpPr>
          <p:cNvPr id="11" name="Group 1">
            <a:extLst>
              <a:ext uri="{FF2B5EF4-FFF2-40B4-BE49-F238E27FC236}">
                <a16:creationId xmlns:a16="http://schemas.microsoft.com/office/drawing/2014/main" id="{64135636-68A7-6B86-5188-D68845CE1C80}"/>
              </a:ext>
            </a:extLst>
          </p:cNvPr>
          <p:cNvGrpSpPr/>
          <p:nvPr/>
        </p:nvGrpSpPr>
        <p:grpSpPr>
          <a:xfrm>
            <a:off x="4371801" y="1501097"/>
            <a:ext cx="6849468" cy="2396432"/>
            <a:chOff x="4371801" y="1501097"/>
            <a:chExt cx="6849468" cy="2396432"/>
          </a:xfrm>
        </p:grpSpPr>
        <p:sp>
          <p:nvSpPr>
            <p:cNvPr id="12" name="Rectangle 19">
              <a:extLst>
                <a:ext uri="{FF2B5EF4-FFF2-40B4-BE49-F238E27FC236}">
                  <a16:creationId xmlns:a16="http://schemas.microsoft.com/office/drawing/2014/main" id="{8D0BEBF8-0780-4C3B-2500-13A7C6932C91}"/>
                </a:ext>
              </a:extLst>
            </p:cNvPr>
            <p:cNvSpPr/>
            <p:nvPr/>
          </p:nvSpPr>
          <p:spPr>
            <a:xfrm>
              <a:off x="4371801" y="1501097"/>
              <a:ext cx="6849468" cy="30760"/>
            </a:xfrm>
            <a:prstGeom prst="rect">
              <a:avLst/>
            </a:prstGeom>
            <a:solidFill>
              <a:srgbClr val="ECC0DA"/>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529" b="0" i="0" u="none" strike="noStrike" kern="1200" cap="none" spc="0" baseline="0">
                <a:solidFill>
                  <a:srgbClr val="FFFFFF"/>
                </a:solidFill>
                <a:uFillTx/>
                <a:latin typeface="Calibri" pitchFamily="34"/>
                <a:cs typeface="Calibri" pitchFamily="34"/>
              </a:endParaRPr>
            </a:p>
          </p:txBody>
        </p:sp>
        <p:sp>
          <p:nvSpPr>
            <p:cNvPr id="13" name="Rectangle 21">
              <a:extLst>
                <a:ext uri="{FF2B5EF4-FFF2-40B4-BE49-F238E27FC236}">
                  <a16:creationId xmlns:a16="http://schemas.microsoft.com/office/drawing/2014/main" id="{915DD2ED-6217-2DC5-9583-7F833090AE80}"/>
                </a:ext>
              </a:extLst>
            </p:cNvPr>
            <p:cNvSpPr/>
            <p:nvPr/>
          </p:nvSpPr>
          <p:spPr>
            <a:xfrm>
              <a:off x="4371801" y="2302706"/>
              <a:ext cx="6849468" cy="30760"/>
            </a:xfrm>
            <a:prstGeom prst="rect">
              <a:avLst/>
            </a:prstGeom>
            <a:solidFill>
              <a:srgbClr val="ECC0DA"/>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529" b="0" i="0" u="none" strike="noStrike" kern="1200" cap="none" spc="0" baseline="0">
                <a:solidFill>
                  <a:srgbClr val="FFFFFF"/>
                </a:solidFill>
                <a:uFillTx/>
                <a:latin typeface="Calibri" pitchFamily="34"/>
                <a:cs typeface="Calibri" pitchFamily="34"/>
              </a:endParaRPr>
            </a:p>
          </p:txBody>
        </p:sp>
        <p:sp>
          <p:nvSpPr>
            <p:cNvPr id="14" name="Rectangle 22">
              <a:extLst>
                <a:ext uri="{FF2B5EF4-FFF2-40B4-BE49-F238E27FC236}">
                  <a16:creationId xmlns:a16="http://schemas.microsoft.com/office/drawing/2014/main" id="{9E8BCAAB-5876-5C3D-2C0B-1AF1FF7F2EF1}"/>
                </a:ext>
              </a:extLst>
            </p:cNvPr>
            <p:cNvSpPr/>
            <p:nvPr/>
          </p:nvSpPr>
          <p:spPr>
            <a:xfrm>
              <a:off x="4371801" y="3065151"/>
              <a:ext cx="6849468" cy="30760"/>
            </a:xfrm>
            <a:prstGeom prst="rect">
              <a:avLst/>
            </a:prstGeom>
            <a:solidFill>
              <a:srgbClr val="ECC0DA"/>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529" b="0" i="0" u="none" strike="noStrike" kern="1200" cap="none" spc="0" baseline="0">
                <a:solidFill>
                  <a:srgbClr val="FFFFFF"/>
                </a:solidFill>
                <a:uFillTx/>
                <a:latin typeface="Calibri" pitchFamily="34"/>
                <a:cs typeface="Calibri" pitchFamily="34"/>
              </a:endParaRPr>
            </a:p>
          </p:txBody>
        </p:sp>
        <p:sp>
          <p:nvSpPr>
            <p:cNvPr id="15" name="Rectangle 28">
              <a:extLst>
                <a:ext uri="{FF2B5EF4-FFF2-40B4-BE49-F238E27FC236}">
                  <a16:creationId xmlns:a16="http://schemas.microsoft.com/office/drawing/2014/main" id="{DA13E98B-B2D2-E7A0-7E61-CC54B6B5BDB5}"/>
                </a:ext>
              </a:extLst>
            </p:cNvPr>
            <p:cNvSpPr/>
            <p:nvPr/>
          </p:nvSpPr>
          <p:spPr>
            <a:xfrm>
              <a:off x="4371801" y="3866769"/>
              <a:ext cx="6849468" cy="30760"/>
            </a:xfrm>
            <a:prstGeom prst="rect">
              <a:avLst/>
            </a:prstGeom>
            <a:solidFill>
              <a:srgbClr val="ECC0DA"/>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529" b="0" i="0" u="none" strike="noStrike" kern="1200" cap="none" spc="0" baseline="0">
                <a:solidFill>
                  <a:srgbClr val="FFFFFF"/>
                </a:solidFill>
                <a:uFillTx/>
                <a:latin typeface="Calibri" pitchFamily="34"/>
                <a:cs typeface="Calibri" pitchFamily="34"/>
              </a:endParaRPr>
            </a:p>
          </p:txBody>
        </p:sp>
      </p:grpSp>
      <p:sp>
        <p:nvSpPr>
          <p:cNvPr id="16" name="Text Placeholder 32">
            <a:extLst>
              <a:ext uri="{FF2B5EF4-FFF2-40B4-BE49-F238E27FC236}">
                <a16:creationId xmlns:a16="http://schemas.microsoft.com/office/drawing/2014/main" id="{17EA70FF-998A-9283-2D87-925D5E85C540}"/>
              </a:ext>
            </a:extLst>
          </p:cNvPr>
          <p:cNvSpPr txBox="1">
            <a:spLocks noGrp="1"/>
          </p:cNvSpPr>
          <p:nvPr>
            <p:ph type="body" sz="quarter" idx="4294967295"/>
          </p:nvPr>
        </p:nvSpPr>
        <p:spPr>
          <a:xfrm>
            <a:off x="511844" y="804644"/>
            <a:ext cx="2528334" cy="1395904"/>
          </a:xfrm>
          <a:prstGeom prst="rect">
            <a:avLst/>
          </a:prstGeom>
          <a:noFill/>
          <a:ln>
            <a:noFill/>
          </a:ln>
        </p:spPr>
        <p:txBody>
          <a:bodyPr vert="horz" wrap="square" lIns="91440" tIns="45720" rIns="91440" bIns="45720" anchor="t" anchorCtr="0" compatLnSpc="1">
            <a:noAutofit/>
          </a:bodyPr>
          <a:lstStyle>
            <a:lvl1pPr marL="0" marR="0" lvl="0" indent="0" fontAlgn="auto">
              <a:lnSpc>
                <a:spcPts val="3240"/>
              </a:lnSpc>
              <a:spcBef>
                <a:spcPts val="0"/>
              </a:spcBef>
              <a:spcAft>
                <a:spcPts val="0"/>
              </a:spcAft>
              <a:buNone/>
              <a:tabLst/>
              <a:defRPr lang="en-GB" sz="3600" b="1" i="0" u="none" strike="noStrike" cap="none" spc="0" baseline="0">
                <a:solidFill>
                  <a:srgbClr val="FFFFFF"/>
                </a:solidFill>
                <a:uFillTx/>
                <a:latin typeface="Calibri" pitchFamily="34"/>
                <a:cs typeface="Calibri" pitchFamily="34"/>
              </a:defRPr>
            </a:lvl1pPr>
            <a:lvl2pPr marL="0" marR="0" lvl="0" indent="0" fontAlgn="auto">
              <a:lnSpc>
                <a:spcPts val="3240"/>
              </a:lnSpc>
              <a:spcBef>
                <a:spcPts val="0"/>
              </a:spcBef>
              <a:spcAft>
                <a:spcPts val="0"/>
              </a:spcAft>
              <a:buNone/>
              <a:tabLst/>
              <a:defRPr lang="en-GB" sz="3600" b="1" i="0" u="none" strike="noStrike" cap="none" spc="0" baseline="0">
                <a:solidFill>
                  <a:srgbClr val="FFFFFF"/>
                </a:solidFill>
                <a:uFillTx/>
                <a:latin typeface="Calibri" pitchFamily="34"/>
                <a:cs typeface="Calibri" pitchFamily="34"/>
              </a:defRPr>
            </a:lvl2pPr>
          </a:lstStyle>
          <a:p>
            <a:pPr lvl="0"/>
            <a:r>
              <a:rPr lang="en-GB"/>
              <a:t>TABLE OF</a:t>
            </a:r>
          </a:p>
          <a:p>
            <a:pPr lvl="0"/>
            <a:r>
              <a:rPr lang="en-GB"/>
              <a:t>CONTENTS</a:t>
            </a:r>
            <a:endParaRPr lang="en-US"/>
          </a:p>
        </p:txBody>
      </p:sp>
      <p:pic>
        <p:nvPicPr>
          <p:cNvPr id="17" name="Picture 6" descr="Co-funded by the European Union logo in png for web usage">
            <a:extLst>
              <a:ext uri="{FF2B5EF4-FFF2-40B4-BE49-F238E27FC236}">
                <a16:creationId xmlns:a16="http://schemas.microsoft.com/office/drawing/2014/main" id="{810809F8-120F-9EBF-FEBF-F3A6E14EE03D}"/>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4686674" y="5610438"/>
            <a:ext cx="2120182" cy="442917"/>
          </a:xfrm>
          <a:prstGeom prst="rect">
            <a:avLst/>
          </a:prstGeom>
          <a:noFill/>
          <a:ln cap="flat">
            <a:noFill/>
          </a:ln>
        </p:spPr>
      </p:pic>
      <p:sp>
        <p:nvSpPr>
          <p:cNvPr id="18" name="Rectangle 7">
            <a:extLst>
              <a:ext uri="{FF2B5EF4-FFF2-40B4-BE49-F238E27FC236}">
                <a16:creationId xmlns:a16="http://schemas.microsoft.com/office/drawing/2014/main" id="{BE2CEBA1-E546-4F26-9859-433DB47885D6}"/>
              </a:ext>
            </a:extLst>
          </p:cNvPr>
          <p:cNvSpPr/>
          <p:nvPr/>
        </p:nvSpPr>
        <p:spPr>
          <a:xfrm>
            <a:off x="6915149" y="5574054"/>
            <a:ext cx="4146328" cy="507510"/>
          </a:xfrm>
          <a:prstGeom prst="rect">
            <a:avLst/>
          </a:prstGeom>
          <a:noFill/>
          <a:ln cap="flat">
            <a:noFill/>
            <a:prstDash val="solid"/>
          </a:ln>
        </p:spPr>
        <p:txBody>
          <a:bodyPr vert="horz" wrap="square" lIns="91440" tIns="45720" rIns="91440" bIns="45720" anchor="t" anchorCtr="0" compatLnSpc="1">
            <a:spAutoFit/>
          </a:bodyPr>
          <a:lstStyle/>
          <a:p>
            <a:pPr marL="0" marR="0" lvl="0" indent="0" algn="just" defTabSz="457200" rtl="0" fontAlgn="auto" hangingPunct="0">
              <a:lnSpc>
                <a:spcPts val="760"/>
              </a:lnSpc>
              <a:spcBef>
                <a:spcPts val="0"/>
              </a:spcBef>
              <a:spcAft>
                <a:spcPts val="0"/>
              </a:spcAft>
              <a:buNone/>
              <a:tabLst/>
              <a:defRPr sz="1800" b="0" i="0" u="none" strike="noStrike" kern="0" cap="none" spc="0" baseline="0">
                <a:solidFill>
                  <a:srgbClr val="000000"/>
                </a:solidFill>
                <a:uFillTx/>
              </a:defRPr>
            </a:pPr>
            <a:r>
              <a:rPr lang="en-US" sz="800" b="0" i="0" u="none" strike="noStrike" kern="1200" cap="none" spc="0" baseline="0" dirty="0">
                <a:solidFill>
                  <a:srgbClr val="292668"/>
                </a:solidFill>
                <a:uFillTx/>
                <a:latin typeface="Calibri" pitchFamily="34"/>
                <a:ea typeface="Open Sans" pitchFamily="34"/>
                <a:cs typeface="Calibri" pitchFamily="34"/>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n-IE" sz="800" b="0" i="0" u="none" strike="noStrike" kern="1200" cap="none" spc="0" baseline="0" dirty="0">
              <a:solidFill>
                <a:srgbClr val="292668"/>
              </a:solidFill>
              <a:uFillTx/>
              <a:latin typeface="Calibri" pitchFamily="34"/>
              <a:ea typeface="Calibri" pitchFamily="34"/>
              <a:cs typeface="Times New Roman" pitchFamily="18"/>
            </a:endParaRPr>
          </a:p>
        </p:txBody>
      </p:sp>
      <p:grpSp>
        <p:nvGrpSpPr>
          <p:cNvPr id="19" name="Group 8">
            <a:extLst>
              <a:ext uri="{FF2B5EF4-FFF2-40B4-BE49-F238E27FC236}">
                <a16:creationId xmlns:a16="http://schemas.microsoft.com/office/drawing/2014/main" id="{D93BEE60-9200-5B4F-E246-3AFD8C39BC9C}"/>
              </a:ext>
            </a:extLst>
          </p:cNvPr>
          <p:cNvGrpSpPr/>
          <p:nvPr/>
        </p:nvGrpSpPr>
        <p:grpSpPr>
          <a:xfrm>
            <a:off x="2171699" y="4627174"/>
            <a:ext cx="1799923" cy="2230825"/>
            <a:chOff x="2171699" y="4627174"/>
            <a:chExt cx="1799923" cy="2230825"/>
          </a:xfrm>
        </p:grpSpPr>
        <p:sp>
          <p:nvSpPr>
            <p:cNvPr id="20" name="Freeform 9">
              <a:extLst>
                <a:ext uri="{FF2B5EF4-FFF2-40B4-BE49-F238E27FC236}">
                  <a16:creationId xmlns:a16="http://schemas.microsoft.com/office/drawing/2014/main" id="{0E93E4ED-5A73-F0AE-334B-05F9348333E2}"/>
                </a:ext>
              </a:extLst>
            </p:cNvPr>
            <p:cNvSpPr/>
            <p:nvPr/>
          </p:nvSpPr>
          <p:spPr>
            <a:xfrm>
              <a:off x="2173190" y="5957892"/>
              <a:ext cx="1798432" cy="900107"/>
            </a:xfrm>
            <a:custGeom>
              <a:avLst/>
              <a:gdLst>
                <a:gd name="f0" fmla="val 10800000"/>
                <a:gd name="f1" fmla="val 5400000"/>
                <a:gd name="f2" fmla="val 180"/>
                <a:gd name="f3" fmla="val w"/>
                <a:gd name="f4" fmla="val h"/>
                <a:gd name="f5" fmla="val 0"/>
                <a:gd name="f6" fmla="val 1145036"/>
                <a:gd name="f7" fmla="val 573083"/>
                <a:gd name="f8" fmla="val 1144086"/>
                <a:gd name="f9" fmla="val 317005"/>
                <a:gd name="f10" fmla="val 887522"/>
                <a:gd name="f11" fmla="val 573084"/>
                <a:gd name="f12" fmla="val 572043"/>
                <a:gd name="f13" fmla="val 256564"/>
                <a:gd name="f14" fmla="val 316053"/>
                <a:gd name="f15" fmla="+- 0 0 -90"/>
                <a:gd name="f16" fmla="*/ f3 1 1145036"/>
                <a:gd name="f17" fmla="*/ f4 1 573083"/>
                <a:gd name="f18" fmla="+- f7 0 f5"/>
                <a:gd name="f19" fmla="+- f6 0 f5"/>
                <a:gd name="f20" fmla="*/ f15 f0 1"/>
                <a:gd name="f21" fmla="*/ f19 1 1145036"/>
                <a:gd name="f22" fmla="*/ f18 1 573083"/>
                <a:gd name="f23" fmla="*/ 1144086 f19 1"/>
                <a:gd name="f24" fmla="*/ 0 f18 1"/>
                <a:gd name="f25" fmla="*/ 572043 f19 1"/>
                <a:gd name="f26" fmla="*/ 573084 f18 1"/>
                <a:gd name="f27" fmla="*/ 0 f19 1"/>
                <a:gd name="f28" fmla="*/ 1145036 f19 1"/>
                <a:gd name="f29" fmla="*/ f20 1 f2"/>
                <a:gd name="f30" fmla="*/ f23 1 1145036"/>
                <a:gd name="f31" fmla="*/ f24 1 573083"/>
                <a:gd name="f32" fmla="*/ f25 1 1145036"/>
                <a:gd name="f33" fmla="*/ f26 1 573083"/>
                <a:gd name="f34" fmla="*/ f27 1 1145036"/>
                <a:gd name="f35" fmla="*/ f28 1 1145036"/>
                <a:gd name="f36" fmla="*/ f5 1 f21"/>
                <a:gd name="f37" fmla="*/ f6 1 f21"/>
                <a:gd name="f38" fmla="*/ f5 1 f22"/>
                <a:gd name="f39" fmla="*/ f7 1 f22"/>
                <a:gd name="f40" fmla="+- f29 0 f1"/>
                <a:gd name="f41" fmla="*/ f30 1 f21"/>
                <a:gd name="f42" fmla="*/ f31 1 f22"/>
                <a:gd name="f43" fmla="*/ f32 1 f21"/>
                <a:gd name="f44" fmla="*/ f33 1 f22"/>
                <a:gd name="f45" fmla="*/ f34 1 f21"/>
                <a:gd name="f46" fmla="*/ f35 1 f21"/>
                <a:gd name="f47" fmla="*/ f36 f16 1"/>
                <a:gd name="f48" fmla="*/ f37 f16 1"/>
                <a:gd name="f49" fmla="*/ f39 f17 1"/>
                <a:gd name="f50" fmla="*/ f38 f17 1"/>
                <a:gd name="f51" fmla="*/ f41 f16 1"/>
                <a:gd name="f52" fmla="*/ f42 f17 1"/>
                <a:gd name="f53" fmla="*/ f43 f16 1"/>
                <a:gd name="f54" fmla="*/ f44 f17 1"/>
                <a:gd name="f55" fmla="*/ f45 f16 1"/>
                <a:gd name="f56" fmla="*/ f46 f16 1"/>
              </a:gdLst>
              <a:ahLst/>
              <a:cxnLst>
                <a:cxn ang="3cd4">
                  <a:pos x="hc" y="t"/>
                </a:cxn>
                <a:cxn ang="0">
                  <a:pos x="r" y="vc"/>
                </a:cxn>
                <a:cxn ang="cd4">
                  <a:pos x="hc" y="b"/>
                </a:cxn>
                <a:cxn ang="cd2">
                  <a:pos x="l" y="vc"/>
                </a:cxn>
                <a:cxn ang="f40">
                  <a:pos x="f51" y="f52"/>
                </a:cxn>
                <a:cxn ang="f40">
                  <a:pos x="f53" y="f54"/>
                </a:cxn>
                <a:cxn ang="f40">
                  <a:pos x="f55" y="f52"/>
                </a:cxn>
                <a:cxn ang="f40">
                  <a:pos x="f56" y="f52"/>
                </a:cxn>
              </a:cxnLst>
              <a:rect l="f47" t="f50" r="f48" b="f49"/>
              <a:pathLst>
                <a:path w="1145036" h="573083">
                  <a:moveTo>
                    <a:pt x="f8" y="f5"/>
                  </a:moveTo>
                  <a:cubicBezTo>
                    <a:pt x="f8" y="f9"/>
                    <a:pt x="f10" y="f11"/>
                    <a:pt x="f12" y="f11"/>
                  </a:cubicBezTo>
                  <a:cubicBezTo>
                    <a:pt x="f13" y="f11"/>
                    <a:pt x="f5" y="f14"/>
                    <a:pt x="f5" y="f5"/>
                  </a:cubicBezTo>
                  <a:lnTo>
                    <a:pt x="f6" y="f5"/>
                  </a:lnTo>
                  <a:close/>
                </a:path>
              </a:pathLst>
            </a:custGeom>
            <a:solidFill>
              <a:srgbClr val="F26F4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grpSp>
          <p:nvGrpSpPr>
            <p:cNvPr id="21" name="Graphic 10">
              <a:extLst>
                <a:ext uri="{FF2B5EF4-FFF2-40B4-BE49-F238E27FC236}">
                  <a16:creationId xmlns:a16="http://schemas.microsoft.com/office/drawing/2014/main" id="{4F6BE594-F28A-1703-C15C-C3820BCDA792}"/>
                </a:ext>
              </a:extLst>
            </p:cNvPr>
            <p:cNvGrpSpPr/>
            <p:nvPr/>
          </p:nvGrpSpPr>
          <p:grpSpPr>
            <a:xfrm>
              <a:off x="3126159" y="5042285"/>
              <a:ext cx="843205" cy="784573"/>
              <a:chOff x="3126159" y="5042285"/>
              <a:chExt cx="843205" cy="784573"/>
            </a:xfrm>
          </p:grpSpPr>
          <p:sp>
            <p:nvSpPr>
              <p:cNvPr id="22" name="Freeform 24">
                <a:extLst>
                  <a:ext uri="{FF2B5EF4-FFF2-40B4-BE49-F238E27FC236}">
                    <a16:creationId xmlns:a16="http://schemas.microsoft.com/office/drawing/2014/main" id="{03D04C40-1E20-9D9B-294D-FC321641F356}"/>
                  </a:ext>
                </a:extLst>
              </p:cNvPr>
              <p:cNvSpPr/>
              <p:nvPr/>
            </p:nvSpPr>
            <p:spPr>
              <a:xfrm>
                <a:off x="3126159" y="5444493"/>
                <a:ext cx="382027" cy="382365"/>
              </a:xfrm>
              <a:custGeom>
                <a:avLst/>
                <a:gdLst>
                  <a:gd name="f0" fmla="val 10800000"/>
                  <a:gd name="f1" fmla="val 5400000"/>
                  <a:gd name="f2" fmla="val 180"/>
                  <a:gd name="f3" fmla="val w"/>
                  <a:gd name="f4" fmla="val h"/>
                  <a:gd name="f5" fmla="val 0"/>
                  <a:gd name="f6" fmla="val 243233"/>
                  <a:gd name="f7" fmla="val 243449"/>
                  <a:gd name="f8" fmla="val 59376"/>
                  <a:gd name="f9" fmla="val 184079"/>
                  <a:gd name="f10" fmla="val 8063"/>
                  <a:gd name="f11" fmla="val 132672"/>
                  <a:gd name="f12" fmla="+- 0 0 9991"/>
                  <a:gd name="f13" fmla="val 63179"/>
                  <a:gd name="f14" fmla="val 5213"/>
                  <a:gd name="f15" fmla="val 5109"/>
                  <a:gd name="f16" fmla="val 64127"/>
                  <a:gd name="f17" fmla="+- 0 0 10123"/>
                  <a:gd name="f18" fmla="val 133495"/>
                  <a:gd name="f19" fmla="val 8917"/>
                  <a:gd name="f20" fmla="val 183857"/>
                  <a:gd name="f21" fmla="val 59371"/>
                  <a:gd name="f22" fmla="val 235170"/>
                  <a:gd name="f23" fmla="val 110777"/>
                  <a:gd name="f24" fmla="val 253225"/>
                  <a:gd name="f25" fmla="val 180271"/>
                  <a:gd name="f26" fmla="val 238021"/>
                  <a:gd name="f27" fmla="val 238341"/>
                  <a:gd name="f28" fmla="val 179106"/>
                  <a:gd name="f29" fmla="val 253572"/>
                  <a:gd name="f30" fmla="val 109739"/>
                  <a:gd name="f31" fmla="val 234533"/>
                  <a:gd name="f32" fmla="+- 0 0 -90"/>
                  <a:gd name="f33" fmla="*/ f3 1 243233"/>
                  <a:gd name="f34" fmla="*/ f4 1 243449"/>
                  <a:gd name="f35" fmla="+- f7 0 f5"/>
                  <a:gd name="f36" fmla="+- f6 0 f5"/>
                  <a:gd name="f37" fmla="*/ f32 f0 1"/>
                  <a:gd name="f38" fmla="*/ f36 1 243233"/>
                  <a:gd name="f39" fmla="*/ f35 1 243449"/>
                  <a:gd name="f40" fmla="*/ 59376 f36 1"/>
                  <a:gd name="f41" fmla="*/ 184079 f35 1"/>
                  <a:gd name="f42" fmla="*/ 5213 f36 1"/>
                  <a:gd name="f43" fmla="*/ 5109 f35 1"/>
                  <a:gd name="f44" fmla="*/ 183857 f36 1"/>
                  <a:gd name="f45" fmla="*/ 59371 f35 1"/>
                  <a:gd name="f46" fmla="*/ 238021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sp>
            <p:nvSpPr>
              <p:cNvPr id="23" name="Freeform 25">
                <a:extLst>
                  <a:ext uri="{FF2B5EF4-FFF2-40B4-BE49-F238E27FC236}">
                    <a16:creationId xmlns:a16="http://schemas.microsoft.com/office/drawing/2014/main" id="{19965481-AD18-DC52-CE57-BF7978A530C9}"/>
                  </a:ext>
                </a:extLst>
              </p:cNvPr>
              <p:cNvSpPr/>
              <p:nvPr/>
            </p:nvSpPr>
            <p:spPr>
              <a:xfrm>
                <a:off x="3587337" y="5444493"/>
                <a:ext cx="382027" cy="382365"/>
              </a:xfrm>
              <a:custGeom>
                <a:avLst/>
                <a:gdLst>
                  <a:gd name="f0" fmla="val 10800000"/>
                  <a:gd name="f1" fmla="val 5400000"/>
                  <a:gd name="f2" fmla="val 180"/>
                  <a:gd name="f3" fmla="val w"/>
                  <a:gd name="f4" fmla="val h"/>
                  <a:gd name="f5" fmla="val 0"/>
                  <a:gd name="f6" fmla="val 243233"/>
                  <a:gd name="f7" fmla="val 243449"/>
                  <a:gd name="f8" fmla="val 183857"/>
                  <a:gd name="f9" fmla="val 184079"/>
                  <a:gd name="f10" fmla="val 235170"/>
                  <a:gd name="f11" fmla="val 132672"/>
                  <a:gd name="f12" fmla="val 253225"/>
                  <a:gd name="f13" fmla="val 63179"/>
                  <a:gd name="f14" fmla="val 238021"/>
                  <a:gd name="f15" fmla="val 5109"/>
                  <a:gd name="f16" fmla="val 179106"/>
                  <a:gd name="f17" fmla="+- 0 0 10123"/>
                  <a:gd name="f18" fmla="val 109739"/>
                  <a:gd name="f19" fmla="val 8917"/>
                  <a:gd name="f20" fmla="val 59376"/>
                  <a:gd name="f21" fmla="val 59371"/>
                  <a:gd name="f22" fmla="val 8063"/>
                  <a:gd name="f23" fmla="val 110777"/>
                  <a:gd name="f24" fmla="+- 0 0 9991"/>
                  <a:gd name="f25" fmla="val 180271"/>
                  <a:gd name="f26" fmla="val 5213"/>
                  <a:gd name="f27" fmla="val 238341"/>
                  <a:gd name="f28" fmla="val 64127"/>
                  <a:gd name="f29" fmla="val 253572"/>
                  <a:gd name="f30" fmla="val 133495"/>
                  <a:gd name="f31" fmla="val 234533"/>
                  <a:gd name="f32" fmla="+- 0 0 -90"/>
                  <a:gd name="f33" fmla="*/ f3 1 243233"/>
                  <a:gd name="f34" fmla="*/ f4 1 243449"/>
                  <a:gd name="f35" fmla="+- f7 0 f5"/>
                  <a:gd name="f36" fmla="+- f6 0 f5"/>
                  <a:gd name="f37" fmla="*/ f32 f0 1"/>
                  <a:gd name="f38" fmla="*/ f36 1 243233"/>
                  <a:gd name="f39" fmla="*/ f35 1 243449"/>
                  <a:gd name="f40" fmla="*/ 183857 f36 1"/>
                  <a:gd name="f41" fmla="*/ 184079 f35 1"/>
                  <a:gd name="f42" fmla="*/ 238021 f36 1"/>
                  <a:gd name="f43" fmla="*/ 5109 f35 1"/>
                  <a:gd name="f44" fmla="*/ 59376 f36 1"/>
                  <a:gd name="f45" fmla="*/ 59371 f35 1"/>
                  <a:gd name="f46" fmla="*/ 5213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sp>
            <p:nvSpPr>
              <p:cNvPr id="24" name="Freeform 29">
                <a:extLst>
                  <a:ext uri="{FF2B5EF4-FFF2-40B4-BE49-F238E27FC236}">
                    <a16:creationId xmlns:a16="http://schemas.microsoft.com/office/drawing/2014/main" id="{33E0A010-A259-67DC-DF9B-89155F32EA72}"/>
                  </a:ext>
                </a:extLst>
              </p:cNvPr>
              <p:cNvSpPr/>
              <p:nvPr/>
            </p:nvSpPr>
            <p:spPr>
              <a:xfrm>
                <a:off x="3126159" y="5042285"/>
                <a:ext cx="382027" cy="382365"/>
              </a:xfrm>
              <a:custGeom>
                <a:avLst/>
                <a:gdLst>
                  <a:gd name="f0" fmla="val 10800000"/>
                  <a:gd name="f1" fmla="val 5400000"/>
                  <a:gd name="f2" fmla="val 180"/>
                  <a:gd name="f3" fmla="val w"/>
                  <a:gd name="f4" fmla="val h"/>
                  <a:gd name="f5" fmla="val 0"/>
                  <a:gd name="f6" fmla="val 243233"/>
                  <a:gd name="f7" fmla="val 243449"/>
                  <a:gd name="f8" fmla="val 59376"/>
                  <a:gd name="f9" fmla="val 184079"/>
                  <a:gd name="f10" fmla="val 8063"/>
                  <a:gd name="f11" fmla="val 132672"/>
                  <a:gd name="f12" fmla="+- 0 0 9991"/>
                  <a:gd name="f13" fmla="val 63179"/>
                  <a:gd name="f14" fmla="val 5213"/>
                  <a:gd name="f15" fmla="val 5109"/>
                  <a:gd name="f16" fmla="val 64127"/>
                  <a:gd name="f17" fmla="+- 0 0 10123"/>
                  <a:gd name="f18" fmla="val 133495"/>
                  <a:gd name="f19" fmla="val 8917"/>
                  <a:gd name="f20" fmla="val 183857"/>
                  <a:gd name="f21" fmla="val 59371"/>
                  <a:gd name="f22" fmla="val 235170"/>
                  <a:gd name="f23" fmla="val 110777"/>
                  <a:gd name="f24" fmla="val 253225"/>
                  <a:gd name="f25" fmla="val 180271"/>
                  <a:gd name="f26" fmla="val 238021"/>
                  <a:gd name="f27" fmla="val 238341"/>
                  <a:gd name="f28" fmla="val 179106"/>
                  <a:gd name="f29" fmla="val 253572"/>
                  <a:gd name="f30" fmla="val 109739"/>
                  <a:gd name="f31" fmla="val 234533"/>
                  <a:gd name="f32" fmla="+- 0 0 -90"/>
                  <a:gd name="f33" fmla="*/ f3 1 243233"/>
                  <a:gd name="f34" fmla="*/ f4 1 243449"/>
                  <a:gd name="f35" fmla="+- f7 0 f5"/>
                  <a:gd name="f36" fmla="+- f6 0 f5"/>
                  <a:gd name="f37" fmla="*/ f32 f0 1"/>
                  <a:gd name="f38" fmla="*/ f36 1 243233"/>
                  <a:gd name="f39" fmla="*/ f35 1 243449"/>
                  <a:gd name="f40" fmla="*/ 59376 f36 1"/>
                  <a:gd name="f41" fmla="*/ 184079 f35 1"/>
                  <a:gd name="f42" fmla="*/ 5213 f36 1"/>
                  <a:gd name="f43" fmla="*/ 5109 f35 1"/>
                  <a:gd name="f44" fmla="*/ 183857 f36 1"/>
                  <a:gd name="f45" fmla="*/ 59371 f35 1"/>
                  <a:gd name="f46" fmla="*/ 238021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sp>
            <p:nvSpPr>
              <p:cNvPr id="25" name="Freeform 30">
                <a:extLst>
                  <a:ext uri="{FF2B5EF4-FFF2-40B4-BE49-F238E27FC236}">
                    <a16:creationId xmlns:a16="http://schemas.microsoft.com/office/drawing/2014/main" id="{4CBE3142-C97E-C3F9-2A53-E483B499B45F}"/>
                  </a:ext>
                </a:extLst>
              </p:cNvPr>
              <p:cNvSpPr/>
              <p:nvPr/>
            </p:nvSpPr>
            <p:spPr>
              <a:xfrm>
                <a:off x="3587337" y="5042285"/>
                <a:ext cx="382027" cy="382365"/>
              </a:xfrm>
              <a:custGeom>
                <a:avLst/>
                <a:gdLst>
                  <a:gd name="f0" fmla="val 10800000"/>
                  <a:gd name="f1" fmla="val 5400000"/>
                  <a:gd name="f2" fmla="val 180"/>
                  <a:gd name="f3" fmla="val w"/>
                  <a:gd name="f4" fmla="val h"/>
                  <a:gd name="f5" fmla="val 0"/>
                  <a:gd name="f6" fmla="val 243233"/>
                  <a:gd name="f7" fmla="val 243449"/>
                  <a:gd name="f8" fmla="val 183857"/>
                  <a:gd name="f9" fmla="val 184079"/>
                  <a:gd name="f10" fmla="val 235170"/>
                  <a:gd name="f11" fmla="val 132672"/>
                  <a:gd name="f12" fmla="val 253225"/>
                  <a:gd name="f13" fmla="val 63179"/>
                  <a:gd name="f14" fmla="val 238021"/>
                  <a:gd name="f15" fmla="val 5109"/>
                  <a:gd name="f16" fmla="val 179106"/>
                  <a:gd name="f17" fmla="+- 0 0 10123"/>
                  <a:gd name="f18" fmla="val 109739"/>
                  <a:gd name="f19" fmla="val 8917"/>
                  <a:gd name="f20" fmla="val 59376"/>
                  <a:gd name="f21" fmla="val 59371"/>
                  <a:gd name="f22" fmla="val 8063"/>
                  <a:gd name="f23" fmla="val 110777"/>
                  <a:gd name="f24" fmla="+- 0 0 9991"/>
                  <a:gd name="f25" fmla="val 180271"/>
                  <a:gd name="f26" fmla="val 5213"/>
                  <a:gd name="f27" fmla="val 238341"/>
                  <a:gd name="f28" fmla="val 64127"/>
                  <a:gd name="f29" fmla="val 253572"/>
                  <a:gd name="f30" fmla="val 133495"/>
                  <a:gd name="f31" fmla="val 234533"/>
                  <a:gd name="f32" fmla="+- 0 0 -90"/>
                  <a:gd name="f33" fmla="*/ f3 1 243233"/>
                  <a:gd name="f34" fmla="*/ f4 1 243449"/>
                  <a:gd name="f35" fmla="+- f7 0 f5"/>
                  <a:gd name="f36" fmla="+- f6 0 f5"/>
                  <a:gd name="f37" fmla="*/ f32 f0 1"/>
                  <a:gd name="f38" fmla="*/ f36 1 243233"/>
                  <a:gd name="f39" fmla="*/ f35 1 243449"/>
                  <a:gd name="f40" fmla="*/ 183857 f36 1"/>
                  <a:gd name="f41" fmla="*/ 184079 f35 1"/>
                  <a:gd name="f42" fmla="*/ 238021 f36 1"/>
                  <a:gd name="f43" fmla="*/ 5109 f35 1"/>
                  <a:gd name="f44" fmla="*/ 59376 f36 1"/>
                  <a:gd name="f45" fmla="*/ 59371 f35 1"/>
                  <a:gd name="f46" fmla="*/ 5213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grpSp>
        <p:sp>
          <p:nvSpPr>
            <p:cNvPr id="26" name="Freeform 11">
              <a:extLst>
                <a:ext uri="{FF2B5EF4-FFF2-40B4-BE49-F238E27FC236}">
                  <a16:creationId xmlns:a16="http://schemas.microsoft.com/office/drawing/2014/main" id="{014F9ED9-CACC-9C03-73B7-143C59D37A1C}"/>
                </a:ext>
              </a:extLst>
            </p:cNvPr>
            <p:cNvSpPr/>
            <p:nvPr/>
          </p:nvSpPr>
          <p:spPr>
            <a:xfrm>
              <a:off x="2171699" y="4631655"/>
              <a:ext cx="176113" cy="1196154"/>
            </a:xfrm>
            <a:custGeom>
              <a:avLst/>
              <a:gdLst>
                <a:gd name="f0" fmla="val 10800000"/>
                <a:gd name="f1" fmla="val 5400000"/>
                <a:gd name="f2" fmla="val 180"/>
                <a:gd name="f3" fmla="val w"/>
                <a:gd name="f4" fmla="val h"/>
                <a:gd name="f5" fmla="val 0"/>
                <a:gd name="f6" fmla="val 112127"/>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112128"/>
                <a:gd name="f44" fmla="val 46646"/>
                <a:gd name="f45" fmla="val 101675"/>
                <a:gd name="f46" fmla="val 71397"/>
                <a:gd name="f47" fmla="val 93123"/>
                <a:gd name="f48" fmla="val 91389"/>
                <a:gd name="f49" fmla="val 85521"/>
                <a:gd name="f50" fmla="val 108524"/>
                <a:gd name="f51" fmla="val 121852"/>
                <a:gd name="f52" fmla="val 182778"/>
                <a:gd name="f53" fmla="val 196105"/>
                <a:gd name="f54" fmla="val 213240"/>
                <a:gd name="f55" fmla="val 233232"/>
                <a:gd name="f56" fmla="val 258935"/>
                <a:gd name="f57" fmla="val 350324"/>
                <a:gd name="f58" fmla="val 376027"/>
                <a:gd name="f59" fmla="val 396018"/>
                <a:gd name="f60" fmla="val 413153"/>
                <a:gd name="f61" fmla="val 426481"/>
                <a:gd name="f62" fmla="val 487407"/>
                <a:gd name="f63" fmla="val 500734"/>
                <a:gd name="f64" fmla="val 517870"/>
                <a:gd name="f65" fmla="val 537861"/>
                <a:gd name="f66" fmla="val 563564"/>
                <a:gd name="f67" fmla="val 654953"/>
                <a:gd name="f68" fmla="val 680656"/>
                <a:gd name="f69" fmla="val 700647"/>
                <a:gd name="f70" fmla="val 717783"/>
                <a:gd name="f71" fmla="val 731110"/>
                <a:gd name="f72" fmla="+- 0 0 -90"/>
                <a:gd name="f73" fmla="*/ f3 1 112127"/>
                <a:gd name="f74" fmla="*/ f4 1 761572"/>
                <a:gd name="f75" fmla="+- f7 0 f5"/>
                <a:gd name="f76" fmla="+- f6 0 f5"/>
                <a:gd name="f77" fmla="*/ f72 f0 1"/>
                <a:gd name="f78" fmla="*/ f76 1 112127"/>
                <a:gd name="f79" fmla="*/ f75 1 761572"/>
                <a:gd name="f80" fmla="*/ 79820 f76 1"/>
                <a:gd name="f81" fmla="*/ 761573 f75 1"/>
                <a:gd name="f82" fmla="*/ 0 f76 1"/>
                <a:gd name="f83" fmla="*/ 19005 f76 1"/>
                <a:gd name="f84" fmla="*/ 670184 f75 1"/>
                <a:gd name="f85" fmla="*/ 32308 f76 1"/>
                <a:gd name="f86" fmla="*/ 609258 f75 1"/>
                <a:gd name="f87" fmla="*/ 548333 f75 1"/>
                <a:gd name="f88" fmla="*/ 456944 f75 1"/>
                <a:gd name="f89" fmla="*/ 365555 f75 1"/>
                <a:gd name="f90" fmla="*/ 304629 f75 1"/>
                <a:gd name="f91" fmla="*/ 243703 f75 1"/>
                <a:gd name="f92" fmla="*/ 152315 f75 1"/>
                <a:gd name="f93" fmla="*/ 60926 f75 1"/>
                <a:gd name="f94" fmla="*/ 0 f75 1"/>
                <a:gd name="f95" fmla="*/ 112128 f76 1"/>
                <a:gd name="f96" fmla="*/ 93123 f76 1"/>
                <a:gd name="f97" fmla="*/ 91389 f75 1"/>
                <a:gd name="f98" fmla="*/ 213240 f75 1"/>
                <a:gd name="f99" fmla="*/ 396018 f75 1"/>
                <a:gd name="f100" fmla="*/ 517870 f75 1"/>
                <a:gd name="f101" fmla="*/ 700647 f75 1"/>
                <a:gd name="f102" fmla="*/ f77 1 f2"/>
                <a:gd name="f103" fmla="*/ f80 1 112127"/>
                <a:gd name="f104" fmla="*/ f81 1 761572"/>
                <a:gd name="f105" fmla="*/ f82 1 112127"/>
                <a:gd name="f106" fmla="*/ f83 1 112127"/>
                <a:gd name="f107" fmla="*/ f84 1 761572"/>
                <a:gd name="f108" fmla="*/ f85 1 112127"/>
                <a:gd name="f109" fmla="*/ f86 1 761572"/>
                <a:gd name="f110" fmla="*/ f87 1 761572"/>
                <a:gd name="f111" fmla="*/ f88 1 761572"/>
                <a:gd name="f112" fmla="*/ f89 1 761572"/>
                <a:gd name="f113" fmla="*/ f90 1 761572"/>
                <a:gd name="f114" fmla="*/ f91 1 761572"/>
                <a:gd name="f115" fmla="*/ f92 1 761572"/>
                <a:gd name="f116" fmla="*/ f93 1 761572"/>
                <a:gd name="f117" fmla="*/ f94 1 761572"/>
                <a:gd name="f118" fmla="*/ f95 1 112127"/>
                <a:gd name="f119" fmla="*/ f96 1 112127"/>
                <a:gd name="f120" fmla="*/ f97 1 761572"/>
                <a:gd name="f121" fmla="*/ f98 1 761572"/>
                <a:gd name="f122" fmla="*/ f99 1 761572"/>
                <a:gd name="f123" fmla="*/ f100 1 761572"/>
                <a:gd name="f124" fmla="*/ f101 1 761572"/>
                <a:gd name="f125" fmla="*/ f5 1 f78"/>
                <a:gd name="f126" fmla="*/ f6 1 f78"/>
                <a:gd name="f127" fmla="*/ f5 1 f79"/>
                <a:gd name="f128" fmla="*/ f7 1 f79"/>
                <a:gd name="f129" fmla="+- f102 0 f1"/>
                <a:gd name="f130" fmla="*/ f103 1 f78"/>
                <a:gd name="f131" fmla="*/ f104 1 f79"/>
                <a:gd name="f132" fmla="*/ f105 1 f78"/>
                <a:gd name="f133" fmla="*/ f106 1 f78"/>
                <a:gd name="f134" fmla="*/ f107 1 f79"/>
                <a:gd name="f135" fmla="*/ f108 1 f78"/>
                <a:gd name="f136" fmla="*/ f109 1 f79"/>
                <a:gd name="f137" fmla="*/ f110 1 f79"/>
                <a:gd name="f138" fmla="*/ f111 1 f79"/>
                <a:gd name="f139" fmla="*/ f112 1 f79"/>
                <a:gd name="f140" fmla="*/ f113 1 f79"/>
                <a:gd name="f141" fmla="*/ f114 1 f79"/>
                <a:gd name="f142" fmla="*/ f115 1 f79"/>
                <a:gd name="f143" fmla="*/ f116 1 f79"/>
                <a:gd name="f144" fmla="*/ f117 1 f79"/>
                <a:gd name="f145" fmla="*/ f118 1 f78"/>
                <a:gd name="f146" fmla="*/ f119 1 f78"/>
                <a:gd name="f147" fmla="*/ f120 1 f79"/>
                <a:gd name="f148" fmla="*/ f121 1 f79"/>
                <a:gd name="f149" fmla="*/ f122 1 f79"/>
                <a:gd name="f150" fmla="*/ f123 1 f79"/>
                <a:gd name="f151" fmla="*/ f124 1 f79"/>
                <a:gd name="f152" fmla="*/ f125 f73 1"/>
                <a:gd name="f153" fmla="*/ f126 f73 1"/>
                <a:gd name="f154" fmla="*/ f128 f74 1"/>
                <a:gd name="f155" fmla="*/ f127 f74 1"/>
                <a:gd name="f156" fmla="*/ f130 f73 1"/>
                <a:gd name="f157" fmla="*/ f131 f74 1"/>
                <a:gd name="f158" fmla="*/ f132 f73 1"/>
                <a:gd name="f159" fmla="*/ f133 f73 1"/>
                <a:gd name="f160" fmla="*/ f134 f74 1"/>
                <a:gd name="f161" fmla="*/ f135 f73 1"/>
                <a:gd name="f162" fmla="*/ f136 f74 1"/>
                <a:gd name="f163" fmla="*/ f137 f74 1"/>
                <a:gd name="f164" fmla="*/ f138 f74 1"/>
                <a:gd name="f165" fmla="*/ f139 f74 1"/>
                <a:gd name="f166" fmla="*/ f140 f74 1"/>
                <a:gd name="f167" fmla="*/ f141 f74 1"/>
                <a:gd name="f168" fmla="*/ f142 f74 1"/>
                <a:gd name="f169" fmla="*/ f143 f74 1"/>
                <a:gd name="f170" fmla="*/ f144 f74 1"/>
                <a:gd name="f171" fmla="*/ f145 f73 1"/>
                <a:gd name="f172" fmla="*/ f146 f73 1"/>
                <a:gd name="f173" fmla="*/ f147 f74 1"/>
                <a:gd name="f174" fmla="*/ f148 f74 1"/>
                <a:gd name="f175" fmla="*/ f149 f74 1"/>
                <a:gd name="f176" fmla="*/ f150 f74 1"/>
                <a:gd name="f177" fmla="*/ f151 f74 1"/>
              </a:gdLst>
              <a:ahLst/>
              <a:cxnLst>
                <a:cxn ang="3cd4">
                  <a:pos x="hc" y="t"/>
                </a:cxn>
                <a:cxn ang="0">
                  <a:pos x="r" y="vc"/>
                </a:cxn>
                <a:cxn ang="cd4">
                  <a:pos x="hc" y="b"/>
                </a:cxn>
                <a:cxn ang="cd2">
                  <a:pos x="l" y="vc"/>
                </a:cxn>
                <a:cxn ang="f129">
                  <a:pos x="f156" y="f157"/>
                </a:cxn>
                <a:cxn ang="f129">
                  <a:pos x="f158" y="f157"/>
                </a:cxn>
                <a:cxn ang="f129">
                  <a:pos x="f159" y="f160"/>
                </a:cxn>
                <a:cxn ang="f129">
                  <a:pos x="f161" y="f162"/>
                </a:cxn>
                <a:cxn ang="f129">
                  <a:pos x="f159" y="f163"/>
                </a:cxn>
                <a:cxn ang="f129">
                  <a:pos x="f158" y="f164"/>
                </a:cxn>
                <a:cxn ang="f129">
                  <a:pos x="f159" y="f165"/>
                </a:cxn>
                <a:cxn ang="f129">
                  <a:pos x="f161" y="f166"/>
                </a:cxn>
                <a:cxn ang="f129">
                  <a:pos x="f159" y="f167"/>
                </a:cxn>
                <a:cxn ang="f129">
                  <a:pos x="f158" y="f168"/>
                </a:cxn>
                <a:cxn ang="f129">
                  <a:pos x="f159" y="f169"/>
                </a:cxn>
                <a:cxn ang="f129">
                  <a:pos x="f161" y="f170"/>
                </a:cxn>
                <a:cxn ang="f129">
                  <a:pos x="f171" y="f170"/>
                </a:cxn>
                <a:cxn ang="f129">
                  <a:pos x="f172" y="f173"/>
                </a:cxn>
                <a:cxn ang="f129">
                  <a:pos x="f156" y="f168"/>
                </a:cxn>
                <a:cxn ang="f129">
                  <a:pos x="f172" y="f174"/>
                </a:cxn>
                <a:cxn ang="f129">
                  <a:pos x="f171" y="f166"/>
                </a:cxn>
                <a:cxn ang="f129">
                  <a:pos x="f172" y="f175"/>
                </a:cxn>
                <a:cxn ang="f129">
                  <a:pos x="f156" y="f164"/>
                </a:cxn>
                <a:cxn ang="f129">
                  <a:pos x="f172" y="f176"/>
                </a:cxn>
                <a:cxn ang="f129">
                  <a:pos x="f171" y="f162"/>
                </a:cxn>
                <a:cxn ang="f129">
                  <a:pos x="f172" y="f177"/>
                </a:cxn>
                <a:cxn ang="f129">
                  <a:pos x="f156" y="f157"/>
                </a:cxn>
              </a:cxnLst>
              <a:rect l="f152" t="f155" r="f153" b="f154"/>
              <a:pathLst>
                <a:path w="112127"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43" y="f5"/>
                  </a:lnTo>
                  <a:cubicBezTo>
                    <a:pt x="f43" y="f44"/>
                    <a:pt x="f45" y="f46"/>
                    <a:pt x="f47" y="f48"/>
                  </a:cubicBezTo>
                  <a:cubicBezTo>
                    <a:pt x="f49" y="f50"/>
                    <a:pt x="f8" y="f51"/>
                    <a:pt x="f8" y="f37"/>
                  </a:cubicBezTo>
                  <a:cubicBezTo>
                    <a:pt x="f8" y="f52"/>
                    <a:pt x="f49" y="f53"/>
                    <a:pt x="f47" y="f54"/>
                  </a:cubicBezTo>
                  <a:cubicBezTo>
                    <a:pt x="f45" y="f55"/>
                    <a:pt x="f43" y="f56"/>
                    <a:pt x="f43" y="f31"/>
                  </a:cubicBezTo>
                  <a:cubicBezTo>
                    <a:pt x="f43" y="f57"/>
                    <a:pt x="f45" y="f58"/>
                    <a:pt x="f47" y="f59"/>
                  </a:cubicBezTo>
                  <a:cubicBezTo>
                    <a:pt x="f49" y="f60"/>
                    <a:pt x="f8" y="f61"/>
                    <a:pt x="f8" y="f25"/>
                  </a:cubicBezTo>
                  <a:cubicBezTo>
                    <a:pt x="f8" y="f62"/>
                    <a:pt x="f49" y="f63"/>
                    <a:pt x="f47" y="f64"/>
                  </a:cubicBezTo>
                  <a:cubicBezTo>
                    <a:pt x="f45" y="f65"/>
                    <a:pt x="f43" y="f66"/>
                    <a:pt x="f43" y="f19"/>
                  </a:cubicBezTo>
                  <a:cubicBezTo>
                    <a:pt x="f43" y="f67"/>
                    <a:pt x="f45" y="f68"/>
                    <a:pt x="f47" y="f69"/>
                  </a:cubicBezTo>
                  <a:cubicBezTo>
                    <a:pt x="f49" y="f70"/>
                    <a:pt x="f8" y="f71"/>
                    <a:pt x="f8" y="f9"/>
                  </a:cubicBezTo>
                  <a:close/>
                </a:path>
              </a:pathLst>
            </a:custGeom>
            <a:solidFill>
              <a:srgbClr val="7473B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sp>
          <p:nvSpPr>
            <p:cNvPr id="27" name="Freeform 12">
              <a:extLst>
                <a:ext uri="{FF2B5EF4-FFF2-40B4-BE49-F238E27FC236}">
                  <a16:creationId xmlns:a16="http://schemas.microsoft.com/office/drawing/2014/main" id="{351F84E2-2AF2-A790-7C0E-CDAB9F351C64}"/>
                </a:ext>
              </a:extLst>
            </p:cNvPr>
            <p:cNvSpPr/>
            <p:nvPr/>
          </p:nvSpPr>
          <p:spPr>
            <a:xfrm>
              <a:off x="2462735" y="4631655"/>
              <a:ext cx="176113" cy="1196154"/>
            </a:xfrm>
            <a:custGeom>
              <a:avLst/>
              <a:gdLst>
                <a:gd name="f0" fmla="val 10800000"/>
                <a:gd name="f1" fmla="val 5400000"/>
                <a:gd name="f2" fmla="val 180"/>
                <a:gd name="f3" fmla="val w"/>
                <a:gd name="f4" fmla="val h"/>
                <a:gd name="f5" fmla="val 0"/>
                <a:gd name="f6" fmla="val 112127"/>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112128"/>
                <a:gd name="f44" fmla="val 46646"/>
                <a:gd name="f45" fmla="val 101675"/>
                <a:gd name="f46" fmla="val 71397"/>
                <a:gd name="f47" fmla="val 93123"/>
                <a:gd name="f48" fmla="val 91389"/>
                <a:gd name="f49" fmla="val 85521"/>
                <a:gd name="f50" fmla="val 108524"/>
                <a:gd name="f51" fmla="val 121852"/>
                <a:gd name="f52" fmla="val 182778"/>
                <a:gd name="f53" fmla="val 196105"/>
                <a:gd name="f54" fmla="val 213240"/>
                <a:gd name="f55" fmla="val 233232"/>
                <a:gd name="f56" fmla="val 258935"/>
                <a:gd name="f57" fmla="val 350324"/>
                <a:gd name="f58" fmla="val 376027"/>
                <a:gd name="f59" fmla="val 396018"/>
                <a:gd name="f60" fmla="val 413153"/>
                <a:gd name="f61" fmla="val 426481"/>
                <a:gd name="f62" fmla="val 487407"/>
                <a:gd name="f63" fmla="val 500734"/>
                <a:gd name="f64" fmla="val 517870"/>
                <a:gd name="f65" fmla="val 537861"/>
                <a:gd name="f66" fmla="val 563564"/>
                <a:gd name="f67" fmla="val 654953"/>
                <a:gd name="f68" fmla="val 680656"/>
                <a:gd name="f69" fmla="val 700647"/>
                <a:gd name="f70" fmla="val 717783"/>
                <a:gd name="f71" fmla="val 731110"/>
                <a:gd name="f72" fmla="+- 0 0 -90"/>
                <a:gd name="f73" fmla="*/ f3 1 112127"/>
                <a:gd name="f74" fmla="*/ f4 1 761572"/>
                <a:gd name="f75" fmla="+- f7 0 f5"/>
                <a:gd name="f76" fmla="+- f6 0 f5"/>
                <a:gd name="f77" fmla="*/ f72 f0 1"/>
                <a:gd name="f78" fmla="*/ f76 1 112127"/>
                <a:gd name="f79" fmla="*/ f75 1 761572"/>
                <a:gd name="f80" fmla="*/ 79820 f76 1"/>
                <a:gd name="f81" fmla="*/ 761573 f75 1"/>
                <a:gd name="f82" fmla="*/ 0 f76 1"/>
                <a:gd name="f83" fmla="*/ 19005 f76 1"/>
                <a:gd name="f84" fmla="*/ 670184 f75 1"/>
                <a:gd name="f85" fmla="*/ 32308 f76 1"/>
                <a:gd name="f86" fmla="*/ 609258 f75 1"/>
                <a:gd name="f87" fmla="*/ 548333 f75 1"/>
                <a:gd name="f88" fmla="*/ 456944 f75 1"/>
                <a:gd name="f89" fmla="*/ 365555 f75 1"/>
                <a:gd name="f90" fmla="*/ 304629 f75 1"/>
                <a:gd name="f91" fmla="*/ 243703 f75 1"/>
                <a:gd name="f92" fmla="*/ 152315 f75 1"/>
                <a:gd name="f93" fmla="*/ 60926 f75 1"/>
                <a:gd name="f94" fmla="*/ 0 f75 1"/>
                <a:gd name="f95" fmla="*/ 112128 f76 1"/>
                <a:gd name="f96" fmla="*/ 93123 f76 1"/>
                <a:gd name="f97" fmla="*/ 91389 f75 1"/>
                <a:gd name="f98" fmla="*/ 213240 f75 1"/>
                <a:gd name="f99" fmla="*/ 396018 f75 1"/>
                <a:gd name="f100" fmla="*/ 517870 f75 1"/>
                <a:gd name="f101" fmla="*/ 700647 f75 1"/>
                <a:gd name="f102" fmla="*/ f77 1 f2"/>
                <a:gd name="f103" fmla="*/ f80 1 112127"/>
                <a:gd name="f104" fmla="*/ f81 1 761572"/>
                <a:gd name="f105" fmla="*/ f82 1 112127"/>
                <a:gd name="f106" fmla="*/ f83 1 112127"/>
                <a:gd name="f107" fmla="*/ f84 1 761572"/>
                <a:gd name="f108" fmla="*/ f85 1 112127"/>
                <a:gd name="f109" fmla="*/ f86 1 761572"/>
                <a:gd name="f110" fmla="*/ f87 1 761572"/>
                <a:gd name="f111" fmla="*/ f88 1 761572"/>
                <a:gd name="f112" fmla="*/ f89 1 761572"/>
                <a:gd name="f113" fmla="*/ f90 1 761572"/>
                <a:gd name="f114" fmla="*/ f91 1 761572"/>
                <a:gd name="f115" fmla="*/ f92 1 761572"/>
                <a:gd name="f116" fmla="*/ f93 1 761572"/>
                <a:gd name="f117" fmla="*/ f94 1 761572"/>
                <a:gd name="f118" fmla="*/ f95 1 112127"/>
                <a:gd name="f119" fmla="*/ f96 1 112127"/>
                <a:gd name="f120" fmla="*/ f97 1 761572"/>
                <a:gd name="f121" fmla="*/ f98 1 761572"/>
                <a:gd name="f122" fmla="*/ f99 1 761572"/>
                <a:gd name="f123" fmla="*/ f100 1 761572"/>
                <a:gd name="f124" fmla="*/ f101 1 761572"/>
                <a:gd name="f125" fmla="*/ f5 1 f78"/>
                <a:gd name="f126" fmla="*/ f6 1 f78"/>
                <a:gd name="f127" fmla="*/ f5 1 f79"/>
                <a:gd name="f128" fmla="*/ f7 1 f79"/>
                <a:gd name="f129" fmla="+- f102 0 f1"/>
                <a:gd name="f130" fmla="*/ f103 1 f78"/>
                <a:gd name="f131" fmla="*/ f104 1 f79"/>
                <a:gd name="f132" fmla="*/ f105 1 f78"/>
                <a:gd name="f133" fmla="*/ f106 1 f78"/>
                <a:gd name="f134" fmla="*/ f107 1 f79"/>
                <a:gd name="f135" fmla="*/ f108 1 f78"/>
                <a:gd name="f136" fmla="*/ f109 1 f79"/>
                <a:gd name="f137" fmla="*/ f110 1 f79"/>
                <a:gd name="f138" fmla="*/ f111 1 f79"/>
                <a:gd name="f139" fmla="*/ f112 1 f79"/>
                <a:gd name="f140" fmla="*/ f113 1 f79"/>
                <a:gd name="f141" fmla="*/ f114 1 f79"/>
                <a:gd name="f142" fmla="*/ f115 1 f79"/>
                <a:gd name="f143" fmla="*/ f116 1 f79"/>
                <a:gd name="f144" fmla="*/ f117 1 f79"/>
                <a:gd name="f145" fmla="*/ f118 1 f78"/>
                <a:gd name="f146" fmla="*/ f119 1 f78"/>
                <a:gd name="f147" fmla="*/ f120 1 f79"/>
                <a:gd name="f148" fmla="*/ f121 1 f79"/>
                <a:gd name="f149" fmla="*/ f122 1 f79"/>
                <a:gd name="f150" fmla="*/ f123 1 f79"/>
                <a:gd name="f151" fmla="*/ f124 1 f79"/>
                <a:gd name="f152" fmla="*/ f125 f73 1"/>
                <a:gd name="f153" fmla="*/ f126 f73 1"/>
                <a:gd name="f154" fmla="*/ f128 f74 1"/>
                <a:gd name="f155" fmla="*/ f127 f74 1"/>
                <a:gd name="f156" fmla="*/ f130 f73 1"/>
                <a:gd name="f157" fmla="*/ f131 f74 1"/>
                <a:gd name="f158" fmla="*/ f132 f73 1"/>
                <a:gd name="f159" fmla="*/ f133 f73 1"/>
                <a:gd name="f160" fmla="*/ f134 f74 1"/>
                <a:gd name="f161" fmla="*/ f135 f73 1"/>
                <a:gd name="f162" fmla="*/ f136 f74 1"/>
                <a:gd name="f163" fmla="*/ f137 f74 1"/>
                <a:gd name="f164" fmla="*/ f138 f74 1"/>
                <a:gd name="f165" fmla="*/ f139 f74 1"/>
                <a:gd name="f166" fmla="*/ f140 f74 1"/>
                <a:gd name="f167" fmla="*/ f141 f74 1"/>
                <a:gd name="f168" fmla="*/ f142 f74 1"/>
                <a:gd name="f169" fmla="*/ f143 f74 1"/>
                <a:gd name="f170" fmla="*/ f144 f74 1"/>
                <a:gd name="f171" fmla="*/ f145 f73 1"/>
                <a:gd name="f172" fmla="*/ f146 f73 1"/>
                <a:gd name="f173" fmla="*/ f147 f74 1"/>
                <a:gd name="f174" fmla="*/ f148 f74 1"/>
                <a:gd name="f175" fmla="*/ f149 f74 1"/>
                <a:gd name="f176" fmla="*/ f150 f74 1"/>
                <a:gd name="f177" fmla="*/ f151 f74 1"/>
              </a:gdLst>
              <a:ahLst/>
              <a:cxnLst>
                <a:cxn ang="3cd4">
                  <a:pos x="hc" y="t"/>
                </a:cxn>
                <a:cxn ang="0">
                  <a:pos x="r" y="vc"/>
                </a:cxn>
                <a:cxn ang="cd4">
                  <a:pos x="hc" y="b"/>
                </a:cxn>
                <a:cxn ang="cd2">
                  <a:pos x="l" y="vc"/>
                </a:cxn>
                <a:cxn ang="f129">
                  <a:pos x="f156" y="f157"/>
                </a:cxn>
                <a:cxn ang="f129">
                  <a:pos x="f158" y="f157"/>
                </a:cxn>
                <a:cxn ang="f129">
                  <a:pos x="f159" y="f160"/>
                </a:cxn>
                <a:cxn ang="f129">
                  <a:pos x="f161" y="f162"/>
                </a:cxn>
                <a:cxn ang="f129">
                  <a:pos x="f159" y="f163"/>
                </a:cxn>
                <a:cxn ang="f129">
                  <a:pos x="f158" y="f164"/>
                </a:cxn>
                <a:cxn ang="f129">
                  <a:pos x="f159" y="f165"/>
                </a:cxn>
                <a:cxn ang="f129">
                  <a:pos x="f161" y="f166"/>
                </a:cxn>
                <a:cxn ang="f129">
                  <a:pos x="f159" y="f167"/>
                </a:cxn>
                <a:cxn ang="f129">
                  <a:pos x="f158" y="f168"/>
                </a:cxn>
                <a:cxn ang="f129">
                  <a:pos x="f159" y="f169"/>
                </a:cxn>
                <a:cxn ang="f129">
                  <a:pos x="f161" y="f170"/>
                </a:cxn>
                <a:cxn ang="f129">
                  <a:pos x="f171" y="f170"/>
                </a:cxn>
                <a:cxn ang="f129">
                  <a:pos x="f172" y="f173"/>
                </a:cxn>
                <a:cxn ang="f129">
                  <a:pos x="f156" y="f168"/>
                </a:cxn>
                <a:cxn ang="f129">
                  <a:pos x="f172" y="f174"/>
                </a:cxn>
                <a:cxn ang="f129">
                  <a:pos x="f171" y="f166"/>
                </a:cxn>
                <a:cxn ang="f129">
                  <a:pos x="f172" y="f175"/>
                </a:cxn>
                <a:cxn ang="f129">
                  <a:pos x="f156" y="f164"/>
                </a:cxn>
                <a:cxn ang="f129">
                  <a:pos x="f172" y="f176"/>
                </a:cxn>
                <a:cxn ang="f129">
                  <a:pos x="f171" y="f162"/>
                </a:cxn>
                <a:cxn ang="f129">
                  <a:pos x="f172" y="f177"/>
                </a:cxn>
                <a:cxn ang="f129">
                  <a:pos x="f156" y="f157"/>
                </a:cxn>
              </a:cxnLst>
              <a:rect l="f152" t="f155" r="f153" b="f154"/>
              <a:pathLst>
                <a:path w="112127"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43" y="f5"/>
                  </a:lnTo>
                  <a:cubicBezTo>
                    <a:pt x="f43" y="f44"/>
                    <a:pt x="f45" y="f46"/>
                    <a:pt x="f47" y="f48"/>
                  </a:cubicBezTo>
                  <a:cubicBezTo>
                    <a:pt x="f49" y="f50"/>
                    <a:pt x="f8" y="f51"/>
                    <a:pt x="f8" y="f37"/>
                  </a:cubicBezTo>
                  <a:cubicBezTo>
                    <a:pt x="f8" y="f52"/>
                    <a:pt x="f49" y="f53"/>
                    <a:pt x="f47" y="f54"/>
                  </a:cubicBezTo>
                  <a:cubicBezTo>
                    <a:pt x="f45" y="f55"/>
                    <a:pt x="f43" y="f56"/>
                    <a:pt x="f43" y="f31"/>
                  </a:cubicBezTo>
                  <a:cubicBezTo>
                    <a:pt x="f43" y="f57"/>
                    <a:pt x="f45" y="f58"/>
                    <a:pt x="f47" y="f59"/>
                  </a:cubicBezTo>
                  <a:cubicBezTo>
                    <a:pt x="f49" y="f60"/>
                    <a:pt x="f8" y="f61"/>
                    <a:pt x="f8" y="f25"/>
                  </a:cubicBezTo>
                  <a:cubicBezTo>
                    <a:pt x="f8" y="f62"/>
                    <a:pt x="f49" y="f63"/>
                    <a:pt x="f47" y="f64"/>
                  </a:cubicBezTo>
                  <a:cubicBezTo>
                    <a:pt x="f45" y="f65"/>
                    <a:pt x="f43" y="f66"/>
                    <a:pt x="f43" y="f19"/>
                  </a:cubicBezTo>
                  <a:cubicBezTo>
                    <a:pt x="f43" y="f67"/>
                    <a:pt x="f45" y="f68"/>
                    <a:pt x="f47" y="f69"/>
                  </a:cubicBezTo>
                  <a:cubicBezTo>
                    <a:pt x="f49" y="f70"/>
                    <a:pt x="f8" y="f71"/>
                    <a:pt x="f8" y="f9"/>
                  </a:cubicBezTo>
                  <a:close/>
                </a:path>
              </a:pathLst>
            </a:custGeom>
            <a:solidFill>
              <a:srgbClr val="7473B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sp>
          <p:nvSpPr>
            <p:cNvPr id="28" name="Freeform 18">
              <a:extLst>
                <a:ext uri="{FF2B5EF4-FFF2-40B4-BE49-F238E27FC236}">
                  <a16:creationId xmlns:a16="http://schemas.microsoft.com/office/drawing/2014/main" id="{70C50C48-D08F-460B-0AB2-31377B2F9377}"/>
                </a:ext>
              </a:extLst>
            </p:cNvPr>
            <p:cNvSpPr/>
            <p:nvPr/>
          </p:nvSpPr>
          <p:spPr>
            <a:xfrm>
              <a:off x="2755260" y="4631655"/>
              <a:ext cx="176113" cy="1196154"/>
            </a:xfrm>
            <a:custGeom>
              <a:avLst/>
              <a:gdLst>
                <a:gd name="f0" fmla="val 10800000"/>
                <a:gd name="f1" fmla="val 5400000"/>
                <a:gd name="f2" fmla="val 180"/>
                <a:gd name="f3" fmla="val w"/>
                <a:gd name="f4" fmla="val h"/>
                <a:gd name="f5" fmla="val 0"/>
                <a:gd name="f6" fmla="val 112128"/>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46646"/>
                <a:gd name="f44" fmla="val 101675"/>
                <a:gd name="f45" fmla="val 71397"/>
                <a:gd name="f46" fmla="val 93123"/>
                <a:gd name="f47" fmla="val 91389"/>
                <a:gd name="f48" fmla="val 85521"/>
                <a:gd name="f49" fmla="val 108524"/>
                <a:gd name="f50" fmla="val 121852"/>
                <a:gd name="f51" fmla="val 182778"/>
                <a:gd name="f52" fmla="val 196105"/>
                <a:gd name="f53" fmla="val 213240"/>
                <a:gd name="f54" fmla="val 233232"/>
                <a:gd name="f55" fmla="val 258935"/>
                <a:gd name="f56" fmla="val 350324"/>
                <a:gd name="f57" fmla="val 376027"/>
                <a:gd name="f58" fmla="val 396018"/>
                <a:gd name="f59" fmla="val 413153"/>
                <a:gd name="f60" fmla="val 426481"/>
                <a:gd name="f61" fmla="val 487407"/>
                <a:gd name="f62" fmla="val 500734"/>
                <a:gd name="f63" fmla="val 517870"/>
                <a:gd name="f64" fmla="val 537861"/>
                <a:gd name="f65" fmla="val 563564"/>
                <a:gd name="f66" fmla="val 654953"/>
                <a:gd name="f67" fmla="val 680656"/>
                <a:gd name="f68" fmla="val 700647"/>
                <a:gd name="f69" fmla="val 717783"/>
                <a:gd name="f70" fmla="val 731110"/>
                <a:gd name="f71" fmla="+- 0 0 -90"/>
                <a:gd name="f72" fmla="*/ f3 1 112128"/>
                <a:gd name="f73" fmla="*/ f4 1 761572"/>
                <a:gd name="f74" fmla="+- f7 0 f5"/>
                <a:gd name="f75" fmla="+- f6 0 f5"/>
                <a:gd name="f76" fmla="*/ f71 f0 1"/>
                <a:gd name="f77" fmla="*/ f75 1 112128"/>
                <a:gd name="f78" fmla="*/ f74 1 761572"/>
                <a:gd name="f79" fmla="*/ 79820 f75 1"/>
                <a:gd name="f80" fmla="*/ 761573 f74 1"/>
                <a:gd name="f81" fmla="*/ 0 f75 1"/>
                <a:gd name="f82" fmla="*/ 19005 f75 1"/>
                <a:gd name="f83" fmla="*/ 670184 f74 1"/>
                <a:gd name="f84" fmla="*/ 32308 f75 1"/>
                <a:gd name="f85" fmla="*/ 609258 f74 1"/>
                <a:gd name="f86" fmla="*/ 548333 f74 1"/>
                <a:gd name="f87" fmla="*/ 456944 f74 1"/>
                <a:gd name="f88" fmla="*/ 365555 f74 1"/>
                <a:gd name="f89" fmla="*/ 304629 f74 1"/>
                <a:gd name="f90" fmla="*/ 243703 f74 1"/>
                <a:gd name="f91" fmla="*/ 152315 f74 1"/>
                <a:gd name="f92" fmla="*/ 60926 f74 1"/>
                <a:gd name="f93" fmla="*/ 0 f74 1"/>
                <a:gd name="f94" fmla="*/ 112128 f75 1"/>
                <a:gd name="f95" fmla="*/ 93123 f75 1"/>
                <a:gd name="f96" fmla="*/ 91389 f74 1"/>
                <a:gd name="f97" fmla="*/ 213240 f74 1"/>
                <a:gd name="f98" fmla="*/ 396018 f74 1"/>
                <a:gd name="f99" fmla="*/ 517870 f74 1"/>
                <a:gd name="f100" fmla="*/ 700647 f74 1"/>
                <a:gd name="f101" fmla="*/ f76 1 f2"/>
                <a:gd name="f102" fmla="*/ f79 1 112128"/>
                <a:gd name="f103" fmla="*/ f80 1 761572"/>
                <a:gd name="f104" fmla="*/ f81 1 112128"/>
                <a:gd name="f105" fmla="*/ f82 1 112128"/>
                <a:gd name="f106" fmla="*/ f83 1 761572"/>
                <a:gd name="f107" fmla="*/ f84 1 112128"/>
                <a:gd name="f108" fmla="*/ f85 1 761572"/>
                <a:gd name="f109" fmla="*/ f86 1 761572"/>
                <a:gd name="f110" fmla="*/ f87 1 761572"/>
                <a:gd name="f111" fmla="*/ f88 1 761572"/>
                <a:gd name="f112" fmla="*/ f89 1 761572"/>
                <a:gd name="f113" fmla="*/ f90 1 761572"/>
                <a:gd name="f114" fmla="*/ f91 1 761572"/>
                <a:gd name="f115" fmla="*/ f92 1 761572"/>
                <a:gd name="f116" fmla="*/ f93 1 761572"/>
                <a:gd name="f117" fmla="*/ f94 1 112128"/>
                <a:gd name="f118" fmla="*/ f95 1 112128"/>
                <a:gd name="f119" fmla="*/ f96 1 761572"/>
                <a:gd name="f120" fmla="*/ f97 1 761572"/>
                <a:gd name="f121" fmla="*/ f98 1 761572"/>
                <a:gd name="f122" fmla="*/ f99 1 761572"/>
                <a:gd name="f123" fmla="*/ f100 1 761572"/>
                <a:gd name="f124" fmla="*/ f5 1 f77"/>
                <a:gd name="f125" fmla="*/ f6 1 f77"/>
                <a:gd name="f126" fmla="*/ f5 1 f78"/>
                <a:gd name="f127" fmla="*/ f7 1 f78"/>
                <a:gd name="f128" fmla="+- f101 0 f1"/>
                <a:gd name="f129" fmla="*/ f102 1 f77"/>
                <a:gd name="f130" fmla="*/ f103 1 f78"/>
                <a:gd name="f131" fmla="*/ f104 1 f77"/>
                <a:gd name="f132" fmla="*/ f105 1 f77"/>
                <a:gd name="f133" fmla="*/ f106 1 f78"/>
                <a:gd name="f134" fmla="*/ f107 1 f77"/>
                <a:gd name="f135" fmla="*/ f108 1 f78"/>
                <a:gd name="f136" fmla="*/ f109 1 f78"/>
                <a:gd name="f137" fmla="*/ f110 1 f78"/>
                <a:gd name="f138" fmla="*/ f111 1 f78"/>
                <a:gd name="f139" fmla="*/ f112 1 f78"/>
                <a:gd name="f140" fmla="*/ f113 1 f78"/>
                <a:gd name="f141" fmla="*/ f114 1 f78"/>
                <a:gd name="f142" fmla="*/ f115 1 f78"/>
                <a:gd name="f143" fmla="*/ f116 1 f78"/>
                <a:gd name="f144" fmla="*/ f117 1 f77"/>
                <a:gd name="f145" fmla="*/ f118 1 f77"/>
                <a:gd name="f146" fmla="*/ f119 1 f78"/>
                <a:gd name="f147" fmla="*/ f120 1 f78"/>
                <a:gd name="f148" fmla="*/ f121 1 f78"/>
                <a:gd name="f149" fmla="*/ f122 1 f78"/>
                <a:gd name="f150" fmla="*/ f123 1 f78"/>
                <a:gd name="f151" fmla="*/ f124 f72 1"/>
                <a:gd name="f152" fmla="*/ f125 f72 1"/>
                <a:gd name="f153" fmla="*/ f127 f73 1"/>
                <a:gd name="f154" fmla="*/ f126 f73 1"/>
                <a:gd name="f155" fmla="*/ f129 f72 1"/>
                <a:gd name="f156" fmla="*/ f130 f73 1"/>
                <a:gd name="f157" fmla="*/ f131 f72 1"/>
                <a:gd name="f158" fmla="*/ f132 f72 1"/>
                <a:gd name="f159" fmla="*/ f133 f73 1"/>
                <a:gd name="f160" fmla="*/ f134 f72 1"/>
                <a:gd name="f161" fmla="*/ f135 f73 1"/>
                <a:gd name="f162" fmla="*/ f136 f73 1"/>
                <a:gd name="f163" fmla="*/ f137 f73 1"/>
                <a:gd name="f164" fmla="*/ f138 f73 1"/>
                <a:gd name="f165" fmla="*/ f139 f73 1"/>
                <a:gd name="f166" fmla="*/ f140 f73 1"/>
                <a:gd name="f167" fmla="*/ f141 f73 1"/>
                <a:gd name="f168" fmla="*/ f142 f73 1"/>
                <a:gd name="f169" fmla="*/ f143 f73 1"/>
                <a:gd name="f170" fmla="*/ f144 f72 1"/>
                <a:gd name="f171" fmla="*/ f145 f72 1"/>
                <a:gd name="f172" fmla="*/ f146 f73 1"/>
                <a:gd name="f173" fmla="*/ f147 f73 1"/>
                <a:gd name="f174" fmla="*/ f148 f73 1"/>
                <a:gd name="f175" fmla="*/ f149 f73 1"/>
                <a:gd name="f176" fmla="*/ f150 f73 1"/>
              </a:gdLst>
              <a:ahLst/>
              <a:cxnLst>
                <a:cxn ang="3cd4">
                  <a:pos x="hc" y="t"/>
                </a:cxn>
                <a:cxn ang="0">
                  <a:pos x="r" y="vc"/>
                </a:cxn>
                <a:cxn ang="cd4">
                  <a:pos x="hc" y="b"/>
                </a:cxn>
                <a:cxn ang="cd2">
                  <a:pos x="l" y="vc"/>
                </a:cxn>
                <a:cxn ang="f128">
                  <a:pos x="f155" y="f156"/>
                </a:cxn>
                <a:cxn ang="f128">
                  <a:pos x="f157" y="f156"/>
                </a:cxn>
                <a:cxn ang="f128">
                  <a:pos x="f158" y="f159"/>
                </a:cxn>
                <a:cxn ang="f128">
                  <a:pos x="f160" y="f161"/>
                </a:cxn>
                <a:cxn ang="f128">
                  <a:pos x="f158" y="f162"/>
                </a:cxn>
                <a:cxn ang="f128">
                  <a:pos x="f157" y="f163"/>
                </a:cxn>
                <a:cxn ang="f128">
                  <a:pos x="f158" y="f164"/>
                </a:cxn>
                <a:cxn ang="f128">
                  <a:pos x="f160" y="f165"/>
                </a:cxn>
                <a:cxn ang="f128">
                  <a:pos x="f158" y="f166"/>
                </a:cxn>
                <a:cxn ang="f128">
                  <a:pos x="f157" y="f167"/>
                </a:cxn>
                <a:cxn ang="f128">
                  <a:pos x="f158" y="f168"/>
                </a:cxn>
                <a:cxn ang="f128">
                  <a:pos x="f160" y="f169"/>
                </a:cxn>
                <a:cxn ang="f128">
                  <a:pos x="f170" y="f169"/>
                </a:cxn>
                <a:cxn ang="f128">
                  <a:pos x="f171" y="f172"/>
                </a:cxn>
                <a:cxn ang="f128">
                  <a:pos x="f155" y="f167"/>
                </a:cxn>
                <a:cxn ang="f128">
                  <a:pos x="f171" y="f173"/>
                </a:cxn>
                <a:cxn ang="f128">
                  <a:pos x="f170" y="f165"/>
                </a:cxn>
                <a:cxn ang="f128">
                  <a:pos x="f171" y="f174"/>
                </a:cxn>
                <a:cxn ang="f128">
                  <a:pos x="f155" y="f163"/>
                </a:cxn>
                <a:cxn ang="f128">
                  <a:pos x="f171" y="f175"/>
                </a:cxn>
                <a:cxn ang="f128">
                  <a:pos x="f170" y="f161"/>
                </a:cxn>
                <a:cxn ang="f128">
                  <a:pos x="f171" y="f176"/>
                </a:cxn>
                <a:cxn ang="f128">
                  <a:pos x="f155" y="f156"/>
                </a:cxn>
              </a:cxnLst>
              <a:rect l="f151" t="f154" r="f152" b="f153"/>
              <a:pathLst>
                <a:path w="112128"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6" y="f5"/>
                  </a:lnTo>
                  <a:cubicBezTo>
                    <a:pt x="f6" y="f43"/>
                    <a:pt x="f44" y="f45"/>
                    <a:pt x="f46" y="f47"/>
                  </a:cubicBezTo>
                  <a:cubicBezTo>
                    <a:pt x="f48" y="f49"/>
                    <a:pt x="f8" y="f50"/>
                    <a:pt x="f8" y="f37"/>
                  </a:cubicBezTo>
                  <a:cubicBezTo>
                    <a:pt x="f8" y="f51"/>
                    <a:pt x="f48" y="f52"/>
                    <a:pt x="f46" y="f53"/>
                  </a:cubicBezTo>
                  <a:cubicBezTo>
                    <a:pt x="f44" y="f54"/>
                    <a:pt x="f6" y="f55"/>
                    <a:pt x="f6" y="f31"/>
                  </a:cubicBezTo>
                  <a:cubicBezTo>
                    <a:pt x="f6" y="f56"/>
                    <a:pt x="f44" y="f57"/>
                    <a:pt x="f46" y="f58"/>
                  </a:cubicBezTo>
                  <a:cubicBezTo>
                    <a:pt x="f48" y="f59"/>
                    <a:pt x="f8" y="f60"/>
                    <a:pt x="f8" y="f25"/>
                  </a:cubicBezTo>
                  <a:cubicBezTo>
                    <a:pt x="f8" y="f61"/>
                    <a:pt x="f48" y="f62"/>
                    <a:pt x="f46" y="f63"/>
                  </a:cubicBezTo>
                  <a:cubicBezTo>
                    <a:pt x="f44" y="f64"/>
                    <a:pt x="f6" y="f65"/>
                    <a:pt x="f6" y="f19"/>
                  </a:cubicBezTo>
                  <a:cubicBezTo>
                    <a:pt x="f6" y="f66"/>
                    <a:pt x="f44" y="f67"/>
                    <a:pt x="f46" y="f68"/>
                  </a:cubicBezTo>
                  <a:cubicBezTo>
                    <a:pt x="f48" y="f69"/>
                    <a:pt x="f8" y="f70"/>
                    <a:pt x="f8" y="f9"/>
                  </a:cubicBezTo>
                  <a:close/>
                </a:path>
              </a:pathLst>
            </a:custGeom>
            <a:solidFill>
              <a:srgbClr val="7473B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sp>
          <p:nvSpPr>
            <p:cNvPr id="29" name="Freeform 20">
              <a:extLst>
                <a:ext uri="{FF2B5EF4-FFF2-40B4-BE49-F238E27FC236}">
                  <a16:creationId xmlns:a16="http://schemas.microsoft.com/office/drawing/2014/main" id="{749CD3EF-F3F3-8F5E-84B8-B60E022ACF6F}"/>
                </a:ext>
              </a:extLst>
            </p:cNvPr>
            <p:cNvSpPr/>
            <p:nvPr/>
          </p:nvSpPr>
          <p:spPr>
            <a:xfrm>
              <a:off x="3350754" y="4627174"/>
              <a:ext cx="394014" cy="394728"/>
            </a:xfrm>
            <a:custGeom>
              <a:avLst/>
              <a:gdLst>
                <a:gd name="f0" fmla="val 10800000"/>
                <a:gd name="f1" fmla="val 5400000"/>
                <a:gd name="f2" fmla="val 180"/>
                <a:gd name="f3" fmla="val w"/>
                <a:gd name="f4" fmla="val h"/>
                <a:gd name="f5" fmla="val 0"/>
                <a:gd name="f6" fmla="val 250862"/>
                <a:gd name="f7" fmla="val 251319"/>
                <a:gd name="f8" fmla="val 250863"/>
                <a:gd name="f9" fmla="val 125660"/>
                <a:gd name="f10" fmla="val 195059"/>
                <a:gd name="f11" fmla="val 194705"/>
                <a:gd name="f12" fmla="val 125431"/>
                <a:gd name="f13" fmla="val 56158"/>
                <a:gd name="f14" fmla="val 56260"/>
                <a:gd name="f15" fmla="+- 0 0 -90"/>
                <a:gd name="f16" fmla="*/ f3 1 250862"/>
                <a:gd name="f17" fmla="*/ f4 1 251319"/>
                <a:gd name="f18" fmla="+- f7 0 f5"/>
                <a:gd name="f19" fmla="+- f6 0 f5"/>
                <a:gd name="f20" fmla="*/ f15 f0 1"/>
                <a:gd name="f21" fmla="*/ f19 1 250862"/>
                <a:gd name="f22" fmla="*/ f18 1 251319"/>
                <a:gd name="f23" fmla="*/ 250863 f19 1"/>
                <a:gd name="f24" fmla="*/ 125660 f18 1"/>
                <a:gd name="f25" fmla="*/ 125431 f19 1"/>
                <a:gd name="f26" fmla="*/ 251319 f18 1"/>
                <a:gd name="f27" fmla="*/ 0 f19 1"/>
                <a:gd name="f28" fmla="*/ 0 f18 1"/>
                <a:gd name="f29" fmla="*/ f20 1 f2"/>
                <a:gd name="f30" fmla="*/ f23 1 250862"/>
                <a:gd name="f31" fmla="*/ f24 1 251319"/>
                <a:gd name="f32" fmla="*/ f25 1 250862"/>
                <a:gd name="f33" fmla="*/ f26 1 251319"/>
                <a:gd name="f34" fmla="*/ f27 1 250862"/>
                <a:gd name="f35" fmla="*/ f28 1 251319"/>
                <a:gd name="f36" fmla="*/ f5 1 f21"/>
                <a:gd name="f37" fmla="*/ f6 1 f21"/>
                <a:gd name="f38" fmla="*/ f5 1 f22"/>
                <a:gd name="f39" fmla="*/ f7 1 f22"/>
                <a:gd name="f40" fmla="+- f29 0 f1"/>
                <a:gd name="f41" fmla="*/ f30 1 f21"/>
                <a:gd name="f42" fmla="*/ f31 1 f22"/>
                <a:gd name="f43" fmla="*/ f32 1 f21"/>
                <a:gd name="f44" fmla="*/ f33 1 f22"/>
                <a:gd name="f45" fmla="*/ f34 1 f21"/>
                <a:gd name="f46" fmla="*/ f35 1 f22"/>
                <a:gd name="f47" fmla="*/ f36 f16 1"/>
                <a:gd name="f48" fmla="*/ f37 f16 1"/>
                <a:gd name="f49" fmla="*/ f39 f17 1"/>
                <a:gd name="f50" fmla="*/ f38 f17 1"/>
                <a:gd name="f51" fmla="*/ f41 f16 1"/>
                <a:gd name="f52" fmla="*/ f42 f17 1"/>
                <a:gd name="f53" fmla="*/ f43 f16 1"/>
                <a:gd name="f54" fmla="*/ f44 f17 1"/>
                <a:gd name="f55" fmla="*/ f45 f16 1"/>
                <a:gd name="f56" fmla="*/ f46 f17 1"/>
              </a:gdLst>
              <a:ahLst/>
              <a:cxnLst>
                <a:cxn ang="3cd4">
                  <a:pos x="hc" y="t"/>
                </a:cxn>
                <a:cxn ang="0">
                  <a:pos x="r" y="vc"/>
                </a:cxn>
                <a:cxn ang="cd4">
                  <a:pos x="hc" y="b"/>
                </a:cxn>
                <a:cxn ang="cd2">
                  <a:pos x="l" y="vc"/>
                </a:cxn>
                <a:cxn ang="f40">
                  <a:pos x="f51" y="f52"/>
                </a:cxn>
                <a:cxn ang="f40">
                  <a:pos x="f53" y="f54"/>
                </a:cxn>
                <a:cxn ang="f40">
                  <a:pos x="f55" y="f52"/>
                </a:cxn>
                <a:cxn ang="f40">
                  <a:pos x="f53" y="f56"/>
                </a:cxn>
                <a:cxn ang="f40">
                  <a:pos x="f51" y="f52"/>
                </a:cxn>
              </a:cxnLst>
              <a:rect l="f47" t="f50" r="f48" b="f49"/>
              <a:pathLst>
                <a:path w="250862" h="251319">
                  <a:moveTo>
                    <a:pt x="f8" y="f9"/>
                  </a:moveTo>
                  <a:cubicBezTo>
                    <a:pt x="f8" y="f10"/>
                    <a:pt x="f11" y="f7"/>
                    <a:pt x="f12" y="f7"/>
                  </a:cubicBezTo>
                  <a:cubicBezTo>
                    <a:pt x="f13" y="f7"/>
                    <a:pt x="f5" y="f10"/>
                    <a:pt x="f5" y="f9"/>
                  </a:cubicBezTo>
                  <a:cubicBezTo>
                    <a:pt x="f5" y="f14"/>
                    <a:pt x="f13" y="f5"/>
                    <a:pt x="f12" y="f5"/>
                  </a:cubicBezTo>
                  <a:cubicBezTo>
                    <a:pt x="f11" y="f5"/>
                    <a:pt x="f8" y="f14"/>
                    <a:pt x="f8" y="f9"/>
                  </a:cubicBezTo>
                  <a:close/>
                </a:path>
              </a:pathLst>
            </a:custGeom>
            <a:solidFill>
              <a:srgbClr val="ECC0DA"/>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grpSp>
      <p:pic>
        <p:nvPicPr>
          <p:cNvPr id="30" name="Picture 14">
            <a:extLst>
              <a:ext uri="{FF2B5EF4-FFF2-40B4-BE49-F238E27FC236}">
                <a16:creationId xmlns:a16="http://schemas.microsoft.com/office/drawing/2014/main" id="{D4E2EF4E-94D8-05D5-E0C9-C7750C01B8D3}"/>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4708446" y="4967441"/>
            <a:ext cx="1251100" cy="438153"/>
          </a:xfrm>
          <a:prstGeom prst="rect">
            <a:avLst/>
          </a:prstGeom>
          <a:noFill/>
          <a:ln cap="flat">
            <a:noFill/>
          </a:ln>
        </p:spPr>
      </p:pic>
      <p:sp>
        <p:nvSpPr>
          <p:cNvPr id="31" name="TextBox 16">
            <a:extLst>
              <a:ext uri="{FF2B5EF4-FFF2-40B4-BE49-F238E27FC236}">
                <a16:creationId xmlns:a16="http://schemas.microsoft.com/office/drawing/2014/main" id="{63263CF1-EA03-C2EC-A2E3-D61AFD69C7AA}"/>
              </a:ext>
            </a:extLst>
          </p:cNvPr>
          <p:cNvSpPr txBox="1"/>
          <p:nvPr/>
        </p:nvSpPr>
        <p:spPr>
          <a:xfrm>
            <a:off x="6915149" y="5003861"/>
            <a:ext cx="4146328" cy="504172"/>
          </a:xfrm>
          <a:prstGeom prst="rect">
            <a:avLst/>
          </a:prstGeom>
          <a:noFill/>
          <a:ln cap="flat">
            <a:noFill/>
          </a:ln>
        </p:spPr>
        <p:txBody>
          <a:bodyPr vert="horz" wrap="square" lIns="91440" tIns="45720" rIns="91440" bIns="45720" anchor="t" anchorCtr="0" compatLnSpc="1">
            <a:spAutoFit/>
          </a:bodyPr>
          <a:lstStyle/>
          <a:p>
            <a:pPr marL="0" marR="0" lvl="0" indent="0" algn="just" defTabSz="914400" rtl="0" fontAlgn="auto" hangingPunct="1">
              <a:lnSpc>
                <a:spcPts val="760"/>
              </a:lnSpc>
              <a:spcBef>
                <a:spcPts val="0"/>
              </a:spcBef>
              <a:spcAft>
                <a:spcPts val="0"/>
              </a:spcAft>
              <a:buNone/>
              <a:tabLst/>
              <a:defRPr sz="1800" b="0" i="0" u="none" strike="noStrike" kern="0" cap="none" spc="0" baseline="0">
                <a:solidFill>
                  <a:srgbClr val="000000"/>
                </a:solidFill>
                <a:uFillTx/>
              </a:defRPr>
            </a:pPr>
            <a:r>
              <a:rPr lang="en-US" sz="800" b="0" i="0" u="none" strike="noStrike" kern="1200" cap="none" spc="0" baseline="0" dirty="0">
                <a:solidFill>
                  <a:srgbClr val="292668"/>
                </a:solidFill>
                <a:uFillTx/>
                <a:latin typeface="Calibri"/>
              </a:rPr>
              <a:t>This license requires that </a:t>
            </a:r>
            <a:r>
              <a:rPr lang="en-US" sz="800" b="0" i="0" u="none" strike="noStrike" kern="1200" cap="none" spc="0" baseline="0" dirty="0" err="1">
                <a:solidFill>
                  <a:srgbClr val="292668"/>
                </a:solidFill>
                <a:uFillTx/>
                <a:latin typeface="Calibri"/>
              </a:rPr>
              <a:t>reusers</a:t>
            </a:r>
            <a:r>
              <a:rPr lang="en-US" sz="800" b="0" i="0" u="none" strike="noStrike" kern="1200" cap="none" spc="0" baseline="0" dirty="0">
                <a:solidFill>
                  <a:srgbClr val="292668"/>
                </a:solidFill>
                <a:uFillTx/>
                <a:latin typeface="Calibri"/>
              </a:rPr>
              <a:t> give credit to the creator. It allows </a:t>
            </a:r>
            <a:r>
              <a:rPr lang="en-US" sz="800" b="0" i="0" u="none" strike="noStrike" kern="1200" cap="none" spc="0" baseline="0" dirty="0" err="1">
                <a:solidFill>
                  <a:srgbClr val="292668"/>
                </a:solidFill>
                <a:uFillTx/>
                <a:latin typeface="Calibri"/>
              </a:rPr>
              <a:t>reusers</a:t>
            </a:r>
            <a:r>
              <a:rPr lang="en-US" sz="800" b="0" i="0" u="none" strike="noStrike" kern="1200" cap="none" spc="0" baseline="0" dirty="0">
                <a:solidFill>
                  <a:srgbClr val="292668"/>
                </a:solidFill>
                <a:uFillTx/>
                <a:latin typeface="Calibri"/>
              </a:rPr>
              <a:t> to distribute, remix, adapt, and build upon the material in any medium or format, even for commercial purposes. If others remix, adapt, or build upon the material, they must license the modified material under identical terms.</a:t>
            </a:r>
            <a:endParaRPr lang="en-US" sz="800" b="0" i="0" u="none" strike="noStrike" kern="1200" cap="none" spc="0" baseline="0" dirty="0">
              <a:solidFill>
                <a:srgbClr val="292668"/>
              </a:solidFill>
              <a:uFillTx/>
              <a:latin typeface="Calibri"/>
              <a:ea typeface="Calibri"/>
              <a:cs typeface="Calibri"/>
            </a:endParaRPr>
          </a:p>
        </p:txBody>
      </p:sp>
    </p:spTree>
    <p:extLst>
      <p:ext uri="{BB962C8B-B14F-4D97-AF65-F5344CB8AC3E}">
        <p14:creationId xmlns:p14="http://schemas.microsoft.com/office/powerpoint/2010/main" val="375031879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Quote/Photo Slide 03">
    <p:spTree>
      <p:nvGrpSpPr>
        <p:cNvPr id="1" name=""/>
        <p:cNvGrpSpPr/>
        <p:nvPr/>
      </p:nvGrpSpPr>
      <p:grpSpPr>
        <a:xfrm>
          <a:off x="0" y="0"/>
          <a:ext cx="0" cy="0"/>
          <a:chOff x="0" y="0"/>
          <a:chExt cx="0" cy="0"/>
        </a:xfrm>
      </p:grpSpPr>
      <p:sp>
        <p:nvSpPr>
          <p:cNvPr id="2" name="Picture Placeholder 12">
            <a:extLst>
              <a:ext uri="{FF2B5EF4-FFF2-40B4-BE49-F238E27FC236}">
                <a16:creationId xmlns:a16="http://schemas.microsoft.com/office/drawing/2014/main" id="{020079FE-A874-61BA-07D4-F860E6902DB4}"/>
              </a:ext>
            </a:extLst>
          </p:cNvPr>
          <p:cNvSpPr txBox="1">
            <a:spLocks noGrp="1"/>
          </p:cNvSpPr>
          <p:nvPr>
            <p:ph type="pic" sz="quarter" idx="4294967295"/>
          </p:nvPr>
        </p:nvSpPr>
        <p:spPr>
          <a:xfrm>
            <a:off x="0" y="-12472"/>
            <a:ext cx="12191996" cy="6870472"/>
          </a:xfrm>
          <a:prstGeom prst="rect">
            <a:avLst/>
          </a:prstGeom>
          <a:solidFill>
            <a:srgbClr val="BFBFBF"/>
          </a:solidFill>
          <a:ln>
            <a:noFill/>
          </a:ln>
        </p:spPr>
        <p:txBody>
          <a:bodyPr vert="horz" wrap="square" lIns="91440" tIns="45720" rIns="91440" bIns="45720" anchor="t" anchorCtr="1" compatLnSpc="1">
            <a:noAutofit/>
          </a:bodyPr>
          <a:lstStyle>
            <a:lvl1pPr marL="0" marR="0" lvl="0" indent="0" algn="ctr" fontAlgn="auto">
              <a:spcAft>
                <a:spcPts val="0"/>
              </a:spcAft>
              <a:buNone/>
              <a:tabLst/>
              <a:defRPr lang="en-US" sz="1727" b="0" i="0" u="none" strike="noStrike" cap="none" spc="0" baseline="0">
                <a:solidFill>
                  <a:srgbClr val="000000"/>
                </a:solidFill>
                <a:uFillTx/>
                <a:latin typeface="Calibri" pitchFamily="34"/>
                <a:cs typeface="Calibri" pitchFamily="34"/>
              </a:defRPr>
            </a:lvl1pPr>
            <a:lvl2pPr marL="0" marR="0" lvl="0" indent="0" algn="ctr" fontAlgn="auto">
              <a:spcBef>
                <a:spcPts val="1000"/>
              </a:spcBef>
              <a:spcAft>
                <a:spcPts val="0"/>
              </a:spcAft>
              <a:buNone/>
              <a:tabLst/>
              <a:defRPr lang="en-US" sz="1727" b="0" i="0" u="none" strike="noStrike" cap="none" spc="0" baseline="0">
                <a:solidFill>
                  <a:srgbClr val="000000"/>
                </a:solidFill>
                <a:uFillTx/>
                <a:latin typeface="Calibri" pitchFamily="34"/>
                <a:cs typeface="Calibri" pitchFamily="34"/>
              </a:defRPr>
            </a:lvl2pPr>
          </a:lstStyle>
          <a:p>
            <a:pPr lvl="0"/>
            <a:endParaRPr lang="en-US"/>
          </a:p>
          <a:p>
            <a:pPr lvl="0"/>
            <a:r>
              <a:rPr lang="en-US"/>
              <a:t>Drag Your Image Here</a:t>
            </a:r>
          </a:p>
        </p:txBody>
      </p:sp>
      <p:sp>
        <p:nvSpPr>
          <p:cNvPr id="3" name="Text Placeholder 17">
            <a:extLst>
              <a:ext uri="{FF2B5EF4-FFF2-40B4-BE49-F238E27FC236}">
                <a16:creationId xmlns:a16="http://schemas.microsoft.com/office/drawing/2014/main" id="{FAB8AB88-AC48-30B2-F516-C3CA9367FC7D}"/>
              </a:ext>
            </a:extLst>
          </p:cNvPr>
          <p:cNvSpPr txBox="1">
            <a:spLocks noGrp="1"/>
          </p:cNvSpPr>
          <p:nvPr>
            <p:ph type="body" sz="quarter" idx="4294967295"/>
          </p:nvPr>
        </p:nvSpPr>
        <p:spPr>
          <a:xfrm>
            <a:off x="4063538" y="4333158"/>
            <a:ext cx="4064928" cy="577736"/>
          </a:xfrm>
          <a:prstGeom prst="rect">
            <a:avLst/>
          </a:prstGeom>
          <a:solidFill>
            <a:srgbClr val="F26F46"/>
          </a:solidFill>
          <a:ln w="9528">
            <a:solidFill>
              <a:srgbClr val="EE5650"/>
            </a:solidFill>
            <a:prstDash val="solid"/>
          </a:ln>
        </p:spPr>
        <p:txBody>
          <a:bodyPr vert="horz" wrap="square" lIns="91440" tIns="45720" rIns="91440" bIns="45720" anchor="ctr" anchorCtr="1" compatLnSpc="1">
            <a:noAutofit/>
          </a:bodyPr>
          <a:lstStyle>
            <a:lvl1pPr marR="0" lvl="0" algn="ctr" fontAlgn="auto">
              <a:spcAft>
                <a:spcPts val="0"/>
              </a:spcAft>
              <a:buNone/>
              <a:tabLst/>
              <a:defRPr lang="en-GB" sz="2400" b="0" i="0" u="none" strike="noStrike" cap="none" spc="0" baseline="0">
                <a:solidFill>
                  <a:srgbClr val="FFFFFF"/>
                </a:solidFill>
                <a:uFillTx/>
                <a:latin typeface="Calibri"/>
              </a:defRPr>
            </a:lvl1pPr>
          </a:lstStyle>
          <a:p>
            <a:pPr lvl="0"/>
            <a:r>
              <a:rPr lang="en-GB"/>
              <a:t>Name</a:t>
            </a:r>
            <a:endParaRPr lang="en-US"/>
          </a:p>
        </p:txBody>
      </p:sp>
      <p:sp>
        <p:nvSpPr>
          <p:cNvPr id="4" name="Text Placeholder 17">
            <a:extLst>
              <a:ext uri="{FF2B5EF4-FFF2-40B4-BE49-F238E27FC236}">
                <a16:creationId xmlns:a16="http://schemas.microsoft.com/office/drawing/2014/main" id="{844A96A7-506D-5B84-8F0B-0495D2FA32E9}"/>
              </a:ext>
            </a:extLst>
          </p:cNvPr>
          <p:cNvSpPr txBox="1">
            <a:spLocks noGrp="1"/>
          </p:cNvSpPr>
          <p:nvPr>
            <p:ph type="body" sz="quarter" idx="4294967295"/>
          </p:nvPr>
        </p:nvSpPr>
        <p:spPr>
          <a:xfrm>
            <a:off x="2031074" y="2070914"/>
            <a:ext cx="8129848" cy="1985692"/>
          </a:xfrm>
          <a:prstGeom prst="rect">
            <a:avLst/>
          </a:prstGeom>
          <a:noFill/>
          <a:ln>
            <a:noFill/>
          </a:ln>
        </p:spPr>
        <p:txBody>
          <a:bodyPr vert="horz" wrap="square" lIns="91440" tIns="45720" rIns="91440" bIns="45720" anchor="ctr" anchorCtr="1" compatLnSpc="1">
            <a:noAutofit/>
          </a:bodyPr>
          <a:lstStyle>
            <a:lvl1pPr marR="0" lvl="0" algn="ctr" fontAlgn="auto">
              <a:spcAft>
                <a:spcPts val="0"/>
              </a:spcAft>
              <a:buNone/>
              <a:tabLst/>
              <a:defRPr lang="en-GB" sz="3000" b="0" i="0" u="none" strike="noStrike" cap="none" spc="0" baseline="0">
                <a:solidFill>
                  <a:srgbClr val="292668"/>
                </a:solidFill>
                <a:uFillTx/>
                <a:latin typeface="Calibri"/>
              </a:defRPr>
            </a:lvl1pPr>
          </a:lstStyle>
          <a:p>
            <a:pPr lvl="0"/>
            <a:r>
              <a:rPr lang="en-GB"/>
              <a:t>QUOTE</a:t>
            </a:r>
            <a:endParaRPr lang="en-US"/>
          </a:p>
        </p:txBody>
      </p:sp>
    </p:spTree>
    <p:extLst>
      <p:ext uri="{BB962C8B-B14F-4D97-AF65-F5344CB8AC3E}">
        <p14:creationId xmlns:p14="http://schemas.microsoft.com/office/powerpoint/2010/main" val="300691564"/>
      </p:ext>
    </p:extLst>
  </p:cSld>
  <p:clrMapOvr>
    <a:masterClrMapping/>
  </p:clrMapOvr>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userDrawn="1">
  <p:cSld name="Cover Slide  01">
    <p:spTree>
      <p:nvGrpSpPr>
        <p:cNvPr id="1" name=""/>
        <p:cNvGrpSpPr/>
        <p:nvPr/>
      </p:nvGrpSpPr>
      <p:grpSpPr>
        <a:xfrm>
          <a:off x="0" y="0"/>
          <a:ext cx="0" cy="0"/>
          <a:chOff x="0" y="0"/>
          <a:chExt cx="0" cy="0"/>
        </a:xfrm>
      </p:grpSpPr>
      <p:sp>
        <p:nvSpPr>
          <p:cNvPr id="126" name="Rectangle 125">
            <a:extLst>
              <a:ext uri="{FF2B5EF4-FFF2-40B4-BE49-F238E27FC236}">
                <a16:creationId xmlns:a16="http://schemas.microsoft.com/office/drawing/2014/main" id="{83944EB6-3CB0-F145-A637-E3DB7CD725F9}"/>
              </a:ext>
            </a:extLst>
          </p:cNvPr>
          <p:cNvSpPr/>
          <p:nvPr userDrawn="1"/>
        </p:nvSpPr>
        <p:spPr>
          <a:xfrm>
            <a:off x="-1218514" y="-6377384"/>
            <a:ext cx="16024759" cy="5895581"/>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AA149650-7A9E-DA4E-8C80-0BC758D6B7B5}"/>
              </a:ext>
            </a:extLst>
          </p:cNvPr>
          <p:cNvSpPr/>
          <p:nvPr userDrawn="1"/>
        </p:nvSpPr>
        <p:spPr>
          <a:xfrm>
            <a:off x="0" y="3517328"/>
            <a:ext cx="4883406" cy="2883472"/>
          </a:xfrm>
          <a:prstGeom prst="rect">
            <a:avLst/>
          </a:prstGeom>
          <a:solidFill>
            <a:srgbClr val="29266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9347" tIns="24673" rIns="49347" bIns="24673" numCol="1" spcCol="0" rtlCol="0" fromWordArt="0" anchor="ctr" anchorCtr="0" forceAA="0" compatLnSpc="1">
            <a:prstTxWarp prst="textNoShape">
              <a:avLst/>
            </a:prstTxWarp>
            <a:noAutofit/>
          </a:bodyPr>
          <a:lstStyle/>
          <a:p>
            <a:endParaRPr lang="en-GB" sz="529"/>
          </a:p>
        </p:txBody>
      </p:sp>
      <p:sp>
        <p:nvSpPr>
          <p:cNvPr id="37" name="Picture Placeholder 36">
            <a:extLst>
              <a:ext uri="{FF2B5EF4-FFF2-40B4-BE49-F238E27FC236}">
                <a16:creationId xmlns:a16="http://schemas.microsoft.com/office/drawing/2014/main" id="{C8D2E7E1-0569-5B49-A3A1-CA5FA93A00A4}"/>
              </a:ext>
            </a:extLst>
          </p:cNvPr>
          <p:cNvSpPr>
            <a:spLocks noGrp="1"/>
          </p:cNvSpPr>
          <p:nvPr>
            <p:ph type="pic" sz="quarter" idx="10"/>
          </p:nvPr>
        </p:nvSpPr>
        <p:spPr>
          <a:xfrm>
            <a:off x="0" y="1994497"/>
            <a:ext cx="12192000" cy="3440624"/>
          </a:xfrm>
          <a:custGeom>
            <a:avLst/>
            <a:gdLst>
              <a:gd name="connsiteX0" fmla="*/ 0 w 12192000"/>
              <a:gd name="connsiteY0" fmla="*/ 0 h 3440624"/>
              <a:gd name="connsiteX1" fmla="*/ 12192000 w 12192000"/>
              <a:gd name="connsiteY1" fmla="*/ 0 h 3440624"/>
              <a:gd name="connsiteX2" fmla="*/ 12192000 w 12192000"/>
              <a:gd name="connsiteY2" fmla="*/ 3440624 h 3440624"/>
              <a:gd name="connsiteX3" fmla="*/ 4883406 w 12192000"/>
              <a:gd name="connsiteY3" fmla="*/ 3440624 h 3440624"/>
              <a:gd name="connsiteX4" fmla="*/ 4883406 w 12192000"/>
              <a:gd name="connsiteY4" fmla="*/ 1522830 h 3440624"/>
              <a:gd name="connsiteX5" fmla="*/ 0 w 12192000"/>
              <a:gd name="connsiteY5" fmla="*/ 1522830 h 3440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3440624">
                <a:moveTo>
                  <a:pt x="0" y="0"/>
                </a:moveTo>
                <a:lnTo>
                  <a:pt x="12192000" y="0"/>
                </a:lnTo>
                <a:lnTo>
                  <a:pt x="12192000" y="3440624"/>
                </a:lnTo>
                <a:lnTo>
                  <a:pt x="4883406" y="3440624"/>
                </a:lnTo>
                <a:lnTo>
                  <a:pt x="4883406" y="1522830"/>
                </a:lnTo>
                <a:lnTo>
                  <a:pt x="0" y="1522830"/>
                </a:lnTo>
                <a:close/>
              </a:path>
            </a:pathLst>
          </a:custGeom>
          <a:solidFill>
            <a:schemeClr val="bg1">
              <a:lumMod val="85000"/>
            </a:schemeClr>
          </a:solidFill>
        </p:spPr>
        <p:txBody>
          <a:bodyPr wrap="square">
            <a:noAutofit/>
          </a:bodyPr>
          <a:lstStyle>
            <a:lvl1pPr marL="0" indent="0" algn="ctr">
              <a:buNone/>
              <a:defRPr sz="1000">
                <a:solidFill>
                  <a:srgbClr val="000000"/>
                </a:solidFill>
              </a:defRPr>
            </a:lvl1pPr>
          </a:lstStyle>
          <a:p>
            <a:endParaRPr lang="en-US" dirty="0"/>
          </a:p>
        </p:txBody>
      </p:sp>
      <p:pic>
        <p:nvPicPr>
          <p:cNvPr id="3" name="Picture 2">
            <a:extLst>
              <a:ext uri="{FF2B5EF4-FFF2-40B4-BE49-F238E27FC236}">
                <a16:creationId xmlns:a16="http://schemas.microsoft.com/office/drawing/2014/main" id="{30894D65-1FE3-E0F9-A922-402266ED8E7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084141" y="356567"/>
            <a:ext cx="4568197" cy="1438136"/>
          </a:xfrm>
          <a:prstGeom prst="rect">
            <a:avLst/>
          </a:prstGeom>
        </p:spPr>
      </p:pic>
      <p:grpSp>
        <p:nvGrpSpPr>
          <p:cNvPr id="4" name="Group 3">
            <a:extLst>
              <a:ext uri="{FF2B5EF4-FFF2-40B4-BE49-F238E27FC236}">
                <a16:creationId xmlns:a16="http://schemas.microsoft.com/office/drawing/2014/main" id="{16279ECC-49C1-E658-0437-9EC75C3AF62D}"/>
              </a:ext>
            </a:extLst>
          </p:cNvPr>
          <p:cNvGrpSpPr/>
          <p:nvPr userDrawn="1"/>
        </p:nvGrpSpPr>
        <p:grpSpPr>
          <a:xfrm>
            <a:off x="128846" y="4566100"/>
            <a:ext cx="1471060" cy="1823227"/>
            <a:chOff x="2887563" y="4517695"/>
            <a:chExt cx="1145987" cy="1420333"/>
          </a:xfrm>
        </p:grpSpPr>
        <p:sp>
          <p:nvSpPr>
            <p:cNvPr id="38" name="Freeform 37">
              <a:extLst>
                <a:ext uri="{FF2B5EF4-FFF2-40B4-BE49-F238E27FC236}">
                  <a16:creationId xmlns:a16="http://schemas.microsoft.com/office/drawing/2014/main" id="{5ADB56C7-3FB3-A147-157F-F2F372E5A629}"/>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solidFill>
              <a:srgbClr val="F26F46"/>
            </a:solidFill>
            <a:ln w="9502" cap="flat">
              <a:noFill/>
              <a:prstDash val="solid"/>
              <a:miter/>
            </a:ln>
          </p:spPr>
          <p:txBody>
            <a:bodyPr rtlCol="0" anchor="ctr"/>
            <a:lstStyle/>
            <a:p>
              <a:endParaRPr lang="en-US"/>
            </a:p>
          </p:txBody>
        </p:sp>
        <p:grpSp>
          <p:nvGrpSpPr>
            <p:cNvPr id="64" name="Graphic 10">
              <a:extLst>
                <a:ext uri="{FF2B5EF4-FFF2-40B4-BE49-F238E27FC236}">
                  <a16:creationId xmlns:a16="http://schemas.microsoft.com/office/drawing/2014/main" id="{5E1EC16F-A3CA-5F13-04D3-6A638FA30B85}"/>
                </a:ext>
              </a:extLst>
            </p:cNvPr>
            <p:cNvGrpSpPr/>
            <p:nvPr/>
          </p:nvGrpSpPr>
          <p:grpSpPr>
            <a:xfrm>
              <a:off x="3495254" y="4781992"/>
              <a:ext cx="536857" cy="499528"/>
              <a:chOff x="3495254" y="4781992"/>
              <a:chExt cx="536857" cy="499528"/>
            </a:xfrm>
            <a:solidFill>
              <a:srgbClr val="55854D"/>
            </a:solidFill>
          </p:grpSpPr>
          <p:sp>
            <p:nvSpPr>
              <p:cNvPr id="69" name="Freeform 68">
                <a:extLst>
                  <a:ext uri="{FF2B5EF4-FFF2-40B4-BE49-F238E27FC236}">
                    <a16:creationId xmlns:a16="http://schemas.microsoft.com/office/drawing/2014/main" id="{BEE7A324-B0DE-3D82-898B-7C31D11DC920}"/>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solidFill>
                <a:srgbClr val="55854D"/>
              </a:solidFill>
              <a:ln w="9502"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AD7F44FA-6443-EE80-5678-6FC80AC87C72}"/>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solidFill>
                <a:srgbClr val="55854D"/>
              </a:solidFill>
              <a:ln w="9502"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796DA82A-E0E7-79D7-D6D2-F8CD2D39B7FF}"/>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solidFill>
                <a:srgbClr val="55854D"/>
              </a:solidFill>
              <a:ln w="9502"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61AE75FD-B11C-E6C9-3005-D47ACECFF01C}"/>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solidFill>
                <a:srgbClr val="55854D"/>
              </a:solidFill>
              <a:ln w="9502" cap="flat">
                <a:noFill/>
                <a:prstDash val="solid"/>
                <a:miter/>
              </a:ln>
            </p:spPr>
            <p:txBody>
              <a:bodyPr rtlCol="0" anchor="ctr"/>
              <a:lstStyle/>
              <a:p>
                <a:endParaRPr lang="en-US"/>
              </a:p>
            </p:txBody>
          </p:sp>
        </p:grpSp>
        <p:sp>
          <p:nvSpPr>
            <p:cNvPr id="65" name="Freeform 64">
              <a:extLst>
                <a:ext uri="{FF2B5EF4-FFF2-40B4-BE49-F238E27FC236}">
                  <a16:creationId xmlns:a16="http://schemas.microsoft.com/office/drawing/2014/main" id="{8A6A0CDA-B22E-B738-21D4-885BEC314F1A}"/>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C3022B0B-008E-5141-EC9E-7B275FC15A8D}"/>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F4092609-CD67-FDC1-1472-9630034ADD1C}"/>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3F87E20E-C9BE-C975-5088-CCCF96895487}"/>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solidFill>
              <a:srgbClr val="ECC0DA"/>
            </a:solidFill>
            <a:ln w="9502" cap="flat">
              <a:noFill/>
              <a:prstDash val="solid"/>
              <a:miter/>
            </a:ln>
          </p:spPr>
          <p:txBody>
            <a:bodyPr rtlCol="0" anchor="ctr"/>
            <a:lstStyle/>
            <a:p>
              <a:endParaRPr lang="en-US"/>
            </a:p>
          </p:txBody>
        </p:sp>
      </p:grpSp>
      <p:pic>
        <p:nvPicPr>
          <p:cNvPr id="2" name="Picture 1">
            <a:extLst>
              <a:ext uri="{FF2B5EF4-FFF2-40B4-BE49-F238E27FC236}">
                <a16:creationId xmlns:a16="http://schemas.microsoft.com/office/drawing/2014/main" id="{1A7FA947-0C77-55C0-3821-D962933B4943}"/>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8277309" y="5978203"/>
            <a:ext cx="1251103" cy="438150"/>
          </a:xfrm>
          <a:prstGeom prst="rect">
            <a:avLst/>
          </a:prstGeom>
        </p:spPr>
      </p:pic>
      <p:pic>
        <p:nvPicPr>
          <p:cNvPr id="10" name="Picture 9" descr="Co-funded by the European Union logo in png for web usage">
            <a:extLst>
              <a:ext uri="{FF2B5EF4-FFF2-40B4-BE49-F238E27FC236}">
                <a16:creationId xmlns:a16="http://schemas.microsoft.com/office/drawing/2014/main" id="{49D82497-4245-28CE-AF13-D148DFA44707}"/>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5374088" y="5969843"/>
            <a:ext cx="2120185" cy="442913"/>
          </a:xfrm>
          <a:prstGeom prst="rect">
            <a:avLst/>
          </a:prstGeom>
          <a:noFill/>
          <a:ln>
            <a:noFill/>
          </a:ln>
        </p:spPr>
      </p:pic>
    </p:spTree>
    <p:extLst>
      <p:ext uri="{BB962C8B-B14F-4D97-AF65-F5344CB8AC3E}">
        <p14:creationId xmlns:p14="http://schemas.microsoft.com/office/powerpoint/2010/main" val="331934963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Quote/Photo Slide 02 - Navy">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1A64D667-BE72-C24D-B0CC-AD31B56CD27C}"/>
              </a:ext>
            </a:extLst>
          </p:cNvPr>
          <p:cNvSpPr/>
          <p:nvPr userDrawn="1"/>
        </p:nvSpPr>
        <p:spPr>
          <a:xfrm rot="16200000">
            <a:off x="4192375" y="-642572"/>
            <a:ext cx="3807250" cy="8129849"/>
          </a:xfrm>
          <a:prstGeom prst="rect">
            <a:avLst/>
          </a:prstGeom>
          <a:solidFill>
            <a:srgbClr val="292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7">
            <a:extLst>
              <a:ext uri="{FF2B5EF4-FFF2-40B4-BE49-F238E27FC236}">
                <a16:creationId xmlns:a16="http://schemas.microsoft.com/office/drawing/2014/main" id="{B6E1D271-A54F-3142-9810-88EAA303CC9C}"/>
              </a:ext>
            </a:extLst>
          </p:cNvPr>
          <p:cNvSpPr>
            <a:spLocks noGrp="1"/>
          </p:cNvSpPr>
          <p:nvPr>
            <p:ph type="body" sz="quarter" idx="18" hasCustomPrompt="1"/>
          </p:nvPr>
        </p:nvSpPr>
        <p:spPr>
          <a:xfrm>
            <a:off x="4063536" y="4285031"/>
            <a:ext cx="4064926" cy="577734"/>
          </a:xfrm>
          <a:prstGeom prst="rect">
            <a:avLst/>
          </a:prstGeom>
          <a:solidFill>
            <a:srgbClr val="F26F46"/>
          </a:solidFill>
          <a:ln>
            <a:solidFill>
              <a:srgbClr val="EE5650"/>
            </a:solidFill>
          </a:ln>
        </p:spPr>
        <p:txBody>
          <a:bodyPr anchor="ct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Name</a:t>
            </a:r>
            <a:endParaRPr lang="en-US" dirty="0"/>
          </a:p>
        </p:txBody>
      </p:sp>
      <p:sp>
        <p:nvSpPr>
          <p:cNvPr id="18" name="Text Placeholder 17">
            <a:extLst>
              <a:ext uri="{FF2B5EF4-FFF2-40B4-BE49-F238E27FC236}">
                <a16:creationId xmlns:a16="http://schemas.microsoft.com/office/drawing/2014/main" id="{4CD73164-A5CD-B44E-851C-2983ED5519FA}"/>
              </a:ext>
            </a:extLst>
          </p:cNvPr>
          <p:cNvSpPr>
            <a:spLocks noGrp="1"/>
          </p:cNvSpPr>
          <p:nvPr>
            <p:ph type="body" sz="quarter" idx="19" hasCustomPrompt="1"/>
          </p:nvPr>
        </p:nvSpPr>
        <p:spPr>
          <a:xfrm>
            <a:off x="2031074" y="2022793"/>
            <a:ext cx="8129850" cy="1985691"/>
          </a:xfrm>
          <a:prstGeom prst="rect">
            <a:avLst/>
          </a:prstGeom>
          <a:noFill/>
          <a:ln>
            <a:noFill/>
          </a:ln>
        </p:spPr>
        <p:txBody>
          <a:bodyPr anchor="ctr"/>
          <a:lstStyle>
            <a:lvl1pPr algn="ctr">
              <a:buNone/>
              <a:defRPr sz="3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QUOTE</a:t>
            </a:r>
            <a:endParaRPr lang="en-US" dirty="0"/>
          </a:p>
        </p:txBody>
      </p:sp>
      <p:sp>
        <p:nvSpPr>
          <p:cNvPr id="30" name="Picture Placeholder 29">
            <a:extLst>
              <a:ext uri="{FF2B5EF4-FFF2-40B4-BE49-F238E27FC236}">
                <a16:creationId xmlns:a16="http://schemas.microsoft.com/office/drawing/2014/main" id="{C6C7483F-9D23-2345-991A-9E887BE50E14}"/>
              </a:ext>
            </a:extLst>
          </p:cNvPr>
          <p:cNvSpPr>
            <a:spLocks noGrp="1"/>
          </p:cNvSpPr>
          <p:nvPr>
            <p:ph type="pic" sz="quarter" idx="20"/>
          </p:nvPr>
        </p:nvSpPr>
        <p:spPr>
          <a:xfrm>
            <a:off x="-2" y="-7299"/>
            <a:ext cx="12192002" cy="6865298"/>
          </a:xfrm>
          <a:custGeom>
            <a:avLst/>
            <a:gdLst>
              <a:gd name="connsiteX0" fmla="*/ 2031077 w 12192002"/>
              <a:gd name="connsiteY0" fmla="*/ 1509985 h 6865298"/>
              <a:gd name="connsiteX1" fmla="*/ 2031077 w 12192002"/>
              <a:gd name="connsiteY1" fmla="*/ 5275310 h 6865298"/>
              <a:gd name="connsiteX2" fmla="*/ 10160926 w 12192002"/>
              <a:gd name="connsiteY2" fmla="*/ 5275310 h 6865298"/>
              <a:gd name="connsiteX3" fmla="*/ 10160926 w 12192002"/>
              <a:gd name="connsiteY3" fmla="*/ 1509985 h 6865298"/>
              <a:gd name="connsiteX4" fmla="*/ 0 w 12192002"/>
              <a:gd name="connsiteY4" fmla="*/ 0 h 6865298"/>
              <a:gd name="connsiteX5" fmla="*/ 12192002 w 12192002"/>
              <a:gd name="connsiteY5" fmla="*/ 0 h 6865298"/>
              <a:gd name="connsiteX6" fmla="*/ 12192002 w 12192002"/>
              <a:gd name="connsiteY6" fmla="*/ 5795417 h 6865298"/>
              <a:gd name="connsiteX7" fmla="*/ 12192002 w 12192002"/>
              <a:gd name="connsiteY7" fmla="*/ 6785294 h 6865298"/>
              <a:gd name="connsiteX8" fmla="*/ 12192002 w 12192002"/>
              <a:gd name="connsiteY8" fmla="*/ 6865298 h 6865298"/>
              <a:gd name="connsiteX9" fmla="*/ 0 w 12192002"/>
              <a:gd name="connsiteY9" fmla="*/ 6865298 h 6865298"/>
              <a:gd name="connsiteX10" fmla="*/ 0 w 12192002"/>
              <a:gd name="connsiteY10" fmla="*/ 6785294 h 6865298"/>
              <a:gd name="connsiteX11" fmla="*/ 0 w 12192002"/>
              <a:gd name="connsiteY11" fmla="*/ 5795417 h 6865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2" h="6865298">
                <a:moveTo>
                  <a:pt x="2031077" y="1509985"/>
                </a:moveTo>
                <a:lnTo>
                  <a:pt x="2031077" y="5275310"/>
                </a:lnTo>
                <a:lnTo>
                  <a:pt x="10160926" y="5275310"/>
                </a:lnTo>
                <a:lnTo>
                  <a:pt x="10160926" y="1509985"/>
                </a:lnTo>
                <a:close/>
                <a:moveTo>
                  <a:pt x="0" y="0"/>
                </a:moveTo>
                <a:lnTo>
                  <a:pt x="12192002" y="0"/>
                </a:lnTo>
                <a:lnTo>
                  <a:pt x="12192002" y="5795417"/>
                </a:lnTo>
                <a:lnTo>
                  <a:pt x="12192002" y="6785294"/>
                </a:lnTo>
                <a:lnTo>
                  <a:pt x="12192002" y="6865298"/>
                </a:lnTo>
                <a:lnTo>
                  <a:pt x="0" y="6865298"/>
                </a:lnTo>
                <a:lnTo>
                  <a:pt x="0" y="6785294"/>
                </a:lnTo>
                <a:lnTo>
                  <a:pt x="0" y="5795417"/>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dirty="0"/>
          </a:p>
          <a:p>
            <a:r>
              <a:rPr lang="en-US" dirty="0"/>
              <a:t>Drag Your Image Here</a:t>
            </a:r>
          </a:p>
        </p:txBody>
      </p:sp>
    </p:spTree>
    <p:extLst>
      <p:ext uri="{BB962C8B-B14F-4D97-AF65-F5344CB8AC3E}">
        <p14:creationId xmlns:p14="http://schemas.microsoft.com/office/powerpoint/2010/main" val="1916900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Quote/Photo Slide 01 Navy">
    <p:spTree>
      <p:nvGrpSpPr>
        <p:cNvPr id="1" name=""/>
        <p:cNvGrpSpPr/>
        <p:nvPr/>
      </p:nvGrpSpPr>
      <p:grpSpPr>
        <a:xfrm>
          <a:off x="0" y="0"/>
          <a:ext cx="0" cy="0"/>
          <a:chOff x="0" y="0"/>
          <a:chExt cx="0" cy="0"/>
        </a:xfrm>
      </p:grpSpPr>
      <p:grpSp>
        <p:nvGrpSpPr>
          <p:cNvPr id="2" name="Group 3">
            <a:extLst>
              <a:ext uri="{FF2B5EF4-FFF2-40B4-BE49-F238E27FC236}">
                <a16:creationId xmlns:a16="http://schemas.microsoft.com/office/drawing/2014/main" id="{49F6841D-B9D6-EA20-8DED-4205B302F36C}"/>
              </a:ext>
            </a:extLst>
          </p:cNvPr>
          <p:cNvGrpSpPr/>
          <p:nvPr/>
        </p:nvGrpSpPr>
        <p:grpSpPr>
          <a:xfrm>
            <a:off x="10392064" y="4627174"/>
            <a:ext cx="1799932" cy="2230825"/>
            <a:chOff x="10392064" y="4627174"/>
            <a:chExt cx="1799932" cy="2230825"/>
          </a:xfrm>
        </p:grpSpPr>
        <p:sp>
          <p:nvSpPr>
            <p:cNvPr id="3" name="Freeform 4">
              <a:extLst>
                <a:ext uri="{FF2B5EF4-FFF2-40B4-BE49-F238E27FC236}">
                  <a16:creationId xmlns:a16="http://schemas.microsoft.com/office/drawing/2014/main" id="{69FD65E8-26E9-407D-1B46-8944722531B3}"/>
                </a:ext>
              </a:extLst>
            </p:cNvPr>
            <p:cNvSpPr/>
            <p:nvPr/>
          </p:nvSpPr>
          <p:spPr>
            <a:xfrm>
              <a:off x="10393564" y="5957892"/>
              <a:ext cx="1798432" cy="900107"/>
            </a:xfrm>
            <a:custGeom>
              <a:avLst/>
              <a:gdLst>
                <a:gd name="f0" fmla="val 10800000"/>
                <a:gd name="f1" fmla="val 5400000"/>
                <a:gd name="f2" fmla="val 180"/>
                <a:gd name="f3" fmla="val w"/>
                <a:gd name="f4" fmla="val h"/>
                <a:gd name="f5" fmla="val 0"/>
                <a:gd name="f6" fmla="val 1145036"/>
                <a:gd name="f7" fmla="val 573083"/>
                <a:gd name="f8" fmla="val 1144086"/>
                <a:gd name="f9" fmla="val 317005"/>
                <a:gd name="f10" fmla="val 887522"/>
                <a:gd name="f11" fmla="val 573084"/>
                <a:gd name="f12" fmla="val 572043"/>
                <a:gd name="f13" fmla="val 256564"/>
                <a:gd name="f14" fmla="val 316053"/>
                <a:gd name="f15" fmla="+- 0 0 -90"/>
                <a:gd name="f16" fmla="*/ f3 1 1145036"/>
                <a:gd name="f17" fmla="*/ f4 1 573083"/>
                <a:gd name="f18" fmla="+- f7 0 f5"/>
                <a:gd name="f19" fmla="+- f6 0 f5"/>
                <a:gd name="f20" fmla="*/ f15 f0 1"/>
                <a:gd name="f21" fmla="*/ f19 1 1145036"/>
                <a:gd name="f22" fmla="*/ f18 1 573083"/>
                <a:gd name="f23" fmla="*/ 1144086 f19 1"/>
                <a:gd name="f24" fmla="*/ 0 f18 1"/>
                <a:gd name="f25" fmla="*/ 572043 f19 1"/>
                <a:gd name="f26" fmla="*/ 573084 f18 1"/>
                <a:gd name="f27" fmla="*/ 0 f19 1"/>
                <a:gd name="f28" fmla="*/ 1145036 f19 1"/>
                <a:gd name="f29" fmla="*/ f20 1 f2"/>
                <a:gd name="f30" fmla="*/ f23 1 1145036"/>
                <a:gd name="f31" fmla="*/ f24 1 573083"/>
                <a:gd name="f32" fmla="*/ f25 1 1145036"/>
                <a:gd name="f33" fmla="*/ f26 1 573083"/>
                <a:gd name="f34" fmla="*/ f27 1 1145036"/>
                <a:gd name="f35" fmla="*/ f28 1 1145036"/>
                <a:gd name="f36" fmla="*/ f5 1 f21"/>
                <a:gd name="f37" fmla="*/ f6 1 f21"/>
                <a:gd name="f38" fmla="*/ f5 1 f22"/>
                <a:gd name="f39" fmla="*/ f7 1 f22"/>
                <a:gd name="f40" fmla="+- f29 0 f1"/>
                <a:gd name="f41" fmla="*/ f30 1 f21"/>
                <a:gd name="f42" fmla="*/ f31 1 f22"/>
                <a:gd name="f43" fmla="*/ f32 1 f21"/>
                <a:gd name="f44" fmla="*/ f33 1 f22"/>
                <a:gd name="f45" fmla="*/ f34 1 f21"/>
                <a:gd name="f46" fmla="*/ f35 1 f21"/>
                <a:gd name="f47" fmla="*/ f36 f16 1"/>
                <a:gd name="f48" fmla="*/ f37 f16 1"/>
                <a:gd name="f49" fmla="*/ f39 f17 1"/>
                <a:gd name="f50" fmla="*/ f38 f17 1"/>
                <a:gd name="f51" fmla="*/ f41 f16 1"/>
                <a:gd name="f52" fmla="*/ f42 f17 1"/>
                <a:gd name="f53" fmla="*/ f43 f16 1"/>
                <a:gd name="f54" fmla="*/ f44 f17 1"/>
                <a:gd name="f55" fmla="*/ f45 f16 1"/>
                <a:gd name="f56" fmla="*/ f46 f16 1"/>
              </a:gdLst>
              <a:ahLst/>
              <a:cxnLst>
                <a:cxn ang="3cd4">
                  <a:pos x="hc" y="t"/>
                </a:cxn>
                <a:cxn ang="0">
                  <a:pos x="r" y="vc"/>
                </a:cxn>
                <a:cxn ang="cd4">
                  <a:pos x="hc" y="b"/>
                </a:cxn>
                <a:cxn ang="cd2">
                  <a:pos x="l" y="vc"/>
                </a:cxn>
                <a:cxn ang="f40">
                  <a:pos x="f51" y="f52"/>
                </a:cxn>
                <a:cxn ang="f40">
                  <a:pos x="f53" y="f54"/>
                </a:cxn>
                <a:cxn ang="f40">
                  <a:pos x="f55" y="f52"/>
                </a:cxn>
                <a:cxn ang="f40">
                  <a:pos x="f56" y="f52"/>
                </a:cxn>
              </a:cxnLst>
              <a:rect l="f47" t="f50" r="f48" b="f49"/>
              <a:pathLst>
                <a:path w="1145036" h="573083">
                  <a:moveTo>
                    <a:pt x="f8" y="f5"/>
                  </a:moveTo>
                  <a:cubicBezTo>
                    <a:pt x="f8" y="f9"/>
                    <a:pt x="f10" y="f11"/>
                    <a:pt x="f12" y="f11"/>
                  </a:cubicBezTo>
                  <a:cubicBezTo>
                    <a:pt x="f13" y="f11"/>
                    <a:pt x="f5" y="f14"/>
                    <a:pt x="f5" y="f5"/>
                  </a:cubicBezTo>
                  <a:lnTo>
                    <a:pt x="f6" y="f5"/>
                  </a:lnTo>
                  <a:close/>
                </a:path>
              </a:pathLst>
            </a:custGeom>
            <a:solidFill>
              <a:srgbClr val="F26F4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grpSp>
          <p:nvGrpSpPr>
            <p:cNvPr id="4" name="Graphic 10">
              <a:extLst>
                <a:ext uri="{FF2B5EF4-FFF2-40B4-BE49-F238E27FC236}">
                  <a16:creationId xmlns:a16="http://schemas.microsoft.com/office/drawing/2014/main" id="{D86322E6-4294-0289-A50A-F94A9722589F}"/>
                </a:ext>
              </a:extLst>
            </p:cNvPr>
            <p:cNvGrpSpPr/>
            <p:nvPr/>
          </p:nvGrpSpPr>
          <p:grpSpPr>
            <a:xfrm>
              <a:off x="11346533" y="5042285"/>
              <a:ext cx="843205" cy="784573"/>
              <a:chOff x="11346533" y="5042285"/>
              <a:chExt cx="843205" cy="784573"/>
            </a:xfrm>
          </p:grpSpPr>
          <p:sp>
            <p:nvSpPr>
              <p:cNvPr id="5" name="Freeform 16">
                <a:extLst>
                  <a:ext uri="{FF2B5EF4-FFF2-40B4-BE49-F238E27FC236}">
                    <a16:creationId xmlns:a16="http://schemas.microsoft.com/office/drawing/2014/main" id="{8557887D-C3E6-E220-195A-253297A72F5F}"/>
                  </a:ext>
                </a:extLst>
              </p:cNvPr>
              <p:cNvSpPr/>
              <p:nvPr/>
            </p:nvSpPr>
            <p:spPr>
              <a:xfrm>
                <a:off x="11346533" y="5444493"/>
                <a:ext cx="382027" cy="382365"/>
              </a:xfrm>
              <a:custGeom>
                <a:avLst/>
                <a:gdLst>
                  <a:gd name="f0" fmla="val 10800000"/>
                  <a:gd name="f1" fmla="val 5400000"/>
                  <a:gd name="f2" fmla="val 180"/>
                  <a:gd name="f3" fmla="val w"/>
                  <a:gd name="f4" fmla="val h"/>
                  <a:gd name="f5" fmla="val 0"/>
                  <a:gd name="f6" fmla="val 243233"/>
                  <a:gd name="f7" fmla="val 243449"/>
                  <a:gd name="f8" fmla="val 59376"/>
                  <a:gd name="f9" fmla="val 184079"/>
                  <a:gd name="f10" fmla="val 8063"/>
                  <a:gd name="f11" fmla="val 132672"/>
                  <a:gd name="f12" fmla="+- 0 0 9991"/>
                  <a:gd name="f13" fmla="val 63179"/>
                  <a:gd name="f14" fmla="val 5213"/>
                  <a:gd name="f15" fmla="val 5109"/>
                  <a:gd name="f16" fmla="val 64127"/>
                  <a:gd name="f17" fmla="+- 0 0 10123"/>
                  <a:gd name="f18" fmla="val 133495"/>
                  <a:gd name="f19" fmla="val 8917"/>
                  <a:gd name="f20" fmla="val 183857"/>
                  <a:gd name="f21" fmla="val 59371"/>
                  <a:gd name="f22" fmla="val 235170"/>
                  <a:gd name="f23" fmla="val 110777"/>
                  <a:gd name="f24" fmla="val 253225"/>
                  <a:gd name="f25" fmla="val 180271"/>
                  <a:gd name="f26" fmla="val 238021"/>
                  <a:gd name="f27" fmla="val 238341"/>
                  <a:gd name="f28" fmla="val 179106"/>
                  <a:gd name="f29" fmla="val 253572"/>
                  <a:gd name="f30" fmla="val 109739"/>
                  <a:gd name="f31" fmla="val 234533"/>
                  <a:gd name="f32" fmla="+- 0 0 -90"/>
                  <a:gd name="f33" fmla="*/ f3 1 243233"/>
                  <a:gd name="f34" fmla="*/ f4 1 243449"/>
                  <a:gd name="f35" fmla="+- f7 0 f5"/>
                  <a:gd name="f36" fmla="+- f6 0 f5"/>
                  <a:gd name="f37" fmla="*/ f32 f0 1"/>
                  <a:gd name="f38" fmla="*/ f36 1 243233"/>
                  <a:gd name="f39" fmla="*/ f35 1 243449"/>
                  <a:gd name="f40" fmla="*/ 59376 f36 1"/>
                  <a:gd name="f41" fmla="*/ 184079 f35 1"/>
                  <a:gd name="f42" fmla="*/ 5213 f36 1"/>
                  <a:gd name="f43" fmla="*/ 5109 f35 1"/>
                  <a:gd name="f44" fmla="*/ 183857 f36 1"/>
                  <a:gd name="f45" fmla="*/ 59371 f35 1"/>
                  <a:gd name="f46" fmla="*/ 238021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sp>
            <p:nvSpPr>
              <p:cNvPr id="6" name="Freeform 18">
                <a:extLst>
                  <a:ext uri="{FF2B5EF4-FFF2-40B4-BE49-F238E27FC236}">
                    <a16:creationId xmlns:a16="http://schemas.microsoft.com/office/drawing/2014/main" id="{23B228FB-71A6-1A1B-449E-BE7407EDE884}"/>
                  </a:ext>
                </a:extLst>
              </p:cNvPr>
              <p:cNvSpPr/>
              <p:nvPr/>
            </p:nvSpPr>
            <p:spPr>
              <a:xfrm>
                <a:off x="11807711" y="5444493"/>
                <a:ext cx="382027" cy="382365"/>
              </a:xfrm>
              <a:custGeom>
                <a:avLst/>
                <a:gdLst>
                  <a:gd name="f0" fmla="val 10800000"/>
                  <a:gd name="f1" fmla="val 5400000"/>
                  <a:gd name="f2" fmla="val 180"/>
                  <a:gd name="f3" fmla="val w"/>
                  <a:gd name="f4" fmla="val h"/>
                  <a:gd name="f5" fmla="val 0"/>
                  <a:gd name="f6" fmla="val 243233"/>
                  <a:gd name="f7" fmla="val 243449"/>
                  <a:gd name="f8" fmla="val 183857"/>
                  <a:gd name="f9" fmla="val 184079"/>
                  <a:gd name="f10" fmla="val 235170"/>
                  <a:gd name="f11" fmla="val 132672"/>
                  <a:gd name="f12" fmla="val 253225"/>
                  <a:gd name="f13" fmla="val 63179"/>
                  <a:gd name="f14" fmla="val 238021"/>
                  <a:gd name="f15" fmla="val 5109"/>
                  <a:gd name="f16" fmla="val 179106"/>
                  <a:gd name="f17" fmla="+- 0 0 10123"/>
                  <a:gd name="f18" fmla="val 109739"/>
                  <a:gd name="f19" fmla="val 8917"/>
                  <a:gd name="f20" fmla="val 59376"/>
                  <a:gd name="f21" fmla="val 59371"/>
                  <a:gd name="f22" fmla="val 8063"/>
                  <a:gd name="f23" fmla="val 110777"/>
                  <a:gd name="f24" fmla="+- 0 0 9991"/>
                  <a:gd name="f25" fmla="val 180271"/>
                  <a:gd name="f26" fmla="val 5213"/>
                  <a:gd name="f27" fmla="val 238341"/>
                  <a:gd name="f28" fmla="val 64127"/>
                  <a:gd name="f29" fmla="val 253572"/>
                  <a:gd name="f30" fmla="val 133495"/>
                  <a:gd name="f31" fmla="val 234533"/>
                  <a:gd name="f32" fmla="+- 0 0 -90"/>
                  <a:gd name="f33" fmla="*/ f3 1 243233"/>
                  <a:gd name="f34" fmla="*/ f4 1 243449"/>
                  <a:gd name="f35" fmla="+- f7 0 f5"/>
                  <a:gd name="f36" fmla="+- f6 0 f5"/>
                  <a:gd name="f37" fmla="*/ f32 f0 1"/>
                  <a:gd name="f38" fmla="*/ f36 1 243233"/>
                  <a:gd name="f39" fmla="*/ f35 1 243449"/>
                  <a:gd name="f40" fmla="*/ 183857 f36 1"/>
                  <a:gd name="f41" fmla="*/ 184079 f35 1"/>
                  <a:gd name="f42" fmla="*/ 238021 f36 1"/>
                  <a:gd name="f43" fmla="*/ 5109 f35 1"/>
                  <a:gd name="f44" fmla="*/ 59376 f36 1"/>
                  <a:gd name="f45" fmla="*/ 59371 f35 1"/>
                  <a:gd name="f46" fmla="*/ 5213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sp>
            <p:nvSpPr>
              <p:cNvPr id="7" name="Freeform 19">
                <a:extLst>
                  <a:ext uri="{FF2B5EF4-FFF2-40B4-BE49-F238E27FC236}">
                    <a16:creationId xmlns:a16="http://schemas.microsoft.com/office/drawing/2014/main" id="{7CF66571-9776-B971-F04B-B6BC9B5E4717}"/>
                  </a:ext>
                </a:extLst>
              </p:cNvPr>
              <p:cNvSpPr/>
              <p:nvPr/>
            </p:nvSpPr>
            <p:spPr>
              <a:xfrm>
                <a:off x="11346533" y="5042285"/>
                <a:ext cx="382027" cy="382365"/>
              </a:xfrm>
              <a:custGeom>
                <a:avLst/>
                <a:gdLst>
                  <a:gd name="f0" fmla="val 10800000"/>
                  <a:gd name="f1" fmla="val 5400000"/>
                  <a:gd name="f2" fmla="val 180"/>
                  <a:gd name="f3" fmla="val w"/>
                  <a:gd name="f4" fmla="val h"/>
                  <a:gd name="f5" fmla="val 0"/>
                  <a:gd name="f6" fmla="val 243233"/>
                  <a:gd name="f7" fmla="val 243449"/>
                  <a:gd name="f8" fmla="val 59376"/>
                  <a:gd name="f9" fmla="val 184079"/>
                  <a:gd name="f10" fmla="val 8063"/>
                  <a:gd name="f11" fmla="val 132672"/>
                  <a:gd name="f12" fmla="+- 0 0 9991"/>
                  <a:gd name="f13" fmla="val 63179"/>
                  <a:gd name="f14" fmla="val 5213"/>
                  <a:gd name="f15" fmla="val 5109"/>
                  <a:gd name="f16" fmla="val 64127"/>
                  <a:gd name="f17" fmla="+- 0 0 10123"/>
                  <a:gd name="f18" fmla="val 133495"/>
                  <a:gd name="f19" fmla="val 8917"/>
                  <a:gd name="f20" fmla="val 183857"/>
                  <a:gd name="f21" fmla="val 59371"/>
                  <a:gd name="f22" fmla="val 235170"/>
                  <a:gd name="f23" fmla="val 110777"/>
                  <a:gd name="f24" fmla="val 253225"/>
                  <a:gd name="f25" fmla="val 180271"/>
                  <a:gd name="f26" fmla="val 238021"/>
                  <a:gd name="f27" fmla="val 238341"/>
                  <a:gd name="f28" fmla="val 179106"/>
                  <a:gd name="f29" fmla="val 253572"/>
                  <a:gd name="f30" fmla="val 109739"/>
                  <a:gd name="f31" fmla="val 234533"/>
                  <a:gd name="f32" fmla="+- 0 0 -90"/>
                  <a:gd name="f33" fmla="*/ f3 1 243233"/>
                  <a:gd name="f34" fmla="*/ f4 1 243449"/>
                  <a:gd name="f35" fmla="+- f7 0 f5"/>
                  <a:gd name="f36" fmla="+- f6 0 f5"/>
                  <a:gd name="f37" fmla="*/ f32 f0 1"/>
                  <a:gd name="f38" fmla="*/ f36 1 243233"/>
                  <a:gd name="f39" fmla="*/ f35 1 243449"/>
                  <a:gd name="f40" fmla="*/ 59376 f36 1"/>
                  <a:gd name="f41" fmla="*/ 184079 f35 1"/>
                  <a:gd name="f42" fmla="*/ 5213 f36 1"/>
                  <a:gd name="f43" fmla="*/ 5109 f35 1"/>
                  <a:gd name="f44" fmla="*/ 183857 f36 1"/>
                  <a:gd name="f45" fmla="*/ 59371 f35 1"/>
                  <a:gd name="f46" fmla="*/ 238021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sp>
            <p:nvSpPr>
              <p:cNvPr id="8" name="Freeform 20">
                <a:extLst>
                  <a:ext uri="{FF2B5EF4-FFF2-40B4-BE49-F238E27FC236}">
                    <a16:creationId xmlns:a16="http://schemas.microsoft.com/office/drawing/2014/main" id="{24E1DCB8-7787-94DE-4B91-263F721D5DDE}"/>
                  </a:ext>
                </a:extLst>
              </p:cNvPr>
              <p:cNvSpPr/>
              <p:nvPr/>
            </p:nvSpPr>
            <p:spPr>
              <a:xfrm>
                <a:off x="11807711" y="5042285"/>
                <a:ext cx="382027" cy="382365"/>
              </a:xfrm>
              <a:custGeom>
                <a:avLst/>
                <a:gdLst>
                  <a:gd name="f0" fmla="val 10800000"/>
                  <a:gd name="f1" fmla="val 5400000"/>
                  <a:gd name="f2" fmla="val 180"/>
                  <a:gd name="f3" fmla="val w"/>
                  <a:gd name="f4" fmla="val h"/>
                  <a:gd name="f5" fmla="val 0"/>
                  <a:gd name="f6" fmla="val 243233"/>
                  <a:gd name="f7" fmla="val 243449"/>
                  <a:gd name="f8" fmla="val 183857"/>
                  <a:gd name="f9" fmla="val 184079"/>
                  <a:gd name="f10" fmla="val 235170"/>
                  <a:gd name="f11" fmla="val 132672"/>
                  <a:gd name="f12" fmla="val 253225"/>
                  <a:gd name="f13" fmla="val 63179"/>
                  <a:gd name="f14" fmla="val 238021"/>
                  <a:gd name="f15" fmla="val 5109"/>
                  <a:gd name="f16" fmla="val 179106"/>
                  <a:gd name="f17" fmla="+- 0 0 10123"/>
                  <a:gd name="f18" fmla="val 109739"/>
                  <a:gd name="f19" fmla="val 8917"/>
                  <a:gd name="f20" fmla="val 59376"/>
                  <a:gd name="f21" fmla="val 59371"/>
                  <a:gd name="f22" fmla="val 8063"/>
                  <a:gd name="f23" fmla="val 110777"/>
                  <a:gd name="f24" fmla="+- 0 0 9991"/>
                  <a:gd name="f25" fmla="val 180271"/>
                  <a:gd name="f26" fmla="val 5213"/>
                  <a:gd name="f27" fmla="val 238341"/>
                  <a:gd name="f28" fmla="val 64127"/>
                  <a:gd name="f29" fmla="val 253572"/>
                  <a:gd name="f30" fmla="val 133495"/>
                  <a:gd name="f31" fmla="val 234533"/>
                  <a:gd name="f32" fmla="+- 0 0 -90"/>
                  <a:gd name="f33" fmla="*/ f3 1 243233"/>
                  <a:gd name="f34" fmla="*/ f4 1 243449"/>
                  <a:gd name="f35" fmla="+- f7 0 f5"/>
                  <a:gd name="f36" fmla="+- f6 0 f5"/>
                  <a:gd name="f37" fmla="*/ f32 f0 1"/>
                  <a:gd name="f38" fmla="*/ f36 1 243233"/>
                  <a:gd name="f39" fmla="*/ f35 1 243449"/>
                  <a:gd name="f40" fmla="*/ 183857 f36 1"/>
                  <a:gd name="f41" fmla="*/ 184079 f35 1"/>
                  <a:gd name="f42" fmla="*/ 238021 f36 1"/>
                  <a:gd name="f43" fmla="*/ 5109 f35 1"/>
                  <a:gd name="f44" fmla="*/ 59376 f36 1"/>
                  <a:gd name="f45" fmla="*/ 59371 f35 1"/>
                  <a:gd name="f46" fmla="*/ 5213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grpSp>
        <p:sp>
          <p:nvSpPr>
            <p:cNvPr id="9" name="Freeform 6">
              <a:extLst>
                <a:ext uri="{FF2B5EF4-FFF2-40B4-BE49-F238E27FC236}">
                  <a16:creationId xmlns:a16="http://schemas.microsoft.com/office/drawing/2014/main" id="{4E1C40AB-D5C5-04A4-AC63-017A6399FD21}"/>
                </a:ext>
              </a:extLst>
            </p:cNvPr>
            <p:cNvSpPr/>
            <p:nvPr/>
          </p:nvSpPr>
          <p:spPr>
            <a:xfrm>
              <a:off x="10392064" y="4631655"/>
              <a:ext cx="176113" cy="1196154"/>
            </a:xfrm>
            <a:custGeom>
              <a:avLst/>
              <a:gdLst>
                <a:gd name="f0" fmla="val 10800000"/>
                <a:gd name="f1" fmla="val 5400000"/>
                <a:gd name="f2" fmla="val 180"/>
                <a:gd name="f3" fmla="val w"/>
                <a:gd name="f4" fmla="val h"/>
                <a:gd name="f5" fmla="val 0"/>
                <a:gd name="f6" fmla="val 112127"/>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112128"/>
                <a:gd name="f44" fmla="val 46646"/>
                <a:gd name="f45" fmla="val 101675"/>
                <a:gd name="f46" fmla="val 71397"/>
                <a:gd name="f47" fmla="val 93123"/>
                <a:gd name="f48" fmla="val 91389"/>
                <a:gd name="f49" fmla="val 85521"/>
                <a:gd name="f50" fmla="val 108524"/>
                <a:gd name="f51" fmla="val 121852"/>
                <a:gd name="f52" fmla="val 182778"/>
                <a:gd name="f53" fmla="val 196105"/>
                <a:gd name="f54" fmla="val 213240"/>
                <a:gd name="f55" fmla="val 233232"/>
                <a:gd name="f56" fmla="val 258935"/>
                <a:gd name="f57" fmla="val 350324"/>
                <a:gd name="f58" fmla="val 376027"/>
                <a:gd name="f59" fmla="val 396018"/>
                <a:gd name="f60" fmla="val 413153"/>
                <a:gd name="f61" fmla="val 426481"/>
                <a:gd name="f62" fmla="val 487407"/>
                <a:gd name="f63" fmla="val 500734"/>
                <a:gd name="f64" fmla="val 517870"/>
                <a:gd name="f65" fmla="val 537861"/>
                <a:gd name="f66" fmla="val 563564"/>
                <a:gd name="f67" fmla="val 654953"/>
                <a:gd name="f68" fmla="val 680656"/>
                <a:gd name="f69" fmla="val 700647"/>
                <a:gd name="f70" fmla="val 717783"/>
                <a:gd name="f71" fmla="val 731110"/>
                <a:gd name="f72" fmla="+- 0 0 -90"/>
                <a:gd name="f73" fmla="*/ f3 1 112127"/>
                <a:gd name="f74" fmla="*/ f4 1 761572"/>
                <a:gd name="f75" fmla="+- f7 0 f5"/>
                <a:gd name="f76" fmla="+- f6 0 f5"/>
                <a:gd name="f77" fmla="*/ f72 f0 1"/>
                <a:gd name="f78" fmla="*/ f76 1 112127"/>
                <a:gd name="f79" fmla="*/ f75 1 761572"/>
                <a:gd name="f80" fmla="*/ 79820 f76 1"/>
                <a:gd name="f81" fmla="*/ 761573 f75 1"/>
                <a:gd name="f82" fmla="*/ 0 f76 1"/>
                <a:gd name="f83" fmla="*/ 19005 f76 1"/>
                <a:gd name="f84" fmla="*/ 670184 f75 1"/>
                <a:gd name="f85" fmla="*/ 32308 f76 1"/>
                <a:gd name="f86" fmla="*/ 609258 f75 1"/>
                <a:gd name="f87" fmla="*/ 548333 f75 1"/>
                <a:gd name="f88" fmla="*/ 456944 f75 1"/>
                <a:gd name="f89" fmla="*/ 365555 f75 1"/>
                <a:gd name="f90" fmla="*/ 304629 f75 1"/>
                <a:gd name="f91" fmla="*/ 243703 f75 1"/>
                <a:gd name="f92" fmla="*/ 152315 f75 1"/>
                <a:gd name="f93" fmla="*/ 60926 f75 1"/>
                <a:gd name="f94" fmla="*/ 0 f75 1"/>
                <a:gd name="f95" fmla="*/ 112128 f76 1"/>
                <a:gd name="f96" fmla="*/ 93123 f76 1"/>
                <a:gd name="f97" fmla="*/ 91389 f75 1"/>
                <a:gd name="f98" fmla="*/ 213240 f75 1"/>
                <a:gd name="f99" fmla="*/ 396018 f75 1"/>
                <a:gd name="f100" fmla="*/ 517870 f75 1"/>
                <a:gd name="f101" fmla="*/ 700647 f75 1"/>
                <a:gd name="f102" fmla="*/ f77 1 f2"/>
                <a:gd name="f103" fmla="*/ f80 1 112127"/>
                <a:gd name="f104" fmla="*/ f81 1 761572"/>
                <a:gd name="f105" fmla="*/ f82 1 112127"/>
                <a:gd name="f106" fmla="*/ f83 1 112127"/>
                <a:gd name="f107" fmla="*/ f84 1 761572"/>
                <a:gd name="f108" fmla="*/ f85 1 112127"/>
                <a:gd name="f109" fmla="*/ f86 1 761572"/>
                <a:gd name="f110" fmla="*/ f87 1 761572"/>
                <a:gd name="f111" fmla="*/ f88 1 761572"/>
                <a:gd name="f112" fmla="*/ f89 1 761572"/>
                <a:gd name="f113" fmla="*/ f90 1 761572"/>
                <a:gd name="f114" fmla="*/ f91 1 761572"/>
                <a:gd name="f115" fmla="*/ f92 1 761572"/>
                <a:gd name="f116" fmla="*/ f93 1 761572"/>
                <a:gd name="f117" fmla="*/ f94 1 761572"/>
                <a:gd name="f118" fmla="*/ f95 1 112127"/>
                <a:gd name="f119" fmla="*/ f96 1 112127"/>
                <a:gd name="f120" fmla="*/ f97 1 761572"/>
                <a:gd name="f121" fmla="*/ f98 1 761572"/>
                <a:gd name="f122" fmla="*/ f99 1 761572"/>
                <a:gd name="f123" fmla="*/ f100 1 761572"/>
                <a:gd name="f124" fmla="*/ f101 1 761572"/>
                <a:gd name="f125" fmla="*/ f5 1 f78"/>
                <a:gd name="f126" fmla="*/ f6 1 f78"/>
                <a:gd name="f127" fmla="*/ f5 1 f79"/>
                <a:gd name="f128" fmla="*/ f7 1 f79"/>
                <a:gd name="f129" fmla="+- f102 0 f1"/>
                <a:gd name="f130" fmla="*/ f103 1 f78"/>
                <a:gd name="f131" fmla="*/ f104 1 f79"/>
                <a:gd name="f132" fmla="*/ f105 1 f78"/>
                <a:gd name="f133" fmla="*/ f106 1 f78"/>
                <a:gd name="f134" fmla="*/ f107 1 f79"/>
                <a:gd name="f135" fmla="*/ f108 1 f78"/>
                <a:gd name="f136" fmla="*/ f109 1 f79"/>
                <a:gd name="f137" fmla="*/ f110 1 f79"/>
                <a:gd name="f138" fmla="*/ f111 1 f79"/>
                <a:gd name="f139" fmla="*/ f112 1 f79"/>
                <a:gd name="f140" fmla="*/ f113 1 f79"/>
                <a:gd name="f141" fmla="*/ f114 1 f79"/>
                <a:gd name="f142" fmla="*/ f115 1 f79"/>
                <a:gd name="f143" fmla="*/ f116 1 f79"/>
                <a:gd name="f144" fmla="*/ f117 1 f79"/>
                <a:gd name="f145" fmla="*/ f118 1 f78"/>
                <a:gd name="f146" fmla="*/ f119 1 f78"/>
                <a:gd name="f147" fmla="*/ f120 1 f79"/>
                <a:gd name="f148" fmla="*/ f121 1 f79"/>
                <a:gd name="f149" fmla="*/ f122 1 f79"/>
                <a:gd name="f150" fmla="*/ f123 1 f79"/>
                <a:gd name="f151" fmla="*/ f124 1 f79"/>
                <a:gd name="f152" fmla="*/ f125 f73 1"/>
                <a:gd name="f153" fmla="*/ f126 f73 1"/>
                <a:gd name="f154" fmla="*/ f128 f74 1"/>
                <a:gd name="f155" fmla="*/ f127 f74 1"/>
                <a:gd name="f156" fmla="*/ f130 f73 1"/>
                <a:gd name="f157" fmla="*/ f131 f74 1"/>
                <a:gd name="f158" fmla="*/ f132 f73 1"/>
                <a:gd name="f159" fmla="*/ f133 f73 1"/>
                <a:gd name="f160" fmla="*/ f134 f74 1"/>
                <a:gd name="f161" fmla="*/ f135 f73 1"/>
                <a:gd name="f162" fmla="*/ f136 f74 1"/>
                <a:gd name="f163" fmla="*/ f137 f74 1"/>
                <a:gd name="f164" fmla="*/ f138 f74 1"/>
                <a:gd name="f165" fmla="*/ f139 f74 1"/>
                <a:gd name="f166" fmla="*/ f140 f74 1"/>
                <a:gd name="f167" fmla="*/ f141 f74 1"/>
                <a:gd name="f168" fmla="*/ f142 f74 1"/>
                <a:gd name="f169" fmla="*/ f143 f74 1"/>
                <a:gd name="f170" fmla="*/ f144 f74 1"/>
                <a:gd name="f171" fmla="*/ f145 f73 1"/>
                <a:gd name="f172" fmla="*/ f146 f73 1"/>
                <a:gd name="f173" fmla="*/ f147 f74 1"/>
                <a:gd name="f174" fmla="*/ f148 f74 1"/>
                <a:gd name="f175" fmla="*/ f149 f74 1"/>
                <a:gd name="f176" fmla="*/ f150 f74 1"/>
                <a:gd name="f177" fmla="*/ f151 f74 1"/>
              </a:gdLst>
              <a:ahLst/>
              <a:cxnLst>
                <a:cxn ang="3cd4">
                  <a:pos x="hc" y="t"/>
                </a:cxn>
                <a:cxn ang="0">
                  <a:pos x="r" y="vc"/>
                </a:cxn>
                <a:cxn ang="cd4">
                  <a:pos x="hc" y="b"/>
                </a:cxn>
                <a:cxn ang="cd2">
                  <a:pos x="l" y="vc"/>
                </a:cxn>
                <a:cxn ang="f129">
                  <a:pos x="f156" y="f157"/>
                </a:cxn>
                <a:cxn ang="f129">
                  <a:pos x="f158" y="f157"/>
                </a:cxn>
                <a:cxn ang="f129">
                  <a:pos x="f159" y="f160"/>
                </a:cxn>
                <a:cxn ang="f129">
                  <a:pos x="f161" y="f162"/>
                </a:cxn>
                <a:cxn ang="f129">
                  <a:pos x="f159" y="f163"/>
                </a:cxn>
                <a:cxn ang="f129">
                  <a:pos x="f158" y="f164"/>
                </a:cxn>
                <a:cxn ang="f129">
                  <a:pos x="f159" y="f165"/>
                </a:cxn>
                <a:cxn ang="f129">
                  <a:pos x="f161" y="f166"/>
                </a:cxn>
                <a:cxn ang="f129">
                  <a:pos x="f159" y="f167"/>
                </a:cxn>
                <a:cxn ang="f129">
                  <a:pos x="f158" y="f168"/>
                </a:cxn>
                <a:cxn ang="f129">
                  <a:pos x="f159" y="f169"/>
                </a:cxn>
                <a:cxn ang="f129">
                  <a:pos x="f161" y="f170"/>
                </a:cxn>
                <a:cxn ang="f129">
                  <a:pos x="f171" y="f170"/>
                </a:cxn>
                <a:cxn ang="f129">
                  <a:pos x="f172" y="f173"/>
                </a:cxn>
                <a:cxn ang="f129">
                  <a:pos x="f156" y="f168"/>
                </a:cxn>
                <a:cxn ang="f129">
                  <a:pos x="f172" y="f174"/>
                </a:cxn>
                <a:cxn ang="f129">
                  <a:pos x="f171" y="f166"/>
                </a:cxn>
                <a:cxn ang="f129">
                  <a:pos x="f172" y="f175"/>
                </a:cxn>
                <a:cxn ang="f129">
                  <a:pos x="f156" y="f164"/>
                </a:cxn>
                <a:cxn ang="f129">
                  <a:pos x="f172" y="f176"/>
                </a:cxn>
                <a:cxn ang="f129">
                  <a:pos x="f171" y="f162"/>
                </a:cxn>
                <a:cxn ang="f129">
                  <a:pos x="f172" y="f177"/>
                </a:cxn>
                <a:cxn ang="f129">
                  <a:pos x="f156" y="f157"/>
                </a:cxn>
              </a:cxnLst>
              <a:rect l="f152" t="f155" r="f153" b="f154"/>
              <a:pathLst>
                <a:path w="112127"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43" y="f5"/>
                  </a:lnTo>
                  <a:cubicBezTo>
                    <a:pt x="f43" y="f44"/>
                    <a:pt x="f45" y="f46"/>
                    <a:pt x="f47" y="f48"/>
                  </a:cubicBezTo>
                  <a:cubicBezTo>
                    <a:pt x="f49" y="f50"/>
                    <a:pt x="f8" y="f51"/>
                    <a:pt x="f8" y="f37"/>
                  </a:cubicBezTo>
                  <a:cubicBezTo>
                    <a:pt x="f8" y="f52"/>
                    <a:pt x="f49" y="f53"/>
                    <a:pt x="f47" y="f54"/>
                  </a:cubicBezTo>
                  <a:cubicBezTo>
                    <a:pt x="f45" y="f55"/>
                    <a:pt x="f43" y="f56"/>
                    <a:pt x="f43" y="f31"/>
                  </a:cubicBezTo>
                  <a:cubicBezTo>
                    <a:pt x="f43" y="f57"/>
                    <a:pt x="f45" y="f58"/>
                    <a:pt x="f47" y="f59"/>
                  </a:cubicBezTo>
                  <a:cubicBezTo>
                    <a:pt x="f49" y="f60"/>
                    <a:pt x="f8" y="f61"/>
                    <a:pt x="f8" y="f25"/>
                  </a:cubicBezTo>
                  <a:cubicBezTo>
                    <a:pt x="f8" y="f62"/>
                    <a:pt x="f49" y="f63"/>
                    <a:pt x="f47" y="f64"/>
                  </a:cubicBezTo>
                  <a:cubicBezTo>
                    <a:pt x="f45" y="f65"/>
                    <a:pt x="f43" y="f66"/>
                    <a:pt x="f43" y="f19"/>
                  </a:cubicBezTo>
                  <a:cubicBezTo>
                    <a:pt x="f43" y="f67"/>
                    <a:pt x="f45" y="f68"/>
                    <a:pt x="f47" y="f69"/>
                  </a:cubicBezTo>
                  <a:cubicBezTo>
                    <a:pt x="f49" y="f70"/>
                    <a:pt x="f8" y="f71"/>
                    <a:pt x="f8" y="f9"/>
                  </a:cubicBezTo>
                  <a:close/>
                </a:path>
              </a:pathLst>
            </a:custGeom>
            <a:solidFill>
              <a:srgbClr val="7473B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sp>
          <p:nvSpPr>
            <p:cNvPr id="10" name="Freeform 7">
              <a:extLst>
                <a:ext uri="{FF2B5EF4-FFF2-40B4-BE49-F238E27FC236}">
                  <a16:creationId xmlns:a16="http://schemas.microsoft.com/office/drawing/2014/main" id="{0E112045-F689-F699-108D-2ED188820173}"/>
                </a:ext>
              </a:extLst>
            </p:cNvPr>
            <p:cNvSpPr/>
            <p:nvPr/>
          </p:nvSpPr>
          <p:spPr>
            <a:xfrm>
              <a:off x="10683099" y="4631655"/>
              <a:ext cx="176113" cy="1196154"/>
            </a:xfrm>
            <a:custGeom>
              <a:avLst/>
              <a:gdLst>
                <a:gd name="f0" fmla="val 10800000"/>
                <a:gd name="f1" fmla="val 5400000"/>
                <a:gd name="f2" fmla="val 180"/>
                <a:gd name="f3" fmla="val w"/>
                <a:gd name="f4" fmla="val h"/>
                <a:gd name="f5" fmla="val 0"/>
                <a:gd name="f6" fmla="val 112127"/>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112128"/>
                <a:gd name="f44" fmla="val 46646"/>
                <a:gd name="f45" fmla="val 101675"/>
                <a:gd name="f46" fmla="val 71397"/>
                <a:gd name="f47" fmla="val 93123"/>
                <a:gd name="f48" fmla="val 91389"/>
                <a:gd name="f49" fmla="val 85521"/>
                <a:gd name="f50" fmla="val 108524"/>
                <a:gd name="f51" fmla="val 121852"/>
                <a:gd name="f52" fmla="val 182778"/>
                <a:gd name="f53" fmla="val 196105"/>
                <a:gd name="f54" fmla="val 213240"/>
                <a:gd name="f55" fmla="val 233232"/>
                <a:gd name="f56" fmla="val 258935"/>
                <a:gd name="f57" fmla="val 350324"/>
                <a:gd name="f58" fmla="val 376027"/>
                <a:gd name="f59" fmla="val 396018"/>
                <a:gd name="f60" fmla="val 413153"/>
                <a:gd name="f61" fmla="val 426481"/>
                <a:gd name="f62" fmla="val 487407"/>
                <a:gd name="f63" fmla="val 500734"/>
                <a:gd name="f64" fmla="val 517870"/>
                <a:gd name="f65" fmla="val 537861"/>
                <a:gd name="f66" fmla="val 563564"/>
                <a:gd name="f67" fmla="val 654953"/>
                <a:gd name="f68" fmla="val 680656"/>
                <a:gd name="f69" fmla="val 700647"/>
                <a:gd name="f70" fmla="val 717783"/>
                <a:gd name="f71" fmla="val 731110"/>
                <a:gd name="f72" fmla="+- 0 0 -90"/>
                <a:gd name="f73" fmla="*/ f3 1 112127"/>
                <a:gd name="f74" fmla="*/ f4 1 761572"/>
                <a:gd name="f75" fmla="+- f7 0 f5"/>
                <a:gd name="f76" fmla="+- f6 0 f5"/>
                <a:gd name="f77" fmla="*/ f72 f0 1"/>
                <a:gd name="f78" fmla="*/ f76 1 112127"/>
                <a:gd name="f79" fmla="*/ f75 1 761572"/>
                <a:gd name="f80" fmla="*/ 79820 f76 1"/>
                <a:gd name="f81" fmla="*/ 761573 f75 1"/>
                <a:gd name="f82" fmla="*/ 0 f76 1"/>
                <a:gd name="f83" fmla="*/ 19005 f76 1"/>
                <a:gd name="f84" fmla="*/ 670184 f75 1"/>
                <a:gd name="f85" fmla="*/ 32308 f76 1"/>
                <a:gd name="f86" fmla="*/ 609258 f75 1"/>
                <a:gd name="f87" fmla="*/ 548333 f75 1"/>
                <a:gd name="f88" fmla="*/ 456944 f75 1"/>
                <a:gd name="f89" fmla="*/ 365555 f75 1"/>
                <a:gd name="f90" fmla="*/ 304629 f75 1"/>
                <a:gd name="f91" fmla="*/ 243703 f75 1"/>
                <a:gd name="f92" fmla="*/ 152315 f75 1"/>
                <a:gd name="f93" fmla="*/ 60926 f75 1"/>
                <a:gd name="f94" fmla="*/ 0 f75 1"/>
                <a:gd name="f95" fmla="*/ 112128 f76 1"/>
                <a:gd name="f96" fmla="*/ 93123 f76 1"/>
                <a:gd name="f97" fmla="*/ 91389 f75 1"/>
                <a:gd name="f98" fmla="*/ 213240 f75 1"/>
                <a:gd name="f99" fmla="*/ 396018 f75 1"/>
                <a:gd name="f100" fmla="*/ 517870 f75 1"/>
                <a:gd name="f101" fmla="*/ 700647 f75 1"/>
                <a:gd name="f102" fmla="*/ f77 1 f2"/>
                <a:gd name="f103" fmla="*/ f80 1 112127"/>
                <a:gd name="f104" fmla="*/ f81 1 761572"/>
                <a:gd name="f105" fmla="*/ f82 1 112127"/>
                <a:gd name="f106" fmla="*/ f83 1 112127"/>
                <a:gd name="f107" fmla="*/ f84 1 761572"/>
                <a:gd name="f108" fmla="*/ f85 1 112127"/>
                <a:gd name="f109" fmla="*/ f86 1 761572"/>
                <a:gd name="f110" fmla="*/ f87 1 761572"/>
                <a:gd name="f111" fmla="*/ f88 1 761572"/>
                <a:gd name="f112" fmla="*/ f89 1 761572"/>
                <a:gd name="f113" fmla="*/ f90 1 761572"/>
                <a:gd name="f114" fmla="*/ f91 1 761572"/>
                <a:gd name="f115" fmla="*/ f92 1 761572"/>
                <a:gd name="f116" fmla="*/ f93 1 761572"/>
                <a:gd name="f117" fmla="*/ f94 1 761572"/>
                <a:gd name="f118" fmla="*/ f95 1 112127"/>
                <a:gd name="f119" fmla="*/ f96 1 112127"/>
                <a:gd name="f120" fmla="*/ f97 1 761572"/>
                <a:gd name="f121" fmla="*/ f98 1 761572"/>
                <a:gd name="f122" fmla="*/ f99 1 761572"/>
                <a:gd name="f123" fmla="*/ f100 1 761572"/>
                <a:gd name="f124" fmla="*/ f101 1 761572"/>
                <a:gd name="f125" fmla="*/ f5 1 f78"/>
                <a:gd name="f126" fmla="*/ f6 1 f78"/>
                <a:gd name="f127" fmla="*/ f5 1 f79"/>
                <a:gd name="f128" fmla="*/ f7 1 f79"/>
                <a:gd name="f129" fmla="+- f102 0 f1"/>
                <a:gd name="f130" fmla="*/ f103 1 f78"/>
                <a:gd name="f131" fmla="*/ f104 1 f79"/>
                <a:gd name="f132" fmla="*/ f105 1 f78"/>
                <a:gd name="f133" fmla="*/ f106 1 f78"/>
                <a:gd name="f134" fmla="*/ f107 1 f79"/>
                <a:gd name="f135" fmla="*/ f108 1 f78"/>
                <a:gd name="f136" fmla="*/ f109 1 f79"/>
                <a:gd name="f137" fmla="*/ f110 1 f79"/>
                <a:gd name="f138" fmla="*/ f111 1 f79"/>
                <a:gd name="f139" fmla="*/ f112 1 f79"/>
                <a:gd name="f140" fmla="*/ f113 1 f79"/>
                <a:gd name="f141" fmla="*/ f114 1 f79"/>
                <a:gd name="f142" fmla="*/ f115 1 f79"/>
                <a:gd name="f143" fmla="*/ f116 1 f79"/>
                <a:gd name="f144" fmla="*/ f117 1 f79"/>
                <a:gd name="f145" fmla="*/ f118 1 f78"/>
                <a:gd name="f146" fmla="*/ f119 1 f78"/>
                <a:gd name="f147" fmla="*/ f120 1 f79"/>
                <a:gd name="f148" fmla="*/ f121 1 f79"/>
                <a:gd name="f149" fmla="*/ f122 1 f79"/>
                <a:gd name="f150" fmla="*/ f123 1 f79"/>
                <a:gd name="f151" fmla="*/ f124 1 f79"/>
                <a:gd name="f152" fmla="*/ f125 f73 1"/>
                <a:gd name="f153" fmla="*/ f126 f73 1"/>
                <a:gd name="f154" fmla="*/ f128 f74 1"/>
                <a:gd name="f155" fmla="*/ f127 f74 1"/>
                <a:gd name="f156" fmla="*/ f130 f73 1"/>
                <a:gd name="f157" fmla="*/ f131 f74 1"/>
                <a:gd name="f158" fmla="*/ f132 f73 1"/>
                <a:gd name="f159" fmla="*/ f133 f73 1"/>
                <a:gd name="f160" fmla="*/ f134 f74 1"/>
                <a:gd name="f161" fmla="*/ f135 f73 1"/>
                <a:gd name="f162" fmla="*/ f136 f74 1"/>
                <a:gd name="f163" fmla="*/ f137 f74 1"/>
                <a:gd name="f164" fmla="*/ f138 f74 1"/>
                <a:gd name="f165" fmla="*/ f139 f74 1"/>
                <a:gd name="f166" fmla="*/ f140 f74 1"/>
                <a:gd name="f167" fmla="*/ f141 f74 1"/>
                <a:gd name="f168" fmla="*/ f142 f74 1"/>
                <a:gd name="f169" fmla="*/ f143 f74 1"/>
                <a:gd name="f170" fmla="*/ f144 f74 1"/>
                <a:gd name="f171" fmla="*/ f145 f73 1"/>
                <a:gd name="f172" fmla="*/ f146 f73 1"/>
                <a:gd name="f173" fmla="*/ f147 f74 1"/>
                <a:gd name="f174" fmla="*/ f148 f74 1"/>
                <a:gd name="f175" fmla="*/ f149 f74 1"/>
                <a:gd name="f176" fmla="*/ f150 f74 1"/>
                <a:gd name="f177" fmla="*/ f151 f74 1"/>
              </a:gdLst>
              <a:ahLst/>
              <a:cxnLst>
                <a:cxn ang="3cd4">
                  <a:pos x="hc" y="t"/>
                </a:cxn>
                <a:cxn ang="0">
                  <a:pos x="r" y="vc"/>
                </a:cxn>
                <a:cxn ang="cd4">
                  <a:pos x="hc" y="b"/>
                </a:cxn>
                <a:cxn ang="cd2">
                  <a:pos x="l" y="vc"/>
                </a:cxn>
                <a:cxn ang="f129">
                  <a:pos x="f156" y="f157"/>
                </a:cxn>
                <a:cxn ang="f129">
                  <a:pos x="f158" y="f157"/>
                </a:cxn>
                <a:cxn ang="f129">
                  <a:pos x="f159" y="f160"/>
                </a:cxn>
                <a:cxn ang="f129">
                  <a:pos x="f161" y="f162"/>
                </a:cxn>
                <a:cxn ang="f129">
                  <a:pos x="f159" y="f163"/>
                </a:cxn>
                <a:cxn ang="f129">
                  <a:pos x="f158" y="f164"/>
                </a:cxn>
                <a:cxn ang="f129">
                  <a:pos x="f159" y="f165"/>
                </a:cxn>
                <a:cxn ang="f129">
                  <a:pos x="f161" y="f166"/>
                </a:cxn>
                <a:cxn ang="f129">
                  <a:pos x="f159" y="f167"/>
                </a:cxn>
                <a:cxn ang="f129">
                  <a:pos x="f158" y="f168"/>
                </a:cxn>
                <a:cxn ang="f129">
                  <a:pos x="f159" y="f169"/>
                </a:cxn>
                <a:cxn ang="f129">
                  <a:pos x="f161" y="f170"/>
                </a:cxn>
                <a:cxn ang="f129">
                  <a:pos x="f171" y="f170"/>
                </a:cxn>
                <a:cxn ang="f129">
                  <a:pos x="f172" y="f173"/>
                </a:cxn>
                <a:cxn ang="f129">
                  <a:pos x="f156" y="f168"/>
                </a:cxn>
                <a:cxn ang="f129">
                  <a:pos x="f172" y="f174"/>
                </a:cxn>
                <a:cxn ang="f129">
                  <a:pos x="f171" y="f166"/>
                </a:cxn>
                <a:cxn ang="f129">
                  <a:pos x="f172" y="f175"/>
                </a:cxn>
                <a:cxn ang="f129">
                  <a:pos x="f156" y="f164"/>
                </a:cxn>
                <a:cxn ang="f129">
                  <a:pos x="f172" y="f176"/>
                </a:cxn>
                <a:cxn ang="f129">
                  <a:pos x="f171" y="f162"/>
                </a:cxn>
                <a:cxn ang="f129">
                  <a:pos x="f172" y="f177"/>
                </a:cxn>
                <a:cxn ang="f129">
                  <a:pos x="f156" y="f157"/>
                </a:cxn>
              </a:cxnLst>
              <a:rect l="f152" t="f155" r="f153" b="f154"/>
              <a:pathLst>
                <a:path w="112127"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43" y="f5"/>
                  </a:lnTo>
                  <a:cubicBezTo>
                    <a:pt x="f43" y="f44"/>
                    <a:pt x="f45" y="f46"/>
                    <a:pt x="f47" y="f48"/>
                  </a:cubicBezTo>
                  <a:cubicBezTo>
                    <a:pt x="f49" y="f50"/>
                    <a:pt x="f8" y="f51"/>
                    <a:pt x="f8" y="f37"/>
                  </a:cubicBezTo>
                  <a:cubicBezTo>
                    <a:pt x="f8" y="f52"/>
                    <a:pt x="f49" y="f53"/>
                    <a:pt x="f47" y="f54"/>
                  </a:cubicBezTo>
                  <a:cubicBezTo>
                    <a:pt x="f45" y="f55"/>
                    <a:pt x="f43" y="f56"/>
                    <a:pt x="f43" y="f31"/>
                  </a:cubicBezTo>
                  <a:cubicBezTo>
                    <a:pt x="f43" y="f57"/>
                    <a:pt x="f45" y="f58"/>
                    <a:pt x="f47" y="f59"/>
                  </a:cubicBezTo>
                  <a:cubicBezTo>
                    <a:pt x="f49" y="f60"/>
                    <a:pt x="f8" y="f61"/>
                    <a:pt x="f8" y="f25"/>
                  </a:cubicBezTo>
                  <a:cubicBezTo>
                    <a:pt x="f8" y="f62"/>
                    <a:pt x="f49" y="f63"/>
                    <a:pt x="f47" y="f64"/>
                  </a:cubicBezTo>
                  <a:cubicBezTo>
                    <a:pt x="f45" y="f65"/>
                    <a:pt x="f43" y="f66"/>
                    <a:pt x="f43" y="f19"/>
                  </a:cubicBezTo>
                  <a:cubicBezTo>
                    <a:pt x="f43" y="f67"/>
                    <a:pt x="f45" y="f68"/>
                    <a:pt x="f47" y="f69"/>
                  </a:cubicBezTo>
                  <a:cubicBezTo>
                    <a:pt x="f49" y="f70"/>
                    <a:pt x="f8" y="f71"/>
                    <a:pt x="f8" y="f9"/>
                  </a:cubicBezTo>
                  <a:close/>
                </a:path>
              </a:pathLst>
            </a:custGeom>
            <a:solidFill>
              <a:srgbClr val="7473B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sp>
          <p:nvSpPr>
            <p:cNvPr id="11" name="Freeform 13">
              <a:extLst>
                <a:ext uri="{FF2B5EF4-FFF2-40B4-BE49-F238E27FC236}">
                  <a16:creationId xmlns:a16="http://schemas.microsoft.com/office/drawing/2014/main" id="{FFAA0C18-C75C-13B8-565E-5F5EA21564EF}"/>
                </a:ext>
              </a:extLst>
            </p:cNvPr>
            <p:cNvSpPr/>
            <p:nvPr/>
          </p:nvSpPr>
          <p:spPr>
            <a:xfrm>
              <a:off x="10975625" y="4631655"/>
              <a:ext cx="176113" cy="1196154"/>
            </a:xfrm>
            <a:custGeom>
              <a:avLst/>
              <a:gdLst>
                <a:gd name="f0" fmla="val 10800000"/>
                <a:gd name="f1" fmla="val 5400000"/>
                <a:gd name="f2" fmla="val 180"/>
                <a:gd name="f3" fmla="val w"/>
                <a:gd name="f4" fmla="val h"/>
                <a:gd name="f5" fmla="val 0"/>
                <a:gd name="f6" fmla="val 112128"/>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46646"/>
                <a:gd name="f44" fmla="val 101675"/>
                <a:gd name="f45" fmla="val 71397"/>
                <a:gd name="f46" fmla="val 93123"/>
                <a:gd name="f47" fmla="val 91389"/>
                <a:gd name="f48" fmla="val 85521"/>
                <a:gd name="f49" fmla="val 108524"/>
                <a:gd name="f50" fmla="val 121852"/>
                <a:gd name="f51" fmla="val 182778"/>
                <a:gd name="f52" fmla="val 196105"/>
                <a:gd name="f53" fmla="val 213240"/>
                <a:gd name="f54" fmla="val 233232"/>
                <a:gd name="f55" fmla="val 258935"/>
                <a:gd name="f56" fmla="val 350324"/>
                <a:gd name="f57" fmla="val 376027"/>
                <a:gd name="f58" fmla="val 396018"/>
                <a:gd name="f59" fmla="val 413153"/>
                <a:gd name="f60" fmla="val 426481"/>
                <a:gd name="f61" fmla="val 487407"/>
                <a:gd name="f62" fmla="val 500734"/>
                <a:gd name="f63" fmla="val 517870"/>
                <a:gd name="f64" fmla="val 537861"/>
                <a:gd name="f65" fmla="val 563564"/>
                <a:gd name="f66" fmla="val 654953"/>
                <a:gd name="f67" fmla="val 680656"/>
                <a:gd name="f68" fmla="val 700647"/>
                <a:gd name="f69" fmla="val 717783"/>
                <a:gd name="f70" fmla="val 731110"/>
                <a:gd name="f71" fmla="+- 0 0 -90"/>
                <a:gd name="f72" fmla="*/ f3 1 112128"/>
                <a:gd name="f73" fmla="*/ f4 1 761572"/>
                <a:gd name="f74" fmla="+- f7 0 f5"/>
                <a:gd name="f75" fmla="+- f6 0 f5"/>
                <a:gd name="f76" fmla="*/ f71 f0 1"/>
                <a:gd name="f77" fmla="*/ f75 1 112128"/>
                <a:gd name="f78" fmla="*/ f74 1 761572"/>
                <a:gd name="f79" fmla="*/ 79820 f75 1"/>
                <a:gd name="f80" fmla="*/ 761573 f74 1"/>
                <a:gd name="f81" fmla="*/ 0 f75 1"/>
                <a:gd name="f82" fmla="*/ 19005 f75 1"/>
                <a:gd name="f83" fmla="*/ 670184 f74 1"/>
                <a:gd name="f84" fmla="*/ 32308 f75 1"/>
                <a:gd name="f85" fmla="*/ 609258 f74 1"/>
                <a:gd name="f86" fmla="*/ 548333 f74 1"/>
                <a:gd name="f87" fmla="*/ 456944 f74 1"/>
                <a:gd name="f88" fmla="*/ 365555 f74 1"/>
                <a:gd name="f89" fmla="*/ 304629 f74 1"/>
                <a:gd name="f90" fmla="*/ 243703 f74 1"/>
                <a:gd name="f91" fmla="*/ 152315 f74 1"/>
                <a:gd name="f92" fmla="*/ 60926 f74 1"/>
                <a:gd name="f93" fmla="*/ 0 f74 1"/>
                <a:gd name="f94" fmla="*/ 112128 f75 1"/>
                <a:gd name="f95" fmla="*/ 93123 f75 1"/>
                <a:gd name="f96" fmla="*/ 91389 f74 1"/>
                <a:gd name="f97" fmla="*/ 213240 f74 1"/>
                <a:gd name="f98" fmla="*/ 396018 f74 1"/>
                <a:gd name="f99" fmla="*/ 517870 f74 1"/>
                <a:gd name="f100" fmla="*/ 700647 f74 1"/>
                <a:gd name="f101" fmla="*/ f76 1 f2"/>
                <a:gd name="f102" fmla="*/ f79 1 112128"/>
                <a:gd name="f103" fmla="*/ f80 1 761572"/>
                <a:gd name="f104" fmla="*/ f81 1 112128"/>
                <a:gd name="f105" fmla="*/ f82 1 112128"/>
                <a:gd name="f106" fmla="*/ f83 1 761572"/>
                <a:gd name="f107" fmla="*/ f84 1 112128"/>
                <a:gd name="f108" fmla="*/ f85 1 761572"/>
                <a:gd name="f109" fmla="*/ f86 1 761572"/>
                <a:gd name="f110" fmla="*/ f87 1 761572"/>
                <a:gd name="f111" fmla="*/ f88 1 761572"/>
                <a:gd name="f112" fmla="*/ f89 1 761572"/>
                <a:gd name="f113" fmla="*/ f90 1 761572"/>
                <a:gd name="f114" fmla="*/ f91 1 761572"/>
                <a:gd name="f115" fmla="*/ f92 1 761572"/>
                <a:gd name="f116" fmla="*/ f93 1 761572"/>
                <a:gd name="f117" fmla="*/ f94 1 112128"/>
                <a:gd name="f118" fmla="*/ f95 1 112128"/>
                <a:gd name="f119" fmla="*/ f96 1 761572"/>
                <a:gd name="f120" fmla="*/ f97 1 761572"/>
                <a:gd name="f121" fmla="*/ f98 1 761572"/>
                <a:gd name="f122" fmla="*/ f99 1 761572"/>
                <a:gd name="f123" fmla="*/ f100 1 761572"/>
                <a:gd name="f124" fmla="*/ f5 1 f77"/>
                <a:gd name="f125" fmla="*/ f6 1 f77"/>
                <a:gd name="f126" fmla="*/ f5 1 f78"/>
                <a:gd name="f127" fmla="*/ f7 1 f78"/>
                <a:gd name="f128" fmla="+- f101 0 f1"/>
                <a:gd name="f129" fmla="*/ f102 1 f77"/>
                <a:gd name="f130" fmla="*/ f103 1 f78"/>
                <a:gd name="f131" fmla="*/ f104 1 f77"/>
                <a:gd name="f132" fmla="*/ f105 1 f77"/>
                <a:gd name="f133" fmla="*/ f106 1 f78"/>
                <a:gd name="f134" fmla="*/ f107 1 f77"/>
                <a:gd name="f135" fmla="*/ f108 1 f78"/>
                <a:gd name="f136" fmla="*/ f109 1 f78"/>
                <a:gd name="f137" fmla="*/ f110 1 f78"/>
                <a:gd name="f138" fmla="*/ f111 1 f78"/>
                <a:gd name="f139" fmla="*/ f112 1 f78"/>
                <a:gd name="f140" fmla="*/ f113 1 f78"/>
                <a:gd name="f141" fmla="*/ f114 1 f78"/>
                <a:gd name="f142" fmla="*/ f115 1 f78"/>
                <a:gd name="f143" fmla="*/ f116 1 f78"/>
                <a:gd name="f144" fmla="*/ f117 1 f77"/>
                <a:gd name="f145" fmla="*/ f118 1 f77"/>
                <a:gd name="f146" fmla="*/ f119 1 f78"/>
                <a:gd name="f147" fmla="*/ f120 1 f78"/>
                <a:gd name="f148" fmla="*/ f121 1 f78"/>
                <a:gd name="f149" fmla="*/ f122 1 f78"/>
                <a:gd name="f150" fmla="*/ f123 1 f78"/>
                <a:gd name="f151" fmla="*/ f124 f72 1"/>
                <a:gd name="f152" fmla="*/ f125 f72 1"/>
                <a:gd name="f153" fmla="*/ f127 f73 1"/>
                <a:gd name="f154" fmla="*/ f126 f73 1"/>
                <a:gd name="f155" fmla="*/ f129 f72 1"/>
                <a:gd name="f156" fmla="*/ f130 f73 1"/>
                <a:gd name="f157" fmla="*/ f131 f72 1"/>
                <a:gd name="f158" fmla="*/ f132 f72 1"/>
                <a:gd name="f159" fmla="*/ f133 f73 1"/>
                <a:gd name="f160" fmla="*/ f134 f72 1"/>
                <a:gd name="f161" fmla="*/ f135 f73 1"/>
                <a:gd name="f162" fmla="*/ f136 f73 1"/>
                <a:gd name="f163" fmla="*/ f137 f73 1"/>
                <a:gd name="f164" fmla="*/ f138 f73 1"/>
                <a:gd name="f165" fmla="*/ f139 f73 1"/>
                <a:gd name="f166" fmla="*/ f140 f73 1"/>
                <a:gd name="f167" fmla="*/ f141 f73 1"/>
                <a:gd name="f168" fmla="*/ f142 f73 1"/>
                <a:gd name="f169" fmla="*/ f143 f73 1"/>
                <a:gd name="f170" fmla="*/ f144 f72 1"/>
                <a:gd name="f171" fmla="*/ f145 f72 1"/>
                <a:gd name="f172" fmla="*/ f146 f73 1"/>
                <a:gd name="f173" fmla="*/ f147 f73 1"/>
                <a:gd name="f174" fmla="*/ f148 f73 1"/>
                <a:gd name="f175" fmla="*/ f149 f73 1"/>
                <a:gd name="f176" fmla="*/ f150 f73 1"/>
              </a:gdLst>
              <a:ahLst/>
              <a:cxnLst>
                <a:cxn ang="3cd4">
                  <a:pos x="hc" y="t"/>
                </a:cxn>
                <a:cxn ang="0">
                  <a:pos x="r" y="vc"/>
                </a:cxn>
                <a:cxn ang="cd4">
                  <a:pos x="hc" y="b"/>
                </a:cxn>
                <a:cxn ang="cd2">
                  <a:pos x="l" y="vc"/>
                </a:cxn>
                <a:cxn ang="f128">
                  <a:pos x="f155" y="f156"/>
                </a:cxn>
                <a:cxn ang="f128">
                  <a:pos x="f157" y="f156"/>
                </a:cxn>
                <a:cxn ang="f128">
                  <a:pos x="f158" y="f159"/>
                </a:cxn>
                <a:cxn ang="f128">
                  <a:pos x="f160" y="f161"/>
                </a:cxn>
                <a:cxn ang="f128">
                  <a:pos x="f158" y="f162"/>
                </a:cxn>
                <a:cxn ang="f128">
                  <a:pos x="f157" y="f163"/>
                </a:cxn>
                <a:cxn ang="f128">
                  <a:pos x="f158" y="f164"/>
                </a:cxn>
                <a:cxn ang="f128">
                  <a:pos x="f160" y="f165"/>
                </a:cxn>
                <a:cxn ang="f128">
                  <a:pos x="f158" y="f166"/>
                </a:cxn>
                <a:cxn ang="f128">
                  <a:pos x="f157" y="f167"/>
                </a:cxn>
                <a:cxn ang="f128">
                  <a:pos x="f158" y="f168"/>
                </a:cxn>
                <a:cxn ang="f128">
                  <a:pos x="f160" y="f169"/>
                </a:cxn>
                <a:cxn ang="f128">
                  <a:pos x="f170" y="f169"/>
                </a:cxn>
                <a:cxn ang="f128">
                  <a:pos x="f171" y="f172"/>
                </a:cxn>
                <a:cxn ang="f128">
                  <a:pos x="f155" y="f167"/>
                </a:cxn>
                <a:cxn ang="f128">
                  <a:pos x="f171" y="f173"/>
                </a:cxn>
                <a:cxn ang="f128">
                  <a:pos x="f170" y="f165"/>
                </a:cxn>
                <a:cxn ang="f128">
                  <a:pos x="f171" y="f174"/>
                </a:cxn>
                <a:cxn ang="f128">
                  <a:pos x="f155" y="f163"/>
                </a:cxn>
                <a:cxn ang="f128">
                  <a:pos x="f171" y="f175"/>
                </a:cxn>
                <a:cxn ang="f128">
                  <a:pos x="f170" y="f161"/>
                </a:cxn>
                <a:cxn ang="f128">
                  <a:pos x="f171" y="f176"/>
                </a:cxn>
                <a:cxn ang="f128">
                  <a:pos x="f155" y="f156"/>
                </a:cxn>
              </a:cxnLst>
              <a:rect l="f151" t="f154" r="f152" b="f153"/>
              <a:pathLst>
                <a:path w="112128"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6" y="f5"/>
                  </a:lnTo>
                  <a:cubicBezTo>
                    <a:pt x="f6" y="f43"/>
                    <a:pt x="f44" y="f45"/>
                    <a:pt x="f46" y="f47"/>
                  </a:cubicBezTo>
                  <a:cubicBezTo>
                    <a:pt x="f48" y="f49"/>
                    <a:pt x="f8" y="f50"/>
                    <a:pt x="f8" y="f37"/>
                  </a:cubicBezTo>
                  <a:cubicBezTo>
                    <a:pt x="f8" y="f51"/>
                    <a:pt x="f48" y="f52"/>
                    <a:pt x="f46" y="f53"/>
                  </a:cubicBezTo>
                  <a:cubicBezTo>
                    <a:pt x="f44" y="f54"/>
                    <a:pt x="f6" y="f55"/>
                    <a:pt x="f6" y="f31"/>
                  </a:cubicBezTo>
                  <a:cubicBezTo>
                    <a:pt x="f6" y="f56"/>
                    <a:pt x="f44" y="f57"/>
                    <a:pt x="f46" y="f58"/>
                  </a:cubicBezTo>
                  <a:cubicBezTo>
                    <a:pt x="f48" y="f59"/>
                    <a:pt x="f8" y="f60"/>
                    <a:pt x="f8" y="f25"/>
                  </a:cubicBezTo>
                  <a:cubicBezTo>
                    <a:pt x="f8" y="f61"/>
                    <a:pt x="f48" y="f62"/>
                    <a:pt x="f46" y="f63"/>
                  </a:cubicBezTo>
                  <a:cubicBezTo>
                    <a:pt x="f44" y="f64"/>
                    <a:pt x="f6" y="f65"/>
                    <a:pt x="f6" y="f19"/>
                  </a:cubicBezTo>
                  <a:cubicBezTo>
                    <a:pt x="f6" y="f66"/>
                    <a:pt x="f44" y="f67"/>
                    <a:pt x="f46" y="f68"/>
                  </a:cubicBezTo>
                  <a:cubicBezTo>
                    <a:pt x="f48" y="f69"/>
                    <a:pt x="f8" y="f70"/>
                    <a:pt x="f8" y="f9"/>
                  </a:cubicBezTo>
                  <a:close/>
                </a:path>
              </a:pathLst>
            </a:custGeom>
            <a:solidFill>
              <a:srgbClr val="7473B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sp>
          <p:nvSpPr>
            <p:cNvPr id="12" name="Freeform 14">
              <a:extLst>
                <a:ext uri="{FF2B5EF4-FFF2-40B4-BE49-F238E27FC236}">
                  <a16:creationId xmlns:a16="http://schemas.microsoft.com/office/drawing/2014/main" id="{E7CC1504-8DDF-27B3-30A4-717DBEE6A8FB}"/>
                </a:ext>
              </a:extLst>
            </p:cNvPr>
            <p:cNvSpPr/>
            <p:nvPr/>
          </p:nvSpPr>
          <p:spPr>
            <a:xfrm>
              <a:off x="11571128" y="4627174"/>
              <a:ext cx="394014" cy="394728"/>
            </a:xfrm>
            <a:custGeom>
              <a:avLst/>
              <a:gdLst>
                <a:gd name="f0" fmla="val 10800000"/>
                <a:gd name="f1" fmla="val 5400000"/>
                <a:gd name="f2" fmla="val 180"/>
                <a:gd name="f3" fmla="val w"/>
                <a:gd name="f4" fmla="val h"/>
                <a:gd name="f5" fmla="val 0"/>
                <a:gd name="f6" fmla="val 250862"/>
                <a:gd name="f7" fmla="val 251319"/>
                <a:gd name="f8" fmla="val 250863"/>
                <a:gd name="f9" fmla="val 125660"/>
                <a:gd name="f10" fmla="val 195059"/>
                <a:gd name="f11" fmla="val 194705"/>
                <a:gd name="f12" fmla="val 125431"/>
                <a:gd name="f13" fmla="val 56158"/>
                <a:gd name="f14" fmla="val 56260"/>
                <a:gd name="f15" fmla="+- 0 0 -90"/>
                <a:gd name="f16" fmla="*/ f3 1 250862"/>
                <a:gd name="f17" fmla="*/ f4 1 251319"/>
                <a:gd name="f18" fmla="+- f7 0 f5"/>
                <a:gd name="f19" fmla="+- f6 0 f5"/>
                <a:gd name="f20" fmla="*/ f15 f0 1"/>
                <a:gd name="f21" fmla="*/ f19 1 250862"/>
                <a:gd name="f22" fmla="*/ f18 1 251319"/>
                <a:gd name="f23" fmla="*/ 250863 f19 1"/>
                <a:gd name="f24" fmla="*/ 125660 f18 1"/>
                <a:gd name="f25" fmla="*/ 125431 f19 1"/>
                <a:gd name="f26" fmla="*/ 251319 f18 1"/>
                <a:gd name="f27" fmla="*/ 0 f19 1"/>
                <a:gd name="f28" fmla="*/ 0 f18 1"/>
                <a:gd name="f29" fmla="*/ f20 1 f2"/>
                <a:gd name="f30" fmla="*/ f23 1 250862"/>
                <a:gd name="f31" fmla="*/ f24 1 251319"/>
                <a:gd name="f32" fmla="*/ f25 1 250862"/>
                <a:gd name="f33" fmla="*/ f26 1 251319"/>
                <a:gd name="f34" fmla="*/ f27 1 250862"/>
                <a:gd name="f35" fmla="*/ f28 1 251319"/>
                <a:gd name="f36" fmla="*/ f5 1 f21"/>
                <a:gd name="f37" fmla="*/ f6 1 f21"/>
                <a:gd name="f38" fmla="*/ f5 1 f22"/>
                <a:gd name="f39" fmla="*/ f7 1 f22"/>
                <a:gd name="f40" fmla="+- f29 0 f1"/>
                <a:gd name="f41" fmla="*/ f30 1 f21"/>
                <a:gd name="f42" fmla="*/ f31 1 f22"/>
                <a:gd name="f43" fmla="*/ f32 1 f21"/>
                <a:gd name="f44" fmla="*/ f33 1 f22"/>
                <a:gd name="f45" fmla="*/ f34 1 f21"/>
                <a:gd name="f46" fmla="*/ f35 1 f22"/>
                <a:gd name="f47" fmla="*/ f36 f16 1"/>
                <a:gd name="f48" fmla="*/ f37 f16 1"/>
                <a:gd name="f49" fmla="*/ f39 f17 1"/>
                <a:gd name="f50" fmla="*/ f38 f17 1"/>
                <a:gd name="f51" fmla="*/ f41 f16 1"/>
                <a:gd name="f52" fmla="*/ f42 f17 1"/>
                <a:gd name="f53" fmla="*/ f43 f16 1"/>
                <a:gd name="f54" fmla="*/ f44 f17 1"/>
                <a:gd name="f55" fmla="*/ f45 f16 1"/>
                <a:gd name="f56" fmla="*/ f46 f17 1"/>
              </a:gdLst>
              <a:ahLst/>
              <a:cxnLst>
                <a:cxn ang="3cd4">
                  <a:pos x="hc" y="t"/>
                </a:cxn>
                <a:cxn ang="0">
                  <a:pos x="r" y="vc"/>
                </a:cxn>
                <a:cxn ang="cd4">
                  <a:pos x="hc" y="b"/>
                </a:cxn>
                <a:cxn ang="cd2">
                  <a:pos x="l" y="vc"/>
                </a:cxn>
                <a:cxn ang="f40">
                  <a:pos x="f51" y="f52"/>
                </a:cxn>
                <a:cxn ang="f40">
                  <a:pos x="f53" y="f54"/>
                </a:cxn>
                <a:cxn ang="f40">
                  <a:pos x="f55" y="f52"/>
                </a:cxn>
                <a:cxn ang="f40">
                  <a:pos x="f53" y="f56"/>
                </a:cxn>
                <a:cxn ang="f40">
                  <a:pos x="f51" y="f52"/>
                </a:cxn>
              </a:cxnLst>
              <a:rect l="f47" t="f50" r="f48" b="f49"/>
              <a:pathLst>
                <a:path w="250862" h="251319">
                  <a:moveTo>
                    <a:pt x="f8" y="f9"/>
                  </a:moveTo>
                  <a:cubicBezTo>
                    <a:pt x="f8" y="f10"/>
                    <a:pt x="f11" y="f7"/>
                    <a:pt x="f12" y="f7"/>
                  </a:cubicBezTo>
                  <a:cubicBezTo>
                    <a:pt x="f13" y="f7"/>
                    <a:pt x="f5" y="f10"/>
                    <a:pt x="f5" y="f9"/>
                  </a:cubicBezTo>
                  <a:cubicBezTo>
                    <a:pt x="f5" y="f14"/>
                    <a:pt x="f13" y="f5"/>
                    <a:pt x="f12" y="f5"/>
                  </a:cubicBezTo>
                  <a:cubicBezTo>
                    <a:pt x="f11" y="f5"/>
                    <a:pt x="f8" y="f14"/>
                    <a:pt x="f8" y="f9"/>
                  </a:cubicBezTo>
                  <a:close/>
                </a:path>
              </a:pathLst>
            </a:custGeom>
            <a:solidFill>
              <a:srgbClr val="ECC0DA"/>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grpSp>
      <p:sp>
        <p:nvSpPr>
          <p:cNvPr id="13" name="Rectangle 21">
            <a:extLst>
              <a:ext uri="{FF2B5EF4-FFF2-40B4-BE49-F238E27FC236}">
                <a16:creationId xmlns:a16="http://schemas.microsoft.com/office/drawing/2014/main" id="{50475DE6-FA13-DF55-9A55-3A3594851664}"/>
              </a:ext>
            </a:extLst>
          </p:cNvPr>
          <p:cNvSpPr/>
          <p:nvPr/>
        </p:nvSpPr>
        <p:spPr>
          <a:xfrm rot="16200004">
            <a:off x="2862661" y="-2030694"/>
            <a:ext cx="6141018" cy="10919389"/>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FFFFFF"/>
                </a:solidFill>
                <a:uFillTx/>
                <a:latin typeface="Calibri"/>
              </a:rPr>
              <a:t>a</a:t>
            </a:r>
          </a:p>
        </p:txBody>
      </p:sp>
      <p:sp>
        <p:nvSpPr>
          <p:cNvPr id="14" name="Picture Placeholder 3">
            <a:extLst>
              <a:ext uri="{FF2B5EF4-FFF2-40B4-BE49-F238E27FC236}">
                <a16:creationId xmlns:a16="http://schemas.microsoft.com/office/drawing/2014/main" id="{826F0C19-8F14-8921-0802-150E695E37B4}"/>
              </a:ext>
            </a:extLst>
          </p:cNvPr>
          <p:cNvSpPr txBox="1">
            <a:spLocks noGrp="1"/>
          </p:cNvSpPr>
          <p:nvPr>
            <p:ph type="pic" sz="quarter" idx="4294967295"/>
          </p:nvPr>
        </p:nvSpPr>
        <p:spPr>
          <a:xfrm>
            <a:off x="799130" y="746269"/>
            <a:ext cx="10203652" cy="5365452"/>
          </a:xfrm>
          <a:prstGeom prst="rect">
            <a:avLst/>
          </a:prstGeom>
          <a:solidFill>
            <a:srgbClr val="BFBFBF"/>
          </a:solidFill>
          <a:ln>
            <a:noFill/>
          </a:ln>
        </p:spPr>
        <p:txBody>
          <a:bodyPr vert="horz" wrap="square" lIns="91440" tIns="45720" rIns="91440" bIns="45720" anchor="t" anchorCtr="1" compatLnSpc="1">
            <a:noAutofit/>
          </a:bodyPr>
          <a:lstStyle>
            <a:lvl1pPr marL="0" marR="0" lvl="0" indent="0" algn="ctr" fontAlgn="auto">
              <a:spcAft>
                <a:spcPts val="0"/>
              </a:spcAft>
              <a:buNone/>
              <a:tabLst/>
              <a:defRPr lang="en-US" sz="1727" b="0" i="0" u="none" strike="noStrike" cap="none" spc="0" baseline="0">
                <a:solidFill>
                  <a:srgbClr val="000000"/>
                </a:solidFill>
                <a:uFillTx/>
                <a:latin typeface="Calibri" pitchFamily="34"/>
                <a:cs typeface="Calibri" pitchFamily="34"/>
              </a:defRPr>
            </a:lvl1pPr>
            <a:lvl2pPr marL="0" marR="0" lvl="0" indent="0" algn="ctr" fontAlgn="auto">
              <a:spcBef>
                <a:spcPts val="1000"/>
              </a:spcBef>
              <a:spcAft>
                <a:spcPts val="0"/>
              </a:spcAft>
              <a:buNone/>
              <a:tabLst/>
              <a:defRPr lang="en-US" sz="1727" b="0" i="0" u="none" strike="noStrike" cap="none" spc="0" baseline="0">
                <a:solidFill>
                  <a:srgbClr val="000000"/>
                </a:solidFill>
                <a:uFillTx/>
                <a:latin typeface="Calibri" pitchFamily="34"/>
                <a:cs typeface="Calibri" pitchFamily="34"/>
              </a:defRPr>
            </a:lvl2pPr>
          </a:lstStyle>
          <a:p>
            <a:pPr lvl="0"/>
            <a:endParaRPr lang="en-US"/>
          </a:p>
          <a:p>
            <a:pPr lvl="0"/>
            <a:r>
              <a:rPr lang="en-US"/>
              <a:t>Drag Your Image Here</a:t>
            </a:r>
          </a:p>
        </p:txBody>
      </p:sp>
      <p:cxnSp>
        <p:nvCxnSpPr>
          <p:cNvPr id="15" name="Straight Connector 1">
            <a:extLst>
              <a:ext uri="{FF2B5EF4-FFF2-40B4-BE49-F238E27FC236}">
                <a16:creationId xmlns:a16="http://schemas.microsoft.com/office/drawing/2014/main" id="{E935272F-6C73-E7EB-30D1-782F2B69F3B2}"/>
              </a:ext>
            </a:extLst>
          </p:cNvPr>
          <p:cNvCxnSpPr/>
          <p:nvPr/>
        </p:nvCxnSpPr>
        <p:spPr>
          <a:xfrm>
            <a:off x="11715750" y="6534247"/>
            <a:ext cx="333298" cy="0"/>
          </a:xfrm>
          <a:prstGeom prst="straightConnector1">
            <a:avLst/>
          </a:prstGeom>
          <a:noFill/>
          <a:ln w="19046" cap="flat">
            <a:solidFill>
              <a:srgbClr val="F26F46"/>
            </a:solidFill>
            <a:prstDash val="solid"/>
            <a:miter/>
          </a:ln>
        </p:spPr>
      </p:cxnSp>
      <p:sp>
        <p:nvSpPr>
          <p:cNvPr id="16" name="Rectangle 22">
            <a:extLst>
              <a:ext uri="{FF2B5EF4-FFF2-40B4-BE49-F238E27FC236}">
                <a16:creationId xmlns:a16="http://schemas.microsoft.com/office/drawing/2014/main" id="{AFA52D07-F89E-1ED7-0380-978F9AC536CA}"/>
              </a:ext>
            </a:extLst>
          </p:cNvPr>
          <p:cNvSpPr/>
          <p:nvPr/>
        </p:nvSpPr>
        <p:spPr>
          <a:xfrm rot="16200004">
            <a:off x="9965529" y="1926425"/>
            <a:ext cx="7562856" cy="3128957"/>
          </a:xfrm>
          <a:prstGeom prst="rect">
            <a:avLst/>
          </a:prstGeom>
          <a:solidFill>
            <a:srgbClr val="ECECEC"/>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17" name="Text Placeholder 17">
            <a:extLst>
              <a:ext uri="{FF2B5EF4-FFF2-40B4-BE49-F238E27FC236}">
                <a16:creationId xmlns:a16="http://schemas.microsoft.com/office/drawing/2014/main" id="{585AF077-78BA-01B8-1667-5855BCD8B3F1}"/>
              </a:ext>
            </a:extLst>
          </p:cNvPr>
          <p:cNvSpPr txBox="1">
            <a:spLocks noGrp="1"/>
          </p:cNvSpPr>
          <p:nvPr>
            <p:ph type="body" sz="quarter" idx="4294967295"/>
          </p:nvPr>
        </p:nvSpPr>
        <p:spPr>
          <a:xfrm>
            <a:off x="1991316" y="3578083"/>
            <a:ext cx="8129848" cy="1452560"/>
          </a:xfrm>
          <a:prstGeom prst="rect">
            <a:avLst/>
          </a:prstGeom>
          <a:noFill/>
          <a:ln>
            <a:noFill/>
          </a:ln>
        </p:spPr>
        <p:txBody>
          <a:bodyPr vert="horz" wrap="square" lIns="91440" tIns="45720" rIns="91440" bIns="45720" anchor="ctr" anchorCtr="1" compatLnSpc="1">
            <a:noAutofit/>
          </a:bodyPr>
          <a:lstStyle>
            <a:lvl1pPr marR="0" lvl="0" algn="ctr" fontAlgn="auto">
              <a:spcAft>
                <a:spcPts val="0"/>
              </a:spcAft>
              <a:buNone/>
              <a:tabLst/>
              <a:defRPr lang="en-GB" sz="3000" b="0" i="0" u="none" strike="noStrike" cap="none" spc="0" baseline="0">
                <a:solidFill>
                  <a:srgbClr val="292668"/>
                </a:solidFill>
                <a:uFillTx/>
                <a:latin typeface="Calibri"/>
              </a:defRPr>
            </a:lvl1pPr>
          </a:lstStyle>
          <a:p>
            <a:pPr lvl="0"/>
            <a:r>
              <a:rPr lang="en-GB"/>
              <a:t>QUOTE</a:t>
            </a:r>
            <a:endParaRPr lang="en-US"/>
          </a:p>
        </p:txBody>
      </p:sp>
    </p:spTree>
    <p:extLst>
      <p:ext uri="{BB962C8B-B14F-4D97-AF65-F5344CB8AC3E}">
        <p14:creationId xmlns:p14="http://schemas.microsoft.com/office/powerpoint/2010/main" val="20661161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Quote/Photo Slide 02 Navy">
    <p:spTree>
      <p:nvGrpSpPr>
        <p:cNvPr id="1" name=""/>
        <p:cNvGrpSpPr/>
        <p:nvPr/>
      </p:nvGrpSpPr>
      <p:grpSpPr>
        <a:xfrm>
          <a:off x="0" y="0"/>
          <a:ext cx="0" cy="0"/>
          <a:chOff x="0" y="0"/>
          <a:chExt cx="0" cy="0"/>
        </a:xfrm>
      </p:grpSpPr>
      <p:sp>
        <p:nvSpPr>
          <p:cNvPr id="2" name="Text Placeholder 17">
            <a:extLst>
              <a:ext uri="{FF2B5EF4-FFF2-40B4-BE49-F238E27FC236}">
                <a16:creationId xmlns:a16="http://schemas.microsoft.com/office/drawing/2014/main" id="{4AA5FEFE-4EFE-B6EA-B8DF-0C5D3BA15781}"/>
              </a:ext>
            </a:extLst>
          </p:cNvPr>
          <p:cNvSpPr txBox="1">
            <a:spLocks noGrp="1"/>
          </p:cNvSpPr>
          <p:nvPr>
            <p:ph type="body" sz="quarter" idx="4294967295"/>
          </p:nvPr>
        </p:nvSpPr>
        <p:spPr>
          <a:xfrm>
            <a:off x="2031074" y="2022789"/>
            <a:ext cx="8129848" cy="1985692"/>
          </a:xfrm>
          <a:prstGeom prst="rect">
            <a:avLst/>
          </a:prstGeom>
          <a:noFill/>
          <a:ln>
            <a:noFill/>
          </a:ln>
        </p:spPr>
        <p:txBody>
          <a:bodyPr vert="horz" wrap="square" lIns="91440" tIns="45720" rIns="91440" bIns="45720" anchor="ctr" anchorCtr="1" compatLnSpc="1">
            <a:noAutofit/>
          </a:bodyPr>
          <a:lstStyle>
            <a:lvl1pPr marR="0" lvl="0" algn="ctr" fontAlgn="auto">
              <a:spcAft>
                <a:spcPts val="0"/>
              </a:spcAft>
              <a:buNone/>
              <a:tabLst/>
              <a:defRPr lang="en-GB" sz="3000" b="0" i="0" u="none" strike="noStrike" cap="none" spc="0" baseline="0">
                <a:solidFill>
                  <a:srgbClr val="FFFFFF"/>
                </a:solidFill>
                <a:uFillTx/>
                <a:latin typeface="Calibri"/>
              </a:defRPr>
            </a:lvl1pPr>
          </a:lstStyle>
          <a:p>
            <a:pPr lvl="0"/>
            <a:r>
              <a:rPr lang="en-GB"/>
              <a:t>QUOTE</a:t>
            </a:r>
            <a:endParaRPr lang="en-US"/>
          </a:p>
        </p:txBody>
      </p:sp>
      <p:sp>
        <p:nvSpPr>
          <p:cNvPr id="3" name="Picture Placeholder 29">
            <a:extLst>
              <a:ext uri="{FF2B5EF4-FFF2-40B4-BE49-F238E27FC236}">
                <a16:creationId xmlns:a16="http://schemas.microsoft.com/office/drawing/2014/main" id="{4EB18F79-F5E1-04A4-3C4C-11143632EBCD}"/>
              </a:ext>
            </a:extLst>
          </p:cNvPr>
          <p:cNvSpPr txBox="1">
            <a:spLocks noGrp="1"/>
          </p:cNvSpPr>
          <p:nvPr>
            <p:ph type="pic" sz="quarter" idx="4294967295"/>
          </p:nvPr>
        </p:nvSpPr>
        <p:spPr>
          <a:xfrm>
            <a:off x="0" y="-7296"/>
            <a:ext cx="12192006" cy="6865296"/>
          </a:xfrm>
          <a:prstGeom prst="rect">
            <a:avLst/>
          </a:prstGeom>
          <a:solidFill>
            <a:srgbClr val="BFBFBF"/>
          </a:solidFill>
          <a:ln>
            <a:noFill/>
          </a:ln>
        </p:spPr>
        <p:txBody>
          <a:bodyPr vert="horz" wrap="square" lIns="91440" tIns="45720" rIns="91440" bIns="45720" anchor="t" anchorCtr="1" compatLnSpc="1">
            <a:noAutofit/>
          </a:bodyPr>
          <a:lstStyle>
            <a:lvl1pPr marL="0" marR="0" lvl="0" indent="0" algn="ctr" fontAlgn="auto">
              <a:spcAft>
                <a:spcPts val="0"/>
              </a:spcAft>
              <a:buNone/>
              <a:tabLst/>
              <a:defRPr lang="en-US" sz="1727" b="0" i="0" u="none" strike="noStrike" cap="none" spc="0" baseline="0">
                <a:solidFill>
                  <a:srgbClr val="000000"/>
                </a:solidFill>
                <a:uFillTx/>
                <a:latin typeface="Calibri" pitchFamily="34"/>
                <a:cs typeface="Calibri" pitchFamily="34"/>
              </a:defRPr>
            </a:lvl1pPr>
            <a:lvl2pPr marL="0" marR="0" lvl="0" indent="0" algn="ctr" fontAlgn="auto">
              <a:spcBef>
                <a:spcPts val="1000"/>
              </a:spcBef>
              <a:spcAft>
                <a:spcPts val="0"/>
              </a:spcAft>
              <a:buNone/>
              <a:tabLst/>
              <a:defRPr lang="en-US" sz="1727" b="0" i="0" u="none" strike="noStrike" cap="none" spc="0" baseline="0">
                <a:solidFill>
                  <a:srgbClr val="000000"/>
                </a:solidFill>
                <a:uFillTx/>
                <a:latin typeface="Calibri" pitchFamily="34"/>
                <a:cs typeface="Calibri" pitchFamily="34"/>
              </a:defRPr>
            </a:lvl2pPr>
          </a:lstStyle>
          <a:p>
            <a:pPr lvl="0"/>
            <a:endParaRPr lang="en-US"/>
          </a:p>
          <a:p>
            <a:pPr lvl="0"/>
            <a:r>
              <a:rPr lang="en-US"/>
              <a:t>Drag Your Image Here</a:t>
            </a:r>
          </a:p>
        </p:txBody>
      </p:sp>
    </p:spTree>
    <p:extLst>
      <p:ext uri="{BB962C8B-B14F-4D97-AF65-F5344CB8AC3E}">
        <p14:creationId xmlns:p14="http://schemas.microsoft.com/office/powerpoint/2010/main" val="2476979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Quote/Photo Slide 03">
    <p:spTree>
      <p:nvGrpSpPr>
        <p:cNvPr id="1" name=""/>
        <p:cNvGrpSpPr/>
        <p:nvPr/>
      </p:nvGrpSpPr>
      <p:grpSpPr>
        <a:xfrm>
          <a:off x="0" y="0"/>
          <a:ext cx="0" cy="0"/>
          <a:chOff x="0" y="0"/>
          <a:chExt cx="0" cy="0"/>
        </a:xfrm>
      </p:grpSpPr>
      <p:sp>
        <p:nvSpPr>
          <p:cNvPr id="2" name="Text Placeholder 17">
            <a:extLst>
              <a:ext uri="{FF2B5EF4-FFF2-40B4-BE49-F238E27FC236}">
                <a16:creationId xmlns:a16="http://schemas.microsoft.com/office/drawing/2014/main" id="{25291719-E409-8570-8A12-49A949FD3CE2}"/>
              </a:ext>
            </a:extLst>
          </p:cNvPr>
          <p:cNvSpPr txBox="1">
            <a:spLocks noGrp="1"/>
          </p:cNvSpPr>
          <p:nvPr>
            <p:ph type="body" sz="quarter" idx="4294967295"/>
          </p:nvPr>
        </p:nvSpPr>
        <p:spPr>
          <a:xfrm>
            <a:off x="2031074" y="2070914"/>
            <a:ext cx="8129848" cy="1985692"/>
          </a:xfrm>
          <a:prstGeom prst="rect">
            <a:avLst/>
          </a:prstGeom>
          <a:noFill/>
          <a:ln>
            <a:noFill/>
          </a:ln>
        </p:spPr>
        <p:txBody>
          <a:bodyPr vert="horz" wrap="square" lIns="91440" tIns="45720" rIns="91440" bIns="45720" anchor="ctr" anchorCtr="1" compatLnSpc="1">
            <a:noAutofit/>
          </a:bodyPr>
          <a:lstStyle>
            <a:lvl1pPr marR="0" lvl="0" algn="ctr" fontAlgn="auto">
              <a:spcAft>
                <a:spcPts val="0"/>
              </a:spcAft>
              <a:buNone/>
              <a:tabLst/>
              <a:defRPr lang="en-GB" sz="3000" b="0" i="0" u="none" strike="noStrike" cap="none" spc="0" baseline="0">
                <a:solidFill>
                  <a:srgbClr val="292668"/>
                </a:solidFill>
                <a:uFillTx/>
                <a:latin typeface="Calibri"/>
              </a:defRPr>
            </a:lvl1pPr>
          </a:lstStyle>
          <a:p>
            <a:pPr lvl="0"/>
            <a:r>
              <a:rPr lang="en-GB"/>
              <a:t>QUOTE</a:t>
            </a:r>
            <a:endParaRPr lang="en-US"/>
          </a:p>
        </p:txBody>
      </p:sp>
    </p:spTree>
    <p:extLst>
      <p:ext uri="{BB962C8B-B14F-4D97-AF65-F5344CB8AC3E}">
        <p14:creationId xmlns:p14="http://schemas.microsoft.com/office/powerpoint/2010/main" val="4950589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ullet Point x3 slide with photo Navy">
    <p:spTree>
      <p:nvGrpSpPr>
        <p:cNvPr id="1" name=""/>
        <p:cNvGrpSpPr/>
        <p:nvPr/>
      </p:nvGrpSpPr>
      <p:grpSpPr>
        <a:xfrm>
          <a:off x="0" y="0"/>
          <a:ext cx="0" cy="0"/>
          <a:chOff x="0" y="0"/>
          <a:chExt cx="0" cy="0"/>
        </a:xfrm>
      </p:grpSpPr>
      <p:sp>
        <p:nvSpPr>
          <p:cNvPr id="2" name="Text Placeholder 8">
            <a:extLst>
              <a:ext uri="{FF2B5EF4-FFF2-40B4-BE49-F238E27FC236}">
                <a16:creationId xmlns:a16="http://schemas.microsoft.com/office/drawing/2014/main" id="{34C0E775-EB96-9A90-B2DE-4DC8F0C369B2}"/>
              </a:ext>
            </a:extLst>
          </p:cNvPr>
          <p:cNvSpPr txBox="1">
            <a:spLocks noGrp="1"/>
          </p:cNvSpPr>
          <p:nvPr>
            <p:ph type="body" sz="quarter" idx="4294967295"/>
          </p:nvPr>
        </p:nvSpPr>
        <p:spPr>
          <a:xfrm>
            <a:off x="4912293" y="1345612"/>
            <a:ext cx="6553230" cy="999384"/>
          </a:xfrm>
          <a:prstGeom prst="rect">
            <a:avLst/>
          </a:prstGeom>
          <a:noFill/>
          <a:ln>
            <a:noFill/>
          </a:ln>
        </p:spPr>
        <p:txBody>
          <a:bodyPr vert="horz" wrap="square" lIns="91440" tIns="45720" rIns="91440" bIns="45720" anchor="t" anchorCtr="0" compatLnSpc="1">
            <a:noAutofit/>
          </a:bodyPr>
          <a:lstStyle>
            <a:lvl1pPr marL="0" marR="0" lvl="0" indent="0" fontAlgn="auto">
              <a:lnSpc>
                <a:spcPct val="100000"/>
              </a:lnSpc>
              <a:spcBef>
                <a:spcPts val="0"/>
              </a:spcBef>
              <a:spcAft>
                <a:spcPts val="0"/>
              </a:spcAft>
              <a:buNone/>
              <a:tabLst/>
              <a:defRPr lang="en-US" sz="2200" b="0" i="0" u="none" strike="noStrike" cap="none" spc="0" baseline="0">
                <a:solidFill>
                  <a:srgbClr val="292668"/>
                </a:solidFill>
                <a:uFillTx/>
                <a:latin typeface="Calibri" pitchFamily="34"/>
                <a:cs typeface="Calibri" pitchFamily="34"/>
              </a:defRPr>
            </a:lvl1pPr>
          </a:lstStyle>
          <a:p>
            <a:pPr lvl="0"/>
            <a:r>
              <a:rPr lang="en-US"/>
              <a:t>Click to type</a:t>
            </a:r>
          </a:p>
        </p:txBody>
      </p:sp>
      <p:sp>
        <p:nvSpPr>
          <p:cNvPr id="3" name="Text Placeholder 8">
            <a:extLst>
              <a:ext uri="{FF2B5EF4-FFF2-40B4-BE49-F238E27FC236}">
                <a16:creationId xmlns:a16="http://schemas.microsoft.com/office/drawing/2014/main" id="{9EDF55BC-76E2-002E-AF3F-E99846189F41}"/>
              </a:ext>
            </a:extLst>
          </p:cNvPr>
          <p:cNvSpPr txBox="1">
            <a:spLocks noGrp="1"/>
          </p:cNvSpPr>
          <p:nvPr>
            <p:ph type="body" sz="quarter" idx="4294967295"/>
          </p:nvPr>
        </p:nvSpPr>
        <p:spPr>
          <a:xfrm>
            <a:off x="3880329" y="614394"/>
            <a:ext cx="1232766" cy="955621"/>
          </a:xfrm>
          <a:prstGeom prst="rect">
            <a:avLst/>
          </a:prstGeom>
          <a:noFill/>
          <a:ln>
            <a:noFill/>
          </a:ln>
        </p:spPr>
        <p:txBody>
          <a:bodyPr vert="horz" wrap="square" lIns="91440" tIns="45720" rIns="91440" bIns="45720" anchor="t" anchorCtr="0" compatLnSpc="1">
            <a:noAutofit/>
          </a:bodyPr>
          <a:lstStyle>
            <a:lvl1pPr marL="0" marR="0" lvl="0" indent="0" fontAlgn="auto">
              <a:lnSpc>
                <a:spcPct val="130000"/>
              </a:lnSpc>
              <a:spcAft>
                <a:spcPts val="0"/>
              </a:spcAft>
              <a:buNone/>
              <a:tabLst/>
              <a:defRPr lang="en-US" sz="4400" b="1" i="0" u="none" strike="noStrike" cap="none" spc="0" baseline="0">
                <a:solidFill>
                  <a:srgbClr val="FFFFFF"/>
                </a:solidFill>
                <a:uFillTx/>
                <a:latin typeface="Calibri" pitchFamily="34"/>
                <a:cs typeface="Calibri" pitchFamily="34"/>
              </a:defRPr>
            </a:lvl1pPr>
          </a:lstStyle>
          <a:p>
            <a:pPr lvl="0"/>
            <a:r>
              <a:rPr lang="en-US"/>
              <a:t>01</a:t>
            </a:r>
          </a:p>
        </p:txBody>
      </p:sp>
      <p:sp>
        <p:nvSpPr>
          <p:cNvPr id="4" name="Text Placeholder 8">
            <a:extLst>
              <a:ext uri="{FF2B5EF4-FFF2-40B4-BE49-F238E27FC236}">
                <a16:creationId xmlns:a16="http://schemas.microsoft.com/office/drawing/2014/main" id="{546F7CBB-B764-88BA-1DC1-3862580D8553}"/>
              </a:ext>
            </a:extLst>
          </p:cNvPr>
          <p:cNvSpPr txBox="1">
            <a:spLocks noGrp="1"/>
          </p:cNvSpPr>
          <p:nvPr>
            <p:ph type="body" sz="quarter" idx="4294967295"/>
          </p:nvPr>
        </p:nvSpPr>
        <p:spPr>
          <a:xfrm>
            <a:off x="4912293" y="2770037"/>
            <a:ext cx="6562676" cy="339416"/>
          </a:xfrm>
          <a:prstGeom prst="rect">
            <a:avLst/>
          </a:prstGeom>
          <a:noFill/>
          <a:ln>
            <a:noFill/>
          </a:ln>
        </p:spPr>
        <p:txBody>
          <a:bodyPr vert="horz" wrap="square" lIns="91440" tIns="45720" rIns="91440" bIns="45720" anchor="t" anchorCtr="0" compatLnSpc="1">
            <a:noAutofit/>
          </a:bodyPr>
          <a:lstStyle>
            <a:lvl1pPr marL="0" marR="0" lvl="0" indent="0" fontAlgn="auto">
              <a:lnSpc>
                <a:spcPct val="100000"/>
              </a:lnSpc>
              <a:spcBef>
                <a:spcPts val="0"/>
              </a:spcBef>
              <a:spcAft>
                <a:spcPts val="0"/>
              </a:spcAft>
              <a:buNone/>
              <a:tabLst/>
              <a:defRPr lang="en-US" sz="2400" b="1" i="0" u="none" strike="noStrike" cap="none" spc="0" baseline="0">
                <a:solidFill>
                  <a:srgbClr val="F26F46"/>
                </a:solidFill>
                <a:uFillTx/>
                <a:latin typeface="Calibri" pitchFamily="34"/>
                <a:cs typeface="Calibri" pitchFamily="34"/>
              </a:defRPr>
            </a:lvl1pPr>
          </a:lstStyle>
          <a:p>
            <a:pPr lvl="0"/>
            <a:r>
              <a:rPr lang="en-US"/>
              <a:t>Feature Title</a:t>
            </a:r>
          </a:p>
        </p:txBody>
      </p:sp>
      <p:sp>
        <p:nvSpPr>
          <p:cNvPr id="5" name="Text Placeholder 8">
            <a:extLst>
              <a:ext uri="{FF2B5EF4-FFF2-40B4-BE49-F238E27FC236}">
                <a16:creationId xmlns:a16="http://schemas.microsoft.com/office/drawing/2014/main" id="{DEE244DB-E88C-D739-4314-AE3086E5AF10}"/>
              </a:ext>
            </a:extLst>
          </p:cNvPr>
          <p:cNvSpPr txBox="1">
            <a:spLocks noGrp="1"/>
          </p:cNvSpPr>
          <p:nvPr>
            <p:ph type="body" sz="quarter" idx="4294967295"/>
          </p:nvPr>
        </p:nvSpPr>
        <p:spPr>
          <a:xfrm>
            <a:off x="4912293" y="3268751"/>
            <a:ext cx="6553230" cy="999384"/>
          </a:xfrm>
          <a:prstGeom prst="rect">
            <a:avLst/>
          </a:prstGeom>
          <a:noFill/>
          <a:ln>
            <a:noFill/>
          </a:ln>
        </p:spPr>
        <p:txBody>
          <a:bodyPr vert="horz" wrap="square" lIns="91440" tIns="45720" rIns="91440" bIns="45720" anchor="t" anchorCtr="0" compatLnSpc="1">
            <a:noAutofit/>
          </a:bodyPr>
          <a:lstStyle>
            <a:lvl1pPr marL="0" marR="0" lvl="0" indent="0" fontAlgn="auto">
              <a:lnSpc>
                <a:spcPct val="100000"/>
              </a:lnSpc>
              <a:spcBef>
                <a:spcPts val="0"/>
              </a:spcBef>
              <a:spcAft>
                <a:spcPts val="0"/>
              </a:spcAft>
              <a:buNone/>
              <a:tabLst/>
              <a:defRPr lang="en-US" sz="2200" b="0" i="0" u="none" strike="noStrike" cap="none" spc="0" baseline="0">
                <a:solidFill>
                  <a:srgbClr val="292668"/>
                </a:solidFill>
                <a:uFillTx/>
                <a:latin typeface="Calibri" pitchFamily="34"/>
                <a:cs typeface="Calibri" pitchFamily="34"/>
              </a:defRPr>
            </a:lvl1pPr>
          </a:lstStyle>
          <a:p>
            <a:pPr lvl="0"/>
            <a:r>
              <a:rPr lang="en-US"/>
              <a:t>Click to type</a:t>
            </a:r>
          </a:p>
        </p:txBody>
      </p:sp>
      <p:sp>
        <p:nvSpPr>
          <p:cNvPr id="6" name="Text Placeholder 8">
            <a:extLst>
              <a:ext uri="{FF2B5EF4-FFF2-40B4-BE49-F238E27FC236}">
                <a16:creationId xmlns:a16="http://schemas.microsoft.com/office/drawing/2014/main" id="{F170032D-423D-E200-D4F1-CDD0DFA30CC3}"/>
              </a:ext>
            </a:extLst>
          </p:cNvPr>
          <p:cNvSpPr txBox="1">
            <a:spLocks noGrp="1"/>
          </p:cNvSpPr>
          <p:nvPr>
            <p:ph type="body" sz="quarter" idx="4294967295"/>
          </p:nvPr>
        </p:nvSpPr>
        <p:spPr>
          <a:xfrm>
            <a:off x="4927793" y="4633831"/>
            <a:ext cx="6562676" cy="339416"/>
          </a:xfrm>
          <a:prstGeom prst="rect">
            <a:avLst/>
          </a:prstGeom>
          <a:noFill/>
          <a:ln>
            <a:noFill/>
          </a:ln>
        </p:spPr>
        <p:txBody>
          <a:bodyPr vert="horz" wrap="square" lIns="91440" tIns="45720" rIns="91440" bIns="45720" anchor="t" anchorCtr="0" compatLnSpc="1">
            <a:noAutofit/>
          </a:bodyPr>
          <a:lstStyle>
            <a:lvl1pPr marL="0" marR="0" lvl="0" indent="0" fontAlgn="auto">
              <a:lnSpc>
                <a:spcPct val="100000"/>
              </a:lnSpc>
              <a:spcBef>
                <a:spcPts val="0"/>
              </a:spcBef>
              <a:spcAft>
                <a:spcPts val="0"/>
              </a:spcAft>
              <a:buNone/>
              <a:tabLst/>
              <a:defRPr lang="en-US" sz="2400" b="1" i="0" u="none" strike="noStrike" cap="none" spc="0" baseline="0">
                <a:solidFill>
                  <a:srgbClr val="F26F46"/>
                </a:solidFill>
                <a:uFillTx/>
                <a:latin typeface="Calibri" pitchFamily="34"/>
                <a:cs typeface="Calibri" pitchFamily="34"/>
              </a:defRPr>
            </a:lvl1pPr>
          </a:lstStyle>
          <a:p>
            <a:pPr lvl="0"/>
            <a:r>
              <a:rPr lang="en-US"/>
              <a:t>Feature Title</a:t>
            </a:r>
          </a:p>
        </p:txBody>
      </p:sp>
      <p:sp>
        <p:nvSpPr>
          <p:cNvPr id="7" name="Text Placeholder 8">
            <a:extLst>
              <a:ext uri="{FF2B5EF4-FFF2-40B4-BE49-F238E27FC236}">
                <a16:creationId xmlns:a16="http://schemas.microsoft.com/office/drawing/2014/main" id="{2BAB7B06-015F-225C-A54A-D44DD6675266}"/>
              </a:ext>
            </a:extLst>
          </p:cNvPr>
          <p:cNvSpPr txBox="1">
            <a:spLocks noGrp="1"/>
          </p:cNvSpPr>
          <p:nvPr>
            <p:ph type="body" sz="quarter" idx="4294967295"/>
          </p:nvPr>
        </p:nvSpPr>
        <p:spPr>
          <a:xfrm>
            <a:off x="4927793" y="5132545"/>
            <a:ext cx="6553230" cy="999384"/>
          </a:xfrm>
          <a:prstGeom prst="rect">
            <a:avLst/>
          </a:prstGeom>
          <a:noFill/>
          <a:ln>
            <a:noFill/>
          </a:ln>
        </p:spPr>
        <p:txBody>
          <a:bodyPr vert="horz" wrap="square" lIns="91440" tIns="45720" rIns="91440" bIns="45720" anchor="t" anchorCtr="0" compatLnSpc="1">
            <a:noAutofit/>
          </a:bodyPr>
          <a:lstStyle>
            <a:lvl1pPr marL="0" marR="0" lvl="0" indent="0" fontAlgn="auto">
              <a:lnSpc>
                <a:spcPct val="100000"/>
              </a:lnSpc>
              <a:spcBef>
                <a:spcPts val="0"/>
              </a:spcBef>
              <a:spcAft>
                <a:spcPts val="0"/>
              </a:spcAft>
              <a:buNone/>
              <a:tabLst/>
              <a:defRPr lang="en-US" sz="2200" b="0" i="0" u="none" strike="noStrike" cap="none" spc="0" baseline="0">
                <a:solidFill>
                  <a:srgbClr val="292668"/>
                </a:solidFill>
                <a:uFillTx/>
                <a:latin typeface="Calibri" pitchFamily="34"/>
                <a:cs typeface="Calibri" pitchFamily="34"/>
              </a:defRPr>
            </a:lvl1pPr>
          </a:lstStyle>
          <a:p>
            <a:pPr lvl="0"/>
            <a:r>
              <a:rPr lang="en-US"/>
              <a:t>Click to type</a:t>
            </a:r>
          </a:p>
        </p:txBody>
      </p:sp>
      <p:sp>
        <p:nvSpPr>
          <p:cNvPr id="8" name="Picture Placeholder 2">
            <a:extLst>
              <a:ext uri="{FF2B5EF4-FFF2-40B4-BE49-F238E27FC236}">
                <a16:creationId xmlns:a16="http://schemas.microsoft.com/office/drawing/2014/main" id="{41D9941D-8699-014C-5FF1-E515C051FAEE}"/>
              </a:ext>
            </a:extLst>
          </p:cNvPr>
          <p:cNvSpPr txBox="1">
            <a:spLocks noGrp="1"/>
          </p:cNvSpPr>
          <p:nvPr>
            <p:ph type="pic" sz="quarter" idx="4294967295"/>
          </p:nvPr>
        </p:nvSpPr>
        <p:spPr>
          <a:xfrm>
            <a:off x="-48344" y="0"/>
            <a:ext cx="3570475" cy="6858000"/>
          </a:xfrm>
          <a:prstGeom prst="rect">
            <a:avLst/>
          </a:prstGeom>
          <a:solidFill>
            <a:srgbClr val="D9D9D9"/>
          </a:solidFill>
          <a:ln>
            <a:noFill/>
          </a:ln>
        </p:spPr>
        <p:txBody>
          <a:bodyPr vert="horz" wrap="square" lIns="91440" tIns="45720" rIns="91440" bIns="45720" anchor="t" anchorCtr="1" compatLnSpc="1">
            <a:noAutofit/>
          </a:bodyPr>
          <a:lstStyle>
            <a:lvl1pPr marL="0" marR="0" lvl="0" indent="0" algn="ctr" fontAlgn="auto">
              <a:spcAft>
                <a:spcPts val="0"/>
              </a:spcAft>
              <a:buNone/>
              <a:tabLst/>
              <a:defRPr lang="en-US" b="0" i="0" u="none" strike="noStrike" cap="none" spc="0" baseline="0">
                <a:solidFill>
                  <a:srgbClr val="000000"/>
                </a:solidFill>
                <a:uFillTx/>
                <a:latin typeface="Calibri"/>
              </a:defRPr>
            </a:lvl1pPr>
          </a:lstStyle>
          <a:p>
            <a:pPr lvl="0"/>
            <a:endParaRPr lang="en-US"/>
          </a:p>
        </p:txBody>
      </p:sp>
      <p:sp>
        <p:nvSpPr>
          <p:cNvPr id="9" name="Text Placeholder 8">
            <a:extLst>
              <a:ext uri="{FF2B5EF4-FFF2-40B4-BE49-F238E27FC236}">
                <a16:creationId xmlns:a16="http://schemas.microsoft.com/office/drawing/2014/main" id="{99F3499A-4EBA-2C71-E153-163C53669A1B}"/>
              </a:ext>
            </a:extLst>
          </p:cNvPr>
          <p:cNvSpPr txBox="1">
            <a:spLocks noGrp="1"/>
          </p:cNvSpPr>
          <p:nvPr>
            <p:ph type="body" sz="quarter" idx="4294967295"/>
          </p:nvPr>
        </p:nvSpPr>
        <p:spPr>
          <a:xfrm>
            <a:off x="3918853" y="2558719"/>
            <a:ext cx="1232766" cy="955621"/>
          </a:xfrm>
          <a:prstGeom prst="rect">
            <a:avLst/>
          </a:prstGeom>
          <a:noFill/>
          <a:ln>
            <a:noFill/>
          </a:ln>
        </p:spPr>
        <p:txBody>
          <a:bodyPr vert="horz" wrap="square" lIns="91440" tIns="45720" rIns="91440" bIns="45720" anchor="t" anchorCtr="0" compatLnSpc="1">
            <a:noAutofit/>
          </a:bodyPr>
          <a:lstStyle>
            <a:lvl1pPr marL="0" marR="0" lvl="0" indent="0" fontAlgn="auto">
              <a:lnSpc>
                <a:spcPct val="130000"/>
              </a:lnSpc>
              <a:spcAft>
                <a:spcPts val="0"/>
              </a:spcAft>
              <a:buNone/>
              <a:tabLst/>
              <a:defRPr lang="en-US" sz="4400" b="1" i="0" u="none" strike="noStrike" cap="none" spc="0" baseline="0">
                <a:solidFill>
                  <a:srgbClr val="FFFFFF"/>
                </a:solidFill>
                <a:uFillTx/>
                <a:latin typeface="Calibri" pitchFamily="34"/>
                <a:cs typeface="Calibri" pitchFamily="34"/>
              </a:defRPr>
            </a:lvl1pPr>
          </a:lstStyle>
          <a:p>
            <a:pPr lvl="0"/>
            <a:r>
              <a:rPr lang="en-US"/>
              <a:t>02</a:t>
            </a:r>
          </a:p>
        </p:txBody>
      </p:sp>
      <p:sp>
        <p:nvSpPr>
          <p:cNvPr id="10" name="Text Placeholder 8">
            <a:extLst>
              <a:ext uri="{FF2B5EF4-FFF2-40B4-BE49-F238E27FC236}">
                <a16:creationId xmlns:a16="http://schemas.microsoft.com/office/drawing/2014/main" id="{C79D4B78-29D7-515E-3747-E27441B2A468}"/>
              </a:ext>
            </a:extLst>
          </p:cNvPr>
          <p:cNvSpPr txBox="1">
            <a:spLocks noGrp="1"/>
          </p:cNvSpPr>
          <p:nvPr>
            <p:ph type="body" sz="quarter" idx="4294967295"/>
          </p:nvPr>
        </p:nvSpPr>
        <p:spPr>
          <a:xfrm>
            <a:off x="3918853" y="4410974"/>
            <a:ext cx="1232766" cy="955621"/>
          </a:xfrm>
          <a:prstGeom prst="rect">
            <a:avLst/>
          </a:prstGeom>
          <a:noFill/>
          <a:ln>
            <a:noFill/>
          </a:ln>
        </p:spPr>
        <p:txBody>
          <a:bodyPr vert="horz" wrap="square" lIns="91440" tIns="45720" rIns="91440" bIns="45720" anchor="t" anchorCtr="0" compatLnSpc="1">
            <a:noAutofit/>
          </a:bodyPr>
          <a:lstStyle>
            <a:lvl1pPr marL="0" marR="0" lvl="0" indent="0" fontAlgn="auto">
              <a:lnSpc>
                <a:spcPct val="130000"/>
              </a:lnSpc>
              <a:spcAft>
                <a:spcPts val="0"/>
              </a:spcAft>
              <a:buNone/>
              <a:tabLst/>
              <a:defRPr lang="en-US" sz="4400" b="1" i="0" u="none" strike="noStrike" cap="none" spc="0" baseline="0">
                <a:solidFill>
                  <a:srgbClr val="FFFFFF"/>
                </a:solidFill>
                <a:uFillTx/>
                <a:latin typeface="Calibri" pitchFamily="34"/>
                <a:cs typeface="Calibri" pitchFamily="34"/>
              </a:defRPr>
            </a:lvl1pPr>
          </a:lstStyle>
          <a:p>
            <a:pPr lvl="0"/>
            <a:r>
              <a:rPr lang="en-US"/>
              <a:t>03</a:t>
            </a:r>
          </a:p>
        </p:txBody>
      </p:sp>
    </p:spTree>
    <p:extLst>
      <p:ext uri="{BB962C8B-B14F-4D97-AF65-F5344CB8AC3E}">
        <p14:creationId xmlns:p14="http://schemas.microsoft.com/office/powerpoint/2010/main" val="29569412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hoto Slide Navy">
    <p:spTree>
      <p:nvGrpSpPr>
        <p:cNvPr id="1" name=""/>
        <p:cNvGrpSpPr/>
        <p:nvPr/>
      </p:nvGrpSpPr>
      <p:grpSpPr>
        <a:xfrm>
          <a:off x="0" y="0"/>
          <a:ext cx="0" cy="0"/>
          <a:chOff x="0" y="0"/>
          <a:chExt cx="0" cy="0"/>
        </a:xfrm>
      </p:grpSpPr>
      <p:sp>
        <p:nvSpPr>
          <p:cNvPr id="2" name="Text Placeholder 23">
            <a:extLst>
              <a:ext uri="{FF2B5EF4-FFF2-40B4-BE49-F238E27FC236}">
                <a16:creationId xmlns:a16="http://schemas.microsoft.com/office/drawing/2014/main" id="{584504CB-06EA-03FC-237B-6B614BE6B7C2}"/>
              </a:ext>
            </a:extLst>
          </p:cNvPr>
          <p:cNvSpPr txBox="1">
            <a:spLocks noGrp="1"/>
          </p:cNvSpPr>
          <p:nvPr>
            <p:ph type="body" sz="quarter" idx="4294967295"/>
          </p:nvPr>
        </p:nvSpPr>
        <p:spPr>
          <a:xfrm>
            <a:off x="701134" y="650586"/>
            <a:ext cx="4990996" cy="992654"/>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en-US" sz="3600" b="1" i="0" u="none" strike="noStrike" cap="none" spc="0" baseline="0">
                <a:solidFill>
                  <a:srgbClr val="FFFFFF"/>
                </a:solidFill>
                <a:uFillTx/>
                <a:latin typeface="Calibri"/>
              </a:defRPr>
            </a:lvl1pPr>
          </a:lstStyle>
          <a:p>
            <a:pPr lvl="0"/>
            <a:r>
              <a:rPr lang="en-US"/>
              <a:t>HEADING</a:t>
            </a:r>
          </a:p>
        </p:txBody>
      </p:sp>
      <p:sp>
        <p:nvSpPr>
          <p:cNvPr id="3" name="Picture Placeholder 2">
            <a:extLst>
              <a:ext uri="{FF2B5EF4-FFF2-40B4-BE49-F238E27FC236}">
                <a16:creationId xmlns:a16="http://schemas.microsoft.com/office/drawing/2014/main" id="{0F838D44-9E0C-AC6A-C44A-E1F1FB6B9AC9}"/>
              </a:ext>
            </a:extLst>
          </p:cNvPr>
          <p:cNvSpPr txBox="1">
            <a:spLocks noGrp="1"/>
          </p:cNvSpPr>
          <p:nvPr>
            <p:ph type="pic" sz="quarter" idx="4294967295"/>
          </p:nvPr>
        </p:nvSpPr>
        <p:spPr>
          <a:xfrm>
            <a:off x="6083676" y="0"/>
            <a:ext cx="5361063" cy="6858000"/>
          </a:xfrm>
          <a:prstGeom prst="rect">
            <a:avLst/>
          </a:prstGeom>
          <a:solidFill>
            <a:srgbClr val="D9D9D9"/>
          </a:solidFill>
          <a:ln>
            <a:noFill/>
          </a:ln>
        </p:spPr>
        <p:txBody>
          <a:bodyPr vert="horz" wrap="square" lIns="91440" tIns="45720" rIns="91440" bIns="45720" anchor="t" anchorCtr="1" compatLnSpc="1">
            <a:noAutofit/>
          </a:bodyPr>
          <a:lstStyle>
            <a:lvl1pPr marL="0" marR="0" lvl="0" indent="0" algn="ctr" fontAlgn="auto">
              <a:spcAft>
                <a:spcPts val="0"/>
              </a:spcAft>
              <a:buNone/>
              <a:tabLst/>
              <a:defRPr lang="en-US" b="0" i="0" u="none" strike="noStrike" cap="none" spc="0" baseline="0">
                <a:solidFill>
                  <a:srgbClr val="000000"/>
                </a:solidFill>
                <a:uFillTx/>
                <a:latin typeface="Calibri"/>
              </a:defRPr>
            </a:lvl1pPr>
          </a:lstStyle>
          <a:p>
            <a:pPr lvl="0"/>
            <a:endParaRPr lang="en-US"/>
          </a:p>
        </p:txBody>
      </p:sp>
    </p:spTree>
    <p:extLst>
      <p:ext uri="{BB962C8B-B14F-4D97-AF65-F5344CB8AC3E}">
        <p14:creationId xmlns:p14="http://schemas.microsoft.com/office/powerpoint/2010/main" val="176654399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37D39E75-8ED1-0872-A652-BE70FD17740D}"/>
              </a:ext>
            </a:extLst>
          </p:cNvPr>
          <p:cNvCxnSpPr/>
          <p:nvPr/>
        </p:nvCxnSpPr>
        <p:spPr>
          <a:xfrm>
            <a:off x="11715750" y="6534247"/>
            <a:ext cx="333298" cy="0"/>
          </a:xfrm>
          <a:prstGeom prst="straightConnector1">
            <a:avLst/>
          </a:prstGeom>
          <a:noFill/>
          <a:ln w="19046" cap="flat">
            <a:solidFill>
              <a:srgbClr val="F26F46"/>
            </a:solidFill>
            <a:prstDash val="solid"/>
            <a:miter/>
          </a:ln>
        </p:spPr>
      </p:cxnSp>
      <p:sp>
        <p:nvSpPr>
          <p:cNvPr id="3" name="TextBox 2">
            <a:extLst>
              <a:ext uri="{FF2B5EF4-FFF2-40B4-BE49-F238E27FC236}">
                <a16:creationId xmlns:a16="http://schemas.microsoft.com/office/drawing/2014/main" id="{55DED3AC-49A5-63D3-A469-2F94D0C4865D}"/>
              </a:ext>
            </a:extLst>
          </p:cNvPr>
          <p:cNvSpPr txBox="1"/>
          <p:nvPr/>
        </p:nvSpPr>
        <p:spPr>
          <a:xfrm rot="16200004">
            <a:off x="9695136" y="4196008"/>
            <a:ext cx="4359209" cy="215441"/>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 b="0" i="0" u="none" strike="noStrike" kern="1200" cap="none" spc="100" baseline="0">
                <a:solidFill>
                  <a:srgbClr val="292668"/>
                </a:solidFill>
                <a:uFillTx/>
                <a:latin typeface="Calibri"/>
              </a:rPr>
              <a:t>Tværfaglighed i de europæiske universiteter</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89"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90" r:id="rId4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41.xml"/></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hyperlink" Target="https://ich.unesco.org/en/RL/traditional-ways-of-making-artisan-minas-cheese-in-minas-gerais-02102" TargetMode="External"/><Relationship Id="rId7" Type="http://schemas.openxmlformats.org/officeDocument/2006/relationships/hyperlink" Target="https://ich.unesco.org/en/" TargetMode="External"/><Relationship Id="rId2" Type="http://schemas.openxmlformats.org/officeDocument/2006/relationships/notesSlide" Target="../notesSlides/notesSlide7.xml"/><Relationship Id="rId1" Type="http://schemas.openxmlformats.org/officeDocument/2006/relationships/slideLayout" Target="../slideLayouts/slideLayout19.xml"/><Relationship Id="rId6" Type="http://schemas.openxmlformats.org/officeDocument/2006/relationships/image" Target="../media/image19.jpeg"/><Relationship Id="rId5" Type="http://schemas.openxmlformats.org/officeDocument/2006/relationships/hyperlink" Target="https://ich.unesco.org/en/RL/traditional-knowledge-and-skills-of-sake-making-with-koji-mold-in-japan-01977" TargetMode="Externa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8" Type="http://schemas.openxmlformats.org/officeDocument/2006/relationships/hyperlink" Target="https://www.google.com/search?q=Individual+Self-Concept&amp;sca_esv=78d783ca4d51d4ce&amp;ei=Xr5jad33H465i-gPkMyuwQ8&amp;ved=2ahUKEwiE6rGD5YOSAxW1-QIHHbetIlcQgK4QegQIAxAL&amp;uact=5&amp;oq=food+culture+identity+heritage&amp;gs_lp=Egxnd3Mtd2l6LXNlcnAiHmZvb2QgY3VsdHVyZSBpZGVudGl0eSBoZXJpdGFnZTIGEAAYFhgeMggQABiABBiiBDIIEAAYgAQYogQyBRAAGO8FMggQABiABBiiBEjRjAFQAFi_iwFwD3gAkAEAmAF6oAHnF6oBBDI2Ljm4AQPIAQD4AQGYAjKgAqAdwgIREC4YgAQYsQMY0QMYgwEYxwHCAgsQLhiABBixAxiDAcICCBAuGIAEGLEDwgIOEC4YgAQYsQMYgwEYigXCAgsQABiABBixAxiDAcICIBAuGIAEGLEDGNEDGIMBGMcBGJcFGNwEGN4EGOAE2AEBwgINEAAYgAQYsQMYQxiKBcICChAAGIAEGEMYigXCAhEQLhiABBixAxiDARiKBRiNBsICBRAAGIAEwgIOEC4YgAQYxwEYjgUYrwHCAgsQABiABBiSAxiKBcICCBAAGIAEGLEDwgILEC4YgAQYxwEYrwHCAg0QABiABBhDGMkDGIoFwgIQEAAYgAQYsQMYQxiDARiKBcICDhAAGIAEGLEDGIMBGIoFwgIHEAAYgAQYCsICDhAuGIAEGLEDGMcBGK8BwgIQEC4YgAQYxwEYChiOBRivAcICBRAuGIAEwgIfEC4YgAQYxwEYChiOBRivARiXBRjcBBjeBBjgBNgBAcICBxAAGIAEGBPCAggQABgTGBYYHsICCBAAGKIEGIkFwgIGEAAYDRgewgIIEAAYBRgNGB7CAggQABgIGA0YHsICBRAhGKABmAMAugYGCAEQARgUkgcFMzQuMTagB7X6AbIHBTE5LjE2uAe8G8IHCTItMjMuMjQuM8gHngSACAA&amp;sclient=gws-wiz-serp&amp;mstk=AUtExfCkwxXrXbY3WxBGhipZTfp8SKPLhtQ5oWYjoSGn4IWiov9h7QFMcF1r7hJwoe8OSohXD9BewuohQvCRVEKl7tDNAqnSAchCKSS1RKJSEZw3nSV9xZGdgWfk-QVfeuo1cpk&amp;csui=3" TargetMode="External"/><Relationship Id="rId3" Type="http://schemas.openxmlformats.org/officeDocument/2006/relationships/hyperlink" Target="https://www.google.com/search?q=Community+%26+Belonging&amp;sca_esv=78d783ca4d51d4ce&amp;ei=Xr5jad33H465i-gPkMyuwQ8&amp;ved=2ahUKEwiE6rGD5YOSAxW1-QIHHbetIlcQgK4QegQIAxAD&amp;uact=5&amp;oq=food+culture+identity+heritage&amp;gs_lp=Egxnd3Mtd2l6LXNlcnAiHmZvb2QgY3VsdHVyZSBpZGVudGl0eSBoZXJpdGFnZTIGEAAYFhgeMggQABiABBiiBDIIEAAYgAQYogQyBRAAGO8FMggQABiABBiiBEjRjAFQAFi_iwFwD3gAkAEAmAF6oAHnF6oBBDI2Ljm4AQPIAQD4AQGYAjKgAqAdwgIREC4YgAQYsQMY0QMYgwEYxwHCAgsQLhiABBixAxiDAcICCBAuGIAEGLEDwgIOEC4YgAQYsQMYgwEYigXCAgsQABiABBixAxiDAcICIBAuGIAEGLEDGNEDGIMBGMcBGJcFGNwEGN4EGOAE2AEBwgINEAAYgAQYsQMYQxiKBcICChAAGIAEGEMYigXCAhEQLhiABBixAxiDARiKBRiNBsICBRAAGIAEwgIOEC4YgAQYxwEYjgUYrwHCAgsQABiABBiSAxiKBcICCBAAGIAEGLEDwgILEC4YgAQYxwEYrwHCAg0QABiABBhDGMkDGIoFwgIQEAAYgAQYsQMYQxiDARiKBcICDhAAGIAEGLEDGIMBGIoFwgIHEAAYgAQYCsICDhAuGIAEGLEDGMcBGK8BwgIQEC4YgAQYxwEYChiOBRivAcICBRAuGIAEwgIfEC4YgAQYxwEYChiOBRivARiXBRjcBBjeBBjgBNgBAcICBxAAGIAEGBPCAggQABgTGBYYHsICCBAAGKIEGIkFwgIGEAAYDRgewgIIEAAYBRgNGB7CAggQABgIGA0YHsICBRAhGKABmAMAugYGCAEQARgUkgcFMzQuMTagB7X6AbIHBTE5LjE2uAe8G8IHCTItMjMuMjQuM8gHngSACAA&amp;sclient=gws-wiz-serp&amp;mstk=AUtExfCkwxXrXbY3WxBGhipZTfp8SKPLhtQ5oWYjoSGn4IWiov9h7QFMcF1r7hJwoe8OSohXD9BewuohQvCRVEKl7tDNAqnSAchCKSS1RKJSEZw3nSV9xZGdgWfk-QVfeuo1cpk&amp;csui=3" TargetMode="External"/><Relationship Id="rId7" Type="http://schemas.openxmlformats.org/officeDocument/2006/relationships/hyperlink" Target="https://www.google.com/search?q=National+Symbolism&amp;sca_esv=78d783ca4d51d4ce&amp;ei=Xr5jad33H465i-gPkMyuwQ8&amp;ved=2ahUKEwiE6rGD5YOSAxW1-QIHHbetIlcQgK4QegQIAxAJ&amp;uact=5&amp;oq=food+culture+identity+heritage&amp;gs_lp=Egxnd3Mtd2l6LXNlcnAiHmZvb2QgY3VsdHVyZSBpZGVudGl0eSBoZXJpdGFnZTIGEAAYFhgeMggQABiABBiiBDIIEAAYgAQYogQyBRAAGO8FMggQABiABBiiBEjRjAFQAFi_iwFwD3gAkAEAmAF6oAHnF6oBBDI2Ljm4AQPIAQD4AQGYAjKgAqAdwgIREC4YgAQYsQMY0QMYgwEYxwHCAgsQLhiABBixAxiDAcICCBAuGIAEGLEDwgIOEC4YgAQYsQMYgwEYigXCAgsQABiABBixAxiDAcICIBAuGIAEGLEDGNEDGIMBGMcBGJcFGNwEGN4EGOAE2AEBwgINEAAYgAQYsQMYQxiKBcICChAAGIAEGEMYigXCAhEQLhiABBixAxiDARiKBRiNBsICBRAAGIAEwgIOEC4YgAQYxwEYjgUYrwHCAgsQABiABBiSAxiKBcICCBAAGIAEGLEDwgILEC4YgAQYxwEYrwHCAg0QABiABBhDGMkDGIoFwgIQEAAYgAQYsQMYQxiDARiKBcICDhAAGIAEGLEDGIMBGIoFwgIHEAAYgAQYCsICDhAuGIAEGLEDGMcBGK8BwgIQEC4YgAQYxwEYChiOBRivAcICBRAuGIAEwgIfEC4YgAQYxwEYChiOBRivARiXBRjcBBjeBBjgBNgBAcICBxAAGIAEGBPCAggQABgTGBYYHsICCBAAGKIEGIkFwgIGEAAYDRgewgIIEAAYBRgNGB7CAggQABgIGA0YHsICBRAhGKABmAMAugYGCAEQARgUkgcFMzQuMTagB7X6AbIHBTE5LjE2uAe8G8IHCTItMjMuMjQuM8gHngSACAA&amp;sclient=gws-wiz-serp&amp;mstk=AUtExfCkwxXrXbY3WxBGhipZTfp8SKPLhtQ5oWYjoSGn4IWiov9h7QFMcF1r7hJwoe8OSohXD9BewuohQvCRVEKl7tDNAqnSAchCKSS1RKJSEZw3nSV9xZGdgWfk-QVfeuo1cpk&amp;csui=3" TargetMode="External"/><Relationship Id="rId2" Type="http://schemas.openxmlformats.org/officeDocument/2006/relationships/hyperlink" Target="https://www.google.com/search?q=Cultural+Continuity&amp;sca_esv=78d783ca4d51d4ce&amp;ei=Xr5jad33H465i-gPkMyuwQ8&amp;ved=2ahUKEwiE6rGD5YOSAxW1-QIHHbetIlcQgK4QegQIAxAB&amp;uact=5&amp;oq=food+culture+identity+heritage&amp;gs_lp=Egxnd3Mtd2l6LXNlcnAiHmZvb2QgY3VsdHVyZSBpZGVudGl0eSBoZXJpdGFnZTIGEAAYFhgeMggQABiABBiiBDIIEAAYgAQYogQyBRAAGO8FMggQABiABBiiBEjRjAFQAFi_iwFwD3gAkAEAmAF6oAHnF6oBBDI2Ljm4AQPIAQD4AQGYAjKgAqAdwgIREC4YgAQYsQMY0QMYgwEYxwHCAgsQLhiABBixAxiDAcICCBAuGIAEGLEDwgIOEC4YgAQYsQMYgwEYigXCAgsQABiABBixAxiDAcICIBAuGIAEGLEDGNEDGIMBGMcBGJcFGNwEGN4EGOAE2AEBwgINEAAYgAQYsQMYQxiKBcICChAAGIAEGEMYigXCAhEQLhiABBixAxiDARiKBRiNBsICBRAAGIAEwgIOEC4YgAQYxwEYjgUYrwHCAgsQABiABBiSAxiKBcICCBAAGIAEGLEDwgILEC4YgAQYxwEYrwHCAg0QABiABBhDGMkDGIoFwgIQEAAYgAQYsQMYQxiDARiKBcICDhAAGIAEGLEDGIMBGIoFwgIHEAAYgAQYCsICDhAuGIAEGLEDGMcBGK8BwgIQEC4YgAQYxwEYChiOBRivAcICBRAuGIAEwgIfEC4YgAQYxwEYChiOBRivARiXBRjcBBjeBBjgBNgBAcICBxAAGIAEGBPCAggQABgTGBYYHsICCBAAGKIEGIkFwgIGEAAYDRgewgIIEAAYBRgNGB7CAggQABgIGA0YHsICBRAhGKABmAMAugYGCAEQARgUkgcFMzQuMTagB7X6AbIHBTE5LjE2uAe8G8IHCTItMjMuMjQuM8gHngSACAA&amp;sclient=gws-wiz-serp&amp;mstk=AUtExfCkwxXrXbY3WxBGhipZTfp8SKPLhtQ5oWYjoSGn4IWiov9h7QFMcF1r7hJwoe8OSohXD9BewuohQvCRVEKl7tDNAqnSAchCKSS1RKJSEZw3nSV9xZGdgWfk-QVfeuo1cpk&amp;csui=3" TargetMode="External"/><Relationship Id="rId1" Type="http://schemas.openxmlformats.org/officeDocument/2006/relationships/slideLayout" Target="../slideLayouts/slideLayout18.xml"/><Relationship Id="rId6" Type="http://schemas.openxmlformats.org/officeDocument/2006/relationships/hyperlink" Target="https://www.google.com/search?q=Historical+Narrative&amp;sca_esv=78d783ca4d51d4ce&amp;ei=Xr5jad33H465i-gPkMyuwQ8&amp;ved=2ahUKEwiE6rGD5YOSAxW1-QIHHbetIlcQgK4QegQIAxAH&amp;uact=5&amp;oq=food+culture+identity+heritage&amp;gs_lp=Egxnd3Mtd2l6LXNlcnAiHmZvb2QgY3VsdHVyZSBpZGVudGl0eSBoZXJpdGFnZTIGEAAYFhgeMggQABiABBiiBDIIEAAYgAQYogQyBRAAGO8FMggQABiABBiiBEjRjAFQAFi_iwFwD3gAkAEAmAF6oAHnF6oBBDI2Ljm4AQPIAQD4AQGYAjKgAqAdwgIREC4YgAQYsQMY0QMYgwEYxwHCAgsQLhiABBixAxiDAcICCBAuGIAEGLEDwgIOEC4YgAQYsQMYgwEYigXCAgsQABiABBixAxiDAcICIBAuGIAEGLEDGNEDGIMBGMcBGJcFGNwEGN4EGOAE2AEBwgINEAAYgAQYsQMYQxiKBcICChAAGIAEGEMYigXCAhEQLhiABBixAxiDARiKBRiNBsICBRAAGIAEwgIOEC4YgAQYxwEYjgUYrwHCAgsQABiABBiSAxiKBcICCBAAGIAEGLEDwgILEC4YgAQYxwEYrwHCAg0QABiABBhDGMkDGIoFwgIQEAAYgAQYsQMYQxiDARiKBcICDhAAGIAEGLEDGIMBGIoFwgIHEAAYgAQYCsICDhAuGIAEGLEDGMcBGK8BwgIQEC4YgAQYxwEYChiOBRivAcICBRAuGIAEwgIfEC4YgAQYxwEYChiOBRivARiXBRjcBBjeBBjgBNgBAcICBxAAGIAEGBPCAggQABgTGBYYHsICCBAAGKIEGIkFwgIGEAAYDRgewgIIEAAYBRgNGB7CAggQABgIGA0YHsICBRAhGKABmAMAugYGCAEQARgUkgcFMzQuMTagB7X6AbIHBTE5LjE2uAe8G8IHCTItMjMuMjQuM8gHngSACAA&amp;sclient=gws-wiz-serp&amp;mstk=AUtExfCkwxXrXbY3WxBGhipZTfp8SKPLhtQ5oWYjoSGn4IWiov9h7QFMcF1r7hJwoe8OSohXD9BewuohQvCRVEKl7tDNAqnSAchCKSS1RKJSEZw3nSV9xZGdgWfk-QVfeuo1cpk&amp;csui=3" TargetMode="External"/><Relationship Id="rId5" Type="http://schemas.openxmlformats.org/officeDocument/2006/relationships/hyperlink" Target="https://www.insightvacations.com/blog/understanding-culture/" TargetMode="External"/><Relationship Id="rId4" Type="http://schemas.openxmlformats.org/officeDocument/2006/relationships/hyperlink" Target="https://slofoodbank.org/en/food-as-culture/"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8" Type="http://schemas.openxmlformats.org/officeDocument/2006/relationships/hyperlink" Target="https://open.spotify.com/show/5p46vs7VnKDHT9oUA2z7QQ" TargetMode="External"/><Relationship Id="rId3" Type="http://schemas.openxmlformats.org/officeDocument/2006/relationships/image" Target="../media/image22.png"/><Relationship Id="rId7" Type="http://schemas.openxmlformats.org/officeDocument/2006/relationships/image" Target="../media/image24.png"/><Relationship Id="rId2" Type="http://schemas.openxmlformats.org/officeDocument/2006/relationships/hyperlink" Target="https://open.spotify.com/show/1B3Oxj9VoKRAPBKp0Gy0cT" TargetMode="External"/><Relationship Id="rId1" Type="http://schemas.openxmlformats.org/officeDocument/2006/relationships/slideLayout" Target="../slideLayouts/slideLayout18.xml"/><Relationship Id="rId6" Type="http://schemas.openxmlformats.org/officeDocument/2006/relationships/hyperlink" Target="https://open.spotify.com/show/5fMtMMKSlUoDuxhd3a3IS0" TargetMode="External"/><Relationship Id="rId11" Type="http://schemas.openxmlformats.org/officeDocument/2006/relationships/image" Target="../media/image26.png"/><Relationship Id="rId5" Type="http://schemas.openxmlformats.org/officeDocument/2006/relationships/image" Target="../media/image23.jpeg"/><Relationship Id="rId10" Type="http://schemas.openxmlformats.org/officeDocument/2006/relationships/hyperlink" Target="https://open.spotify.com/episode/554UD6ddO0dv7yaVe4xAUc" TargetMode="External"/><Relationship Id="rId4" Type="http://schemas.openxmlformats.org/officeDocument/2006/relationships/hyperlink" Target="https://www.bbc.com/audio/play/p0m1rgj1" TargetMode="External"/><Relationship Id="rId9"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8.xml"/><Relationship Id="rId5" Type="http://schemas.openxmlformats.org/officeDocument/2006/relationships/image" Target="../media/image30.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8.xml.rels><?xml version="1.0" encoding="UTF-8" standalone="yes"?>
<Relationships xmlns="http://schemas.openxmlformats.org/package/2006/relationships"><Relationship Id="rId2" Type="http://schemas.openxmlformats.org/officeDocument/2006/relationships/hyperlink" Target="https://lifestyle.sustainability-directory.com/area/faith-based-food-choices/" TargetMode="External"/><Relationship Id="rId1" Type="http://schemas.openxmlformats.org/officeDocument/2006/relationships/slideLayout" Target="../slideLayouts/slideLayout39.xml"/></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www.oxfordsymposium.org.uk/spotlight-on-a-meal-the-power-of-food-in-the-columbian-exchange/" TargetMode="Externa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www.google.com/search?sca_esv=70ae562eabb258c3&amp;q=chicken+tikka+masala&amp;source=lnms&amp;fbs=ADc_l-bHuGYqNDo4tYfOTaXehhzrM_XAO-wesGEN5dBmOq4mILuUi7Ta312ui9twHRTYoD3FiNfmw8Jqca81peSIPAB6DTfQByrniQFKNvvCmYwFqCG9SuSEZaqGqJhsguPiHCBaXPo_6gkBpYtScT7sb02xwzik8ziMWWB9AjMlE_pMByMG72lDGP1bXiTRqjFe1sUGA-51ZNmTjKn1e5aZZyarznyw4Q&amp;sa=X&amp;ved=2ahUKEwiW1-Dq-YOSAxVT2QIHHW-JI0AQgK4QegQIARAC&amp;biw=1280&amp;bih=551&amp;dpr=1.5&amp;aic=0&amp;mstk=AUtExfCMoT6e_Tbz9DeUgoPhFjYkunJ5l5fmxG2y6FDynEhAdtfVoLgVmOTJ7JTRAfmRe8HzaDxzSV5QROD0cxi00yxaYmKME6NMbgMeyOa2E4o8mxOd3mLmKTuj87yraV9dKp4&amp;csui=3" TargetMode="External"/><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2" Type="http://schemas.openxmlformats.org/officeDocument/2006/relationships/hyperlink" Target="https://www.google.com/search?sca_esv=70ae562eabb258c3&amp;q=capsicum&amp;source=lnms&amp;fbs=ADc_l-bHuGYqNDo4tYfOTaXehhzrM_XAO-wesGEN5dBmOq4mILuUi7Ta312ui9twHRTYoD3FiNfmw8Jqca81peSIPAB6DTfQByrniQFKNvvCmYwFqCG9SuSEZaqGqJhsguPiHCBaXPo_6gkBpYtScT7sb02xwzik8ziMWWB9AjMlE_pMByMG72lDGP1bXiTRqjFe1sUGA-51ZNmTjKn1e5aZZyarznyw4Q&amp;sa=X&amp;ved=2ahUKEwiW1-Dq-YOSAxVT2QIHHW-JI0AQgK4QegQIAxAD&amp;biw=1280&amp;bih=551&amp;dpr=1.5&amp;aic=0&amp;mstk=AUtExfCMoT6e_Tbz9DeUgoPhFjYkunJ5l5fmxG2y6FDynEhAdtfVoLgVmOTJ7JTRAfmRe8HzaDxzSV5QROD0cxi00yxaYmKME6NMbgMeyOa2E4o8mxOd3mLmKTuj87yraV9dKp4&amp;csui=3" TargetMode="External"/><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2.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8.xml"/><Relationship Id="rId1" Type="http://schemas.openxmlformats.org/officeDocument/2006/relationships/slideLayout" Target="../slideLayouts/slideLayout3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8" Type="http://schemas.openxmlformats.org/officeDocument/2006/relationships/hyperlink" Target="https://www.amazon.co.uk/Food-Fights-Culture-Wars-History/dp/0712356584" TargetMode="External"/><Relationship Id="rId3" Type="http://schemas.openxmlformats.org/officeDocument/2006/relationships/image" Target="../media/image8.jpeg"/><Relationship Id="rId7" Type="http://schemas.openxmlformats.org/officeDocument/2006/relationships/image" Target="../media/image10.jpeg"/><Relationship Id="rId2" Type="http://schemas.openxmlformats.org/officeDocument/2006/relationships/hyperlink" Target="https://www.amazon.com/Food-Culture-Reader-Carole-Counihan/dp/0415977770" TargetMode="External"/><Relationship Id="rId1" Type="http://schemas.openxmlformats.org/officeDocument/2006/relationships/slideLayout" Target="../slideLayouts/slideLayout32.xml"/><Relationship Id="rId6" Type="http://schemas.openxmlformats.org/officeDocument/2006/relationships/hyperlink" Target="https://www.julianbaggini.com/how-the-world-eats/" TargetMode="External"/><Relationship Id="rId5" Type="http://schemas.openxmlformats.org/officeDocument/2006/relationships/image" Target="../media/image9.jpeg"/><Relationship Id="rId4" Type="http://schemas.openxmlformats.org/officeDocument/2006/relationships/hyperlink" Target="https://books.google.ie/books/about/Food_and_Culture.html?id=95oOswEACAAJ&amp;redir_esc=y" TargetMode="External"/><Relationship Id="rId9" Type="http://schemas.openxmlformats.org/officeDocument/2006/relationships/image" Target="../media/image11.png"/></Relationships>
</file>

<file path=ppt/slides/_rels/slide30.xml.rels><?xml version="1.0" encoding="UTF-8" standalone="yes"?>
<Relationships xmlns="http://schemas.openxmlformats.org/package/2006/relationships"><Relationship Id="rId8" Type="http://schemas.openxmlformats.org/officeDocument/2006/relationships/hyperlink" Target="https://www.tiktok.com/tag/taphophile?refer=embed" TargetMode="External"/><Relationship Id="rId13" Type="http://schemas.openxmlformats.org/officeDocument/2006/relationships/hyperlink" Target="https://www.tiktok.com/music/Ooh-Ahh-My-Life-Be-Like-6771640057083201538?refer=embed" TargetMode="External"/><Relationship Id="rId3" Type="http://schemas.openxmlformats.org/officeDocument/2006/relationships/hyperlink" Target="https://www.tiktok.com/@ghostlyarchive?refer=embed" TargetMode="External"/><Relationship Id="rId7" Type="http://schemas.openxmlformats.org/officeDocument/2006/relationships/hyperlink" Target="https://www.tiktok.com/tag/gravestonerecipe?refer=embed" TargetMode="External"/><Relationship Id="rId12" Type="http://schemas.openxmlformats.org/officeDocument/2006/relationships/hyperlink" Target="https://www.tiktok.com/tag/bakingrecipe?refer=embed" TargetMode="External"/><Relationship Id="rId2" Type="http://schemas.openxmlformats.org/officeDocument/2006/relationships/notesSlide" Target="../notesSlides/notesSlide9.xml"/><Relationship Id="rId1" Type="http://schemas.openxmlformats.org/officeDocument/2006/relationships/slideLayout" Target="../slideLayouts/slideLayout19.xml"/><Relationship Id="rId6" Type="http://schemas.openxmlformats.org/officeDocument/2006/relationships/hyperlink" Target="https://www.tiktok.com/tag/recipegravestone?refer=embed" TargetMode="External"/><Relationship Id="rId11" Type="http://schemas.openxmlformats.org/officeDocument/2006/relationships/hyperlink" Target="https://www.tiktok.com/tag/cemeterytiktok?refer=embed" TargetMode="External"/><Relationship Id="rId5" Type="http://schemas.openxmlformats.org/officeDocument/2006/relationships/hyperlink" Target="https://www.tiktok.com/tag/bakersoftiktok?refer=embed" TargetMode="External"/><Relationship Id="rId15" Type="http://schemas.openxmlformats.org/officeDocument/2006/relationships/image" Target="../media/image36.jpeg"/><Relationship Id="rId10" Type="http://schemas.openxmlformats.org/officeDocument/2006/relationships/hyperlink" Target="https://www.tiktok.com/tag/cemterytok?refer=embed" TargetMode="External"/><Relationship Id="rId4" Type="http://schemas.openxmlformats.org/officeDocument/2006/relationships/hyperlink" Target="https://www.tiktok.com/tag/cemeteryexploring?refer=embed" TargetMode="External"/><Relationship Id="rId9" Type="http://schemas.openxmlformats.org/officeDocument/2006/relationships/hyperlink" Target="https://www.tiktok.com/tag/gravetok?refer=embed" TargetMode="External"/><Relationship Id="rId14" Type="http://schemas.openxmlformats.org/officeDocument/2006/relationships/hyperlink" Target="https://thisismold.com/profile/recipes-from-the-afterlife-with-ghostly-archives"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hyperlink" Target="https://www.sciencedirect.com/science/article/pii/S2211912421000924" TargetMode="External"/><Relationship Id="rId2" Type="http://schemas.openxmlformats.org/officeDocument/2006/relationships/notesSlide" Target="../notesSlides/notesSlide10.xml"/><Relationship Id="rId1" Type="http://schemas.openxmlformats.org/officeDocument/2006/relationships/slideLayout" Target="../slideLayouts/slideLayout23.xml"/><Relationship Id="rId4" Type="http://schemas.openxmlformats.org/officeDocument/2006/relationships/image" Target="../media/image38.png"/></Relationships>
</file>

<file path=ppt/slides/_rels/slide3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6.xml.rels><?xml version="1.0" encoding="UTF-8" standalone="yes"?>
<Relationships xmlns="http://schemas.openxmlformats.org/package/2006/relationships"><Relationship Id="rId2" Type="http://schemas.openxmlformats.org/officeDocument/2006/relationships/hyperlink" Target="https://www.google.com/search?sca_esv=219d411a0ab84c4c&amp;q=Korean-Mexican+fusion&amp;source=lnms&amp;fbs=ADc_l-aN0CWEZBOHjofHoaMMDiKpaEWjvZ2Py1XXV8d8KvlI3jljrY5CkLlk8Dq3IvwBz-SJyfRX_inP-J3Cs9lQZu9Jfs7bKPahJnRsHKc4onwyDq9WMnowl0OajFazw3AO9oP6dmC8zqmpdH_OrUvA-nIPOreVbfPnloHH3wfblouuYBumMkqCHnpwOlbFpYUIPU2B8o_UBYyJUKcBb5OB8OIDHe5L9Q&amp;sa=X&amp;ved=2ahUKEwikpZXFhISSAxWc3gIHHWWaAEEQgK4QegQIBRAC&amp;biw=1280&amp;bih=551&amp;dpr=1.5&amp;aic=0&amp;mstk=AUtExfBKqwRata1ELbsoMUitW5pOe_DLZ8rYl79Jq1E3CvvzCnrtvWkJftyKTduoALygq6aIXASw44QscesPB6P5ggYkzlXcOhzTuGypbB6ux4UNQE2E9HG2LznNcAcrSKwUUkI&amp;csui=3" TargetMode="External"/><Relationship Id="rId1" Type="http://schemas.openxmlformats.org/officeDocument/2006/relationships/slideLayout" Target="../slideLayouts/slideLayout3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s://www.tandfonline.com/doi/full/10.1080/03670244.2025.2505887" TargetMode="External"/><Relationship Id="rId1" Type="http://schemas.openxmlformats.org/officeDocument/2006/relationships/slideLayout" Target="../slideLayouts/slideLayout21.xml"/></Relationships>
</file>

<file path=ppt/slides/_rels/slide3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s://www.hannn.eu/nieuws/bloeizone-058-samen-sterk-groeit-tegen-de-gezondheidsachterstand-in" TargetMode="Externa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33.xml"/></Relationships>
</file>

<file path=ppt/slides/_rels/slide4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1.xml"/><Relationship Id="rId1" Type="http://schemas.openxmlformats.org/officeDocument/2006/relationships/slideLayout" Target="../slideLayouts/slideLayout33.xml"/></Relationships>
</file>

<file path=ppt/slides/_rels/slide4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hyperlink" Target="https://www.google.com/search?sca_esv=d50a49532b9b8e2e&amp;q=culinary+tourism&amp;source=lnms&amp;fbs=ADc_l-aN0CWEZBOHjofHoaMMDiKpaEWjvZ2Py1XXV8d8KvlI3ppPEReeCOS7s1VbbZz2TLsHwpSX8VU1h5wlQRdyYz8mo-EfBnr_ahtOZYiF6Te-Qu8oBbVw9UdbOa5sHkK9zzKskRZlM4cBUeeSlhnkkbmXgQ-O01Ljr6i0nF9b06XHnBF8lUeNTIjP2oMDsNyE4idYgePdnCoedHlCCknDM-HabGAliA&amp;sa=X&amp;ved=2ahUKEwjM8PWUiYSSAxW40QIHHfW5MqwQgK4QegQIARAD&amp;biw=1280&amp;bih=551&amp;dpr=1.5&amp;aic=0&amp;mstk=AUtExfChMWddzyyDABRSXcsLjY0bcCd0OYsQup0jVG8D9_QtItNFd2-f58nW1wcJAPUnD5b_ALkt2f9HmDvWdePsAvGv8wg4cXyxC_54NciwNydjf54J5T-PfpCG7OmBFJORK2c&amp;csui=3" TargetMode="External"/><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hyperlink" Target="https://www.google.com/search?sca_esv=d50a49532b9b8e2e&amp;q=bunny+chow&amp;source=lnms&amp;fbs=ADc_l-aN0CWEZBOHjofHoaMMDiKpaEWjvZ2Py1XXV8d8KvlI3ppPEReeCOS7s1VbbZz2TLsHwpSX8VU1h5wlQRdyYz8mo-EfBnr_ahtOZYiF6Te-Qu8oBbVw9UdbOa5sHkK9zzKskRZlM4cBUeeSlhnkkbmXgQ-O01Ljr6i0nF9b06XHnBF8lUeNTIjP2oMDsNyE4idYgePdnCoedHlCCknDM-HabGAliA&amp;sa=X&amp;ved=2ahUKEwjM8PWUiYSSAxW40QIHHfW5MqwQgK4QegQIBhAB&amp;biw=1280&amp;bih=551&amp;dpr=1.5&amp;aic=0&amp;mstk=AUtExfChMWddzyyDABRSXcsLjY0bcCd0OYsQup0jVG8D9_QtItNFd2-f58nW1wcJAPUnD5b_ALkt2f9HmDvWdePsAvGv8wg4cXyxC_54NciwNydjf54J5T-PfpCG7OmBFJORK2c&amp;csui=3" TargetMode="External"/><Relationship Id="rId1" Type="http://schemas.openxmlformats.org/officeDocument/2006/relationships/slideLayout" Target="../slideLayouts/slideLayout18.xml"/><Relationship Id="rId5" Type="http://schemas.openxmlformats.org/officeDocument/2006/relationships/hyperlink" Target="https://www.wanderlustchloe.com/travel-destinations-for-food-lovers/" TargetMode="External"/><Relationship Id="rId4" Type="http://schemas.openxmlformats.org/officeDocument/2006/relationships/image" Target="../media/image46.jpeg"/></Relationships>
</file>

<file path=ppt/slides/_rels/slide44.xml.rels><?xml version="1.0" encoding="UTF-8" standalone="yes"?>
<Relationships xmlns="http://schemas.openxmlformats.org/package/2006/relationships"><Relationship Id="rId3" Type="http://schemas.openxmlformats.org/officeDocument/2006/relationships/hyperlink" Target="https://www.tiktok.com/@shameless_reviews_cpt/video/7473403627713924357?is_from_webapp=1&amp;sender_device=pc" TargetMode="External"/><Relationship Id="rId2" Type="http://schemas.openxmlformats.org/officeDocument/2006/relationships/notesSlide" Target="../notesSlides/notesSlide12.xml"/><Relationship Id="rId1" Type="http://schemas.openxmlformats.org/officeDocument/2006/relationships/slideLayout" Target="../slideLayouts/slideLayout19.xml"/><Relationship Id="rId4" Type="http://schemas.openxmlformats.org/officeDocument/2006/relationships/image" Target="../media/image47.png"/></Relationships>
</file>

<file path=ppt/slides/_rels/slide4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3.xml"/><Relationship Id="rId1" Type="http://schemas.openxmlformats.org/officeDocument/2006/relationships/slideLayout" Target="../slideLayouts/slideLayout33.xml"/></Relationships>
</file>

<file path=ppt/slides/_rels/slide47.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slideLayout" Target="../slideLayouts/slideLayout15.xml"/><Relationship Id="rId1" Type="http://schemas.openxmlformats.org/officeDocument/2006/relationships/video" Target="https://www.youtube.com/embed/5C6cRiHKCOg?feature=oembed" TargetMode="External"/><Relationship Id="rId4" Type="http://schemas.openxmlformats.org/officeDocument/2006/relationships/hyperlink" Target="https://www.youtube.com/watch?v=5C6cRiHKCOg"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slideLayout" Target="../slideLayouts/slideLayout22.xml"/><Relationship Id="rId1" Type="http://schemas.openxmlformats.org/officeDocument/2006/relationships/video" Target="https://www.youtube.com/embed/-eyROTdBUs4?feature=oembed" TargetMode="External"/><Relationship Id="rId4" Type="http://schemas.openxmlformats.org/officeDocument/2006/relationships/hyperlink" Target="https://youtu.be/-eyROTdBUs4?si=5GgQiBut7bHCLDHz"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53.svg"/><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hyperlink" Target="https://ich.unesco.org/en/"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4">
            <a:extLst>
              <a:ext uri="{FF2B5EF4-FFF2-40B4-BE49-F238E27FC236}">
                <a16:creationId xmlns:a16="http://schemas.microsoft.com/office/drawing/2014/main" id="{3E1BC2DF-0AC7-65AF-723D-73724A642117}"/>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p:blipFill>
        <p:spPr>
          <a:xfrm>
            <a:off x="0" y="1994497"/>
            <a:ext cx="12192000" cy="3440624"/>
          </a:xfrm>
        </p:spPr>
      </p:pic>
      <p:sp>
        <p:nvSpPr>
          <p:cNvPr id="9" name="Rectangle 8">
            <a:extLst>
              <a:ext uri="{FF2B5EF4-FFF2-40B4-BE49-F238E27FC236}">
                <a16:creationId xmlns:a16="http://schemas.microsoft.com/office/drawing/2014/main" id="{1C649D26-280B-9DCA-8DAE-3F92754507FD}"/>
              </a:ext>
            </a:extLst>
          </p:cNvPr>
          <p:cNvSpPr/>
          <p:nvPr/>
        </p:nvSpPr>
        <p:spPr>
          <a:xfrm>
            <a:off x="2196608" y="4263817"/>
            <a:ext cx="4689474" cy="14372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14" name="TextBox 13">
            <a:extLst>
              <a:ext uri="{FF2B5EF4-FFF2-40B4-BE49-F238E27FC236}">
                <a16:creationId xmlns:a16="http://schemas.microsoft.com/office/drawing/2014/main" id="{A10B8A40-3CA0-B8CA-33CE-C991B6732794}"/>
              </a:ext>
            </a:extLst>
          </p:cNvPr>
          <p:cNvSpPr txBox="1"/>
          <p:nvPr/>
        </p:nvSpPr>
        <p:spPr>
          <a:xfrm>
            <a:off x="2380629" y="4316115"/>
            <a:ext cx="4689474" cy="1384995"/>
          </a:xfrm>
          <a:prstGeom prst="rect">
            <a:avLst/>
          </a:prstGeom>
          <a:noFill/>
        </p:spPr>
        <p:txBody>
          <a:bodyPr wrap="square" rtlCol="0">
            <a:spAutoFit/>
          </a:bodyPr>
          <a:lstStyle/>
          <a:p>
            <a:r>
              <a:rPr lang="en-IE" sz="2800" b="1" spc="300" dirty="0">
                <a:solidFill>
                  <a:srgbClr val="F26F46"/>
                </a:solidFill>
                <a:latin typeface="Calibri" panose="020F0502020204030204" pitchFamily="34" charset="0"/>
                <a:ea typeface="Calibri" panose="020F0502020204030204" pitchFamily="34" charset="0"/>
                <a:cs typeface="Calibri" panose="020F0502020204030204" pitchFamily="34" charset="0"/>
              </a:rPr>
              <a:t>KULINARISKE TRADITIONER &amp; KULTUREL IDENTITET</a:t>
            </a:r>
            <a:endParaRPr lang="en-IE" sz="2800" dirty="0">
              <a:latin typeface="Calibri" panose="020F0502020204030204" pitchFamily="34" charset="0"/>
              <a:ea typeface="Calibri" panose="020F0502020204030204" pitchFamily="34" charset="0"/>
              <a:cs typeface="Calibri" panose="020F0502020204030204" pitchFamily="34" charset="0"/>
            </a:endParaRPr>
          </a:p>
          <a:p>
            <a:endParaRPr lang="en-US" sz="2800" b="1" spc="300" dirty="0">
              <a:solidFill>
                <a:srgbClr val="F26F46"/>
              </a:solidFill>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0645C3EE-D863-F0AA-20B1-77D6C45E8D88}"/>
              </a:ext>
            </a:extLst>
          </p:cNvPr>
          <p:cNvSpPr txBox="1"/>
          <p:nvPr/>
        </p:nvSpPr>
        <p:spPr>
          <a:xfrm>
            <a:off x="6997501" y="5055905"/>
            <a:ext cx="5194499" cy="615553"/>
          </a:xfrm>
          <a:prstGeom prst="rect">
            <a:avLst/>
          </a:prstGeom>
          <a:solidFill>
            <a:schemeClr val="bg1"/>
          </a:solidFill>
        </p:spPr>
        <p:txBody>
          <a:bodyPr wrap="none" rtlCol="0">
            <a:spAutoFit/>
          </a:bodyPr>
          <a:lstStyle/>
          <a:p>
            <a:r>
              <a:rPr lang="en-US" sz="3400" dirty="0" err="1">
                <a:solidFill>
                  <a:srgbClr val="292668"/>
                </a:solidFill>
                <a:latin typeface="Calibri" panose="020F0502020204030204" pitchFamily="34" charset="0"/>
                <a:cs typeface="Calibri" panose="020F0502020204030204" pitchFamily="34" charset="0"/>
              </a:rPr>
              <a:t>www.foodecocultureedu.eu</a:t>
            </a:r>
            <a:endParaRPr lang="en-US" sz="3400" dirty="0">
              <a:solidFill>
                <a:srgbClr val="292668"/>
              </a:solidFill>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9BF0355C-9767-478D-CDC3-6A3A9F58FC75}"/>
              </a:ext>
            </a:extLst>
          </p:cNvPr>
          <p:cNvSpPr txBox="1"/>
          <p:nvPr/>
        </p:nvSpPr>
        <p:spPr>
          <a:xfrm>
            <a:off x="2380629" y="3526906"/>
            <a:ext cx="2671662" cy="646331"/>
          </a:xfrm>
          <a:prstGeom prst="rect">
            <a:avLst/>
          </a:prstGeom>
          <a:noFill/>
        </p:spPr>
        <p:txBody>
          <a:bodyPr wrap="square">
            <a:spAutoFit/>
          </a:bodyPr>
          <a:lstStyle/>
          <a:p>
            <a:r>
              <a:rPr lang="en-US" sz="3600" b="1" spc="324" dirty="0">
                <a:solidFill>
                  <a:schemeClr val="bg1"/>
                </a:solidFill>
                <a:latin typeface="Calibri" panose="020F0502020204030204" pitchFamily="34" charset="0"/>
                <a:cs typeface="Calibri" panose="020F0502020204030204" pitchFamily="34" charset="0"/>
              </a:rPr>
              <a:t>Modul 1 </a:t>
            </a:r>
            <a:endParaRPr lang="en-IE" sz="3600" dirty="0">
              <a:solidFill>
                <a:schemeClr val="bg1"/>
              </a:solidFill>
            </a:endParaRPr>
          </a:p>
        </p:txBody>
      </p:sp>
    </p:spTree>
    <p:extLst>
      <p:ext uri="{BB962C8B-B14F-4D97-AF65-F5344CB8AC3E}">
        <p14:creationId xmlns:p14="http://schemas.microsoft.com/office/powerpoint/2010/main" val="24456398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4194">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F41D501-24AD-DE60-CC6A-0C62AA2675D3}"/>
              </a:ext>
            </a:extLst>
          </p:cNvPr>
          <p:cNvSpPr txBox="1"/>
          <p:nvPr/>
        </p:nvSpPr>
        <p:spPr>
          <a:xfrm>
            <a:off x="0" y="492112"/>
            <a:ext cx="7735037" cy="706072"/>
          </a:xfrm>
          <a:prstGeom prst="rect">
            <a:avLst/>
          </a:prstGeom>
          <a:solidFill>
            <a:srgbClr val="F26F46"/>
          </a:solidFill>
          <a:ln cap="flat">
            <a:noFill/>
          </a:ln>
        </p:spPr>
        <p:txBody>
          <a:bodyPr vert="horz" wrap="square" lIns="91440" tIns="45720" rIns="91440" bIns="45720" anchor="t" anchorCtr="0" compatLnSpc="1">
            <a:noAutofit/>
          </a:bodyPr>
          <a:lstStyle/>
          <a:p>
            <a:pPr marL="585472" marR="0" lvl="0" indent="0" algn="l" defTabSz="914400" rtl="0" fontAlgn="auto" hangingPunct="1">
              <a:lnSpc>
                <a:spcPct val="100000"/>
              </a:lnSpc>
              <a:spcBef>
                <a:spcPts val="1000"/>
              </a:spcBef>
              <a:spcAft>
                <a:spcPts val="0"/>
              </a:spcAft>
              <a:buNone/>
              <a:tabLst/>
              <a:defRPr sz="1800" b="0" i="0" u="none" strike="noStrike" kern="0" cap="none" spc="0" baseline="0">
                <a:solidFill>
                  <a:srgbClr val="000000"/>
                </a:solidFill>
                <a:uFillTx/>
              </a:defRPr>
            </a:pPr>
            <a:r>
              <a:rPr lang="en-US" sz="3600" b="1" i="0" u="none" strike="noStrike" kern="1200" cap="none" spc="0" baseline="0" dirty="0">
                <a:solidFill>
                  <a:srgbClr val="FFFFFF"/>
                </a:solidFill>
                <a:uFillTx/>
                <a:latin typeface="Calibri"/>
              </a:rPr>
              <a:t>CASESTUDIE: UNESCOs </a:t>
            </a:r>
            <a:r>
              <a:rPr lang="en-US" sz="3600" b="1" i="0" u="none" strike="noStrike" kern="1200" cap="none" spc="0" baseline="0" dirty="0" err="1">
                <a:solidFill>
                  <a:srgbClr val="FFFFFF"/>
                </a:solidFill>
                <a:uFillTx/>
                <a:latin typeface="Calibri"/>
              </a:rPr>
              <a:t>immaterielle</a:t>
            </a:r>
            <a:r>
              <a:rPr lang="en-US" sz="3600" b="1" i="0" u="none" strike="noStrike" kern="1200" cap="none" spc="0" baseline="0" dirty="0">
                <a:solidFill>
                  <a:srgbClr val="FFFFFF"/>
                </a:solidFill>
                <a:uFillTx/>
                <a:latin typeface="Calibri"/>
              </a:rPr>
              <a:t> </a:t>
            </a:r>
            <a:r>
              <a:rPr lang="en-US" sz="3600" b="1" i="0" u="none" strike="noStrike" kern="1200" cap="none" spc="0" baseline="0" dirty="0" err="1">
                <a:solidFill>
                  <a:srgbClr val="FFFFFF"/>
                </a:solidFill>
                <a:uFillTx/>
                <a:latin typeface="Calibri"/>
              </a:rPr>
              <a:t>kulturarv</a:t>
            </a:r>
            <a:endParaRPr lang="en-US" sz="3600" b="1" i="0" u="none" strike="noStrike" kern="1200" cap="none" spc="0" baseline="0" dirty="0">
              <a:solidFill>
                <a:srgbClr val="FFFFFF"/>
              </a:solidFill>
              <a:uFillTx/>
              <a:latin typeface="Calibri"/>
              <a:ea typeface="Calibri"/>
              <a:cs typeface="Calibri"/>
            </a:endParaRPr>
          </a:p>
        </p:txBody>
      </p:sp>
      <p:sp>
        <p:nvSpPr>
          <p:cNvPr id="3" name="Arrow: Right 4">
            <a:extLst>
              <a:ext uri="{FF2B5EF4-FFF2-40B4-BE49-F238E27FC236}">
                <a16:creationId xmlns:a16="http://schemas.microsoft.com/office/drawing/2014/main" id="{FA9EE63A-91A2-ACE4-AE8F-F50B63132100}"/>
              </a:ext>
            </a:extLst>
          </p:cNvPr>
          <p:cNvSpPr/>
          <p:nvPr/>
        </p:nvSpPr>
        <p:spPr>
          <a:xfrm>
            <a:off x="5966688" y="5255486"/>
            <a:ext cx="1768349" cy="1033482"/>
          </a:xfrm>
          <a:custGeom>
            <a:avLst>
              <a:gd name="f0" fmla="val 15288"/>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 f8 0 f7"/>
              <a:gd name="f15" fmla="pin 0 f0 21600"/>
              <a:gd name="f16" fmla="pin 0 f1 10800"/>
              <a:gd name="f17" fmla="*/ f10 f2 1"/>
              <a:gd name="f18" fmla="*/ f11 f2 1"/>
              <a:gd name="f19" fmla="val f15"/>
              <a:gd name="f20" fmla="val f16"/>
              <a:gd name="f21" fmla="*/ f14 1 21600"/>
              <a:gd name="f22" fmla="*/ f15 f12 1"/>
              <a:gd name="f23" fmla="*/ f16 f13 1"/>
              <a:gd name="f24" fmla="*/ f17 1 f4"/>
              <a:gd name="f25" fmla="*/ f18 1 f4"/>
              <a:gd name="f26" fmla="+- 21600 0 f20"/>
              <a:gd name="f27" fmla="+- 21600 0 f19"/>
              <a:gd name="f28" fmla="*/ 0 f21 1"/>
              <a:gd name="f29" fmla="*/ 21600 f21 1"/>
              <a:gd name="f30" fmla="*/ f20 f13 1"/>
              <a:gd name="f31" fmla="*/ f19 f12 1"/>
              <a:gd name="f32" fmla="+- f24 0 f3"/>
              <a:gd name="f33" fmla="+- f25 0 f3"/>
              <a:gd name="f34" fmla="*/ f27 f20 1"/>
              <a:gd name="f35" fmla="*/ f28 1 f21"/>
              <a:gd name="f36" fmla="*/ f29 1 f21"/>
              <a:gd name="f37" fmla="*/ f26 f13 1"/>
              <a:gd name="f38" fmla="*/ f34 1 10800"/>
              <a:gd name="f39" fmla="*/ f35 f12 1"/>
              <a:gd name="f40" fmla="*/ f35 f13 1"/>
              <a:gd name="f41" fmla="*/ f36 f13 1"/>
              <a:gd name="f42" fmla="+- f19 f38 0"/>
              <a:gd name="f43" fmla="*/ f42 f12 1"/>
            </a:gdLst>
            <a:ahLst>
              <a:ahXY gdRefX="f0" minX="f7" maxX="f8" gdRefY="f1" minY="f7" maxY="f9">
                <a:pos x="f22" y="f23"/>
              </a:ahXY>
            </a:ahLst>
            <a:cxnLst>
              <a:cxn ang="3cd4">
                <a:pos x="hc" y="t"/>
              </a:cxn>
              <a:cxn ang="0">
                <a:pos x="r" y="vc"/>
              </a:cxn>
              <a:cxn ang="cd4">
                <a:pos x="hc" y="b"/>
              </a:cxn>
              <a:cxn ang="cd2">
                <a:pos x="l" y="vc"/>
              </a:cxn>
              <a:cxn ang="f32">
                <a:pos x="f31" y="f40"/>
              </a:cxn>
              <a:cxn ang="f33">
                <a:pos x="f31" y="f41"/>
              </a:cxn>
            </a:cxnLst>
            <a:rect l="f39" t="f30" r="f43" b="f37"/>
            <a:pathLst>
              <a:path w="21600" h="21600">
                <a:moveTo>
                  <a:pt x="f7" y="f20"/>
                </a:moveTo>
                <a:lnTo>
                  <a:pt x="f19" y="f20"/>
                </a:lnTo>
                <a:lnTo>
                  <a:pt x="f19" y="f7"/>
                </a:lnTo>
                <a:lnTo>
                  <a:pt x="f8" y="f9"/>
                </a:lnTo>
                <a:lnTo>
                  <a:pt x="f19" y="f8"/>
                </a:lnTo>
                <a:lnTo>
                  <a:pt x="f19" y="f26"/>
                </a:lnTo>
                <a:lnTo>
                  <a:pt x="f7" y="f26"/>
                </a:lnTo>
                <a:close/>
              </a:path>
            </a:pathLst>
          </a:custGeom>
          <a:solidFill>
            <a:srgbClr val="F26F46"/>
          </a:solidFill>
          <a:ln w="12701" cap="flat">
            <a:solidFill>
              <a:srgbClr val="F26F46"/>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IE" sz="1800" b="0" i="0" u="none" strike="noStrike" kern="1200" cap="none" spc="0" baseline="0">
                <a:solidFill>
                  <a:srgbClr val="FFFFFF"/>
                </a:solidFill>
                <a:uFillTx/>
                <a:latin typeface="Calibri"/>
              </a:rPr>
              <a:t>Klik for at læse</a:t>
            </a:r>
          </a:p>
        </p:txBody>
      </p:sp>
      <p:pic>
        <p:nvPicPr>
          <p:cNvPr id="4" name="Picture 7">
            <a:hlinkClick r:id="rId3"/>
            <a:extLst>
              <a:ext uri="{FF2B5EF4-FFF2-40B4-BE49-F238E27FC236}">
                <a16:creationId xmlns:a16="http://schemas.microsoft.com/office/drawing/2014/main" id="{02F77B71-CED1-9E09-B503-B30BD4DA74C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66573" y="1524003"/>
            <a:ext cx="3240469" cy="2154619"/>
          </a:xfrm>
          <a:prstGeom prst="rect">
            <a:avLst/>
          </a:prstGeom>
          <a:noFill/>
          <a:ln cap="flat">
            <a:noFill/>
          </a:ln>
        </p:spPr>
      </p:pic>
      <p:pic>
        <p:nvPicPr>
          <p:cNvPr id="5" name="Picture 8">
            <a:hlinkClick r:id="rId5"/>
            <a:extLst>
              <a:ext uri="{FF2B5EF4-FFF2-40B4-BE49-F238E27FC236}">
                <a16:creationId xmlns:a16="http://schemas.microsoft.com/office/drawing/2014/main" id="{61F0A6ED-4B1A-10AB-6768-F37C4639A9D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269287" y="4004441"/>
            <a:ext cx="4435032" cy="2678762"/>
          </a:xfrm>
          <a:prstGeom prst="rect">
            <a:avLst/>
          </a:prstGeom>
          <a:noFill/>
          <a:ln cap="flat">
            <a:noFill/>
          </a:ln>
        </p:spPr>
      </p:pic>
      <p:pic>
        <p:nvPicPr>
          <p:cNvPr id="6" name="Picture Placeholder 12">
            <a:hlinkClick r:id="rId7"/>
            <a:extLst>
              <a:ext uri="{FF2B5EF4-FFF2-40B4-BE49-F238E27FC236}">
                <a16:creationId xmlns:a16="http://schemas.microsoft.com/office/drawing/2014/main" id="{487CF482-D378-EBAA-21C5-4EC31FB21C63}"/>
              </a:ext>
            </a:extLst>
          </p:cNvPr>
          <p:cNvPicPr>
            <a:picLocks noGrp="1" noChangeAspect="1"/>
          </p:cNvPicPr>
          <p:nvPr>
            <p:ph type="pic" sz="quarter" idx="4294967295"/>
          </p:nvPr>
        </p:nvPicPr>
        <p:blipFill>
          <a:blip r:embed="rId8" cstate="email">
            <a:extLst>
              <a:ext uri="{28A0092B-C50C-407E-A947-70E740481C1C}">
                <a14:useLocalDpi xmlns:a14="http://schemas.microsoft.com/office/drawing/2010/main"/>
              </a:ext>
            </a:extLst>
          </a:blip>
          <a:srcRect/>
          <a:stretch>
            <a:fillRect/>
          </a:stretch>
        </p:blipFill>
        <p:spPr>
          <a:xfrm>
            <a:off x="7735037" y="1373922"/>
            <a:ext cx="2444127" cy="4336990"/>
          </a:xfrm>
          <a:prstGeom prst="rect">
            <a:avLst/>
          </a:prstGeom>
          <a:solidFill>
            <a:srgbClr val="D9D9D9"/>
          </a:solid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4195">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0688CA60-1C5B-52A8-B16F-9B9DE02B856C}"/>
              </a:ext>
            </a:extLst>
          </p:cNvPr>
          <p:cNvSpPr txBox="1">
            <a:spLocks noGrp="1"/>
          </p:cNvSpPr>
          <p:nvPr>
            <p:ph type="body" sz="quarter" idx="4294967295"/>
          </p:nvPr>
        </p:nvSpPr>
        <p:spPr>
          <a:xfrm>
            <a:off x="857228" y="1693764"/>
            <a:ext cx="10052950" cy="4250332"/>
          </a:xfrm>
          <a:prstGeom prst="rect">
            <a:avLst/>
          </a:prstGeom>
          <a:noFill/>
          <a:ln>
            <a:noFill/>
          </a:ln>
        </p:spPr>
        <p:txBody>
          <a:bodyPr vert="horz" wrap="square" lIns="91440" tIns="45720" rIns="91440" bIns="45720" anchor="t" anchorCtr="0" compatLnSpc="1">
            <a:noAutofit/>
          </a:bodyPr>
          <a:lstStyle/>
          <a:p>
            <a:pPr lvl="0">
              <a:lnSpc>
                <a:spcPts val="2480"/>
              </a:lnSpc>
              <a:spcBef>
                <a:spcPts val="0"/>
              </a:spcBef>
              <a:spcAft>
                <a:spcPts val="600"/>
              </a:spcAft>
              <a:buSzPct val="100000"/>
              <a:buFont typeface="Arial"/>
            </a:pPr>
            <a:r>
              <a:rPr lang="en-US" sz="2000" b="1" u="sng" dirty="0">
                <a:solidFill>
                  <a:srgbClr val="20245C"/>
                </a:solidFill>
                <a:highlight>
                  <a:srgbClr val="FFFFFF"/>
                </a:highlight>
                <a:latin typeface="Calibri"/>
                <a:ea typeface="Calibri"/>
                <a:cs typeface="Calibri"/>
                <a:hlinkClick r:id="rId2">
                  <a:extLst>
                    <a:ext uri="{A12FA001-AC4F-418D-AE19-62706E023703}">
                      <ahyp:hlinkClr xmlns:ahyp="http://schemas.microsoft.com/office/drawing/2018/hyperlinkcolor" val="tx"/>
                    </a:ext>
                  </a:extLst>
                </a:hlinkClick>
              </a:rPr>
              <a:t>Kulturel kontinuitet</a:t>
            </a:r>
            <a:r>
              <a:rPr lang="en-US" sz="2000" b="1" dirty="0">
                <a:solidFill>
                  <a:srgbClr val="20245C"/>
                </a:solidFill>
                <a:highlight>
                  <a:srgbClr val="FFFFFF"/>
                </a:highlight>
                <a:latin typeface="Calibri"/>
                <a:ea typeface="Calibri"/>
                <a:cs typeface="Calibri"/>
              </a:rPr>
              <a:t>: </a:t>
            </a:r>
            <a:r>
              <a:rPr lang="en-US" sz="2000" dirty="0">
                <a:solidFill>
                  <a:srgbClr val="20245C"/>
                </a:solidFill>
                <a:highlight>
                  <a:srgbClr val="FFFFFF"/>
                </a:highlight>
                <a:latin typeface="Calibri"/>
                <a:ea typeface="Calibri"/>
                <a:cs typeface="Calibri"/>
              </a:rPr>
              <a:t>Traditionelle opskrifter og tilberedningsmetoder, der er gået i arv gennem generationer, knytter mennesker til deres forfædre og kulturelle rødder, især for diaspora-samfund.</a:t>
            </a:r>
          </a:p>
          <a:p>
            <a:pPr lvl="0">
              <a:lnSpc>
                <a:spcPts val="2480"/>
              </a:lnSpc>
              <a:spcBef>
                <a:spcPts val="0"/>
              </a:spcBef>
              <a:spcAft>
                <a:spcPts val="600"/>
              </a:spcAft>
              <a:buSzPct val="100000"/>
              <a:buFont typeface="Arial"/>
            </a:pPr>
            <a:r>
              <a:rPr lang="en-US" sz="2000" b="1" u="sng" dirty="0">
                <a:solidFill>
                  <a:srgbClr val="20245C"/>
                </a:solidFill>
                <a:highlight>
                  <a:srgbClr val="FFFFFF"/>
                </a:highlight>
                <a:latin typeface="Calibri"/>
                <a:ea typeface="Calibri"/>
                <a:cs typeface="Calibri"/>
                <a:hlinkClick r:id="rId3">
                  <a:extLst>
                    <a:ext uri="{A12FA001-AC4F-418D-AE19-62706E023703}">
                      <ahyp:hlinkClr xmlns:ahyp="http://schemas.microsoft.com/office/drawing/2018/hyperlinkcolor" val="tx"/>
                    </a:ext>
                  </a:extLst>
                </a:hlinkClick>
              </a:rPr>
              <a:t>Fællesskab og tilhørsforhold</a:t>
            </a:r>
            <a:r>
              <a:rPr lang="en-US" sz="2000" b="1" dirty="0">
                <a:solidFill>
                  <a:srgbClr val="20245C"/>
                </a:solidFill>
                <a:highlight>
                  <a:srgbClr val="FFFFFF"/>
                </a:highlight>
                <a:latin typeface="Calibri"/>
                <a:ea typeface="Calibri"/>
                <a:cs typeface="Calibri"/>
              </a:rPr>
              <a:t>: </a:t>
            </a:r>
            <a:r>
              <a:rPr lang="en-US" sz="2000" dirty="0">
                <a:solidFill>
                  <a:srgbClr val="20245C"/>
                </a:solidFill>
                <a:highlight>
                  <a:srgbClr val="FFFFFF"/>
                </a:highlight>
                <a:latin typeface="Calibri"/>
                <a:ea typeface="Calibri"/>
                <a:cs typeface="Calibri"/>
              </a:rPr>
              <a:t>Fælles måltider og specifikke køkkener fremmer sociale bånd, skaber samlingspunkter i lokalsamfundet og styrker en følelse af tilhørsforhold og fælles oplevelser, bemærkes det i </a:t>
            </a:r>
            <a:r>
              <a:rPr lang="en-US" sz="2000" u="sng" dirty="0">
                <a:solidFill>
                  <a:srgbClr val="20245C"/>
                </a:solidFill>
                <a:highlight>
                  <a:srgbClr val="FFFFFF"/>
                </a:highlight>
                <a:latin typeface="Calibri"/>
                <a:ea typeface="Calibri"/>
                <a:cs typeface="Calibri"/>
                <a:hlinkClick r:id="rId4">
                  <a:extLst>
                    <a:ext uri="{A12FA001-AC4F-418D-AE19-62706E023703}">
                      <ahyp:hlinkClr xmlns:ahyp="http://schemas.microsoft.com/office/drawing/2018/hyperlinkcolor" val="tx"/>
                    </a:ext>
                  </a:extLst>
                </a:hlinkClick>
              </a:rPr>
              <a:t>denne artikel </a:t>
            </a:r>
            <a:r>
              <a:rPr lang="en-US" sz="2000" dirty="0">
                <a:solidFill>
                  <a:srgbClr val="20245C"/>
                </a:solidFill>
                <a:highlight>
                  <a:srgbClr val="FFFFFF"/>
                </a:highlight>
                <a:latin typeface="Calibri"/>
                <a:ea typeface="Calibri"/>
                <a:cs typeface="Calibri"/>
              </a:rPr>
              <a:t>og </a:t>
            </a:r>
            <a:r>
              <a:rPr lang="en-US" sz="2000" u="sng" dirty="0">
                <a:solidFill>
                  <a:srgbClr val="20245C"/>
                </a:solidFill>
                <a:highlight>
                  <a:srgbClr val="FFFFFF"/>
                </a:highlight>
                <a:latin typeface="Calibri"/>
                <a:ea typeface="Calibri"/>
                <a:cs typeface="Calibri"/>
                <a:hlinkClick r:id="rId5">
                  <a:extLst>
                    <a:ext uri="{A12FA001-AC4F-418D-AE19-62706E023703}">
                      <ahyp:hlinkClr xmlns:ahyp="http://schemas.microsoft.com/office/drawing/2018/hyperlinkcolor" val="tx"/>
                    </a:ext>
                  </a:extLst>
                </a:hlinkClick>
              </a:rPr>
              <a:t>denne artikel</a:t>
            </a:r>
            <a:r>
              <a:rPr lang="en-US" sz="2000" dirty="0">
                <a:solidFill>
                  <a:srgbClr val="20245C"/>
                </a:solidFill>
                <a:highlight>
                  <a:srgbClr val="FFFFFF"/>
                </a:highlight>
                <a:latin typeface="Calibri"/>
                <a:ea typeface="Calibri"/>
                <a:cs typeface="Calibri"/>
              </a:rPr>
              <a:t>.</a:t>
            </a:r>
            <a:endParaRPr lang="en-US" sz="2000" dirty="0">
              <a:solidFill>
                <a:srgbClr val="20245C"/>
              </a:solidFill>
              <a:latin typeface="Calibri"/>
              <a:ea typeface="Calibri"/>
              <a:cs typeface="Calibri"/>
            </a:endParaRPr>
          </a:p>
          <a:p>
            <a:pPr lvl="0">
              <a:lnSpc>
                <a:spcPts val="2480"/>
              </a:lnSpc>
              <a:spcBef>
                <a:spcPts val="0"/>
              </a:spcBef>
              <a:spcAft>
                <a:spcPts val="600"/>
              </a:spcAft>
              <a:buSzPct val="100000"/>
              <a:buFont typeface="Arial"/>
            </a:pPr>
            <a:r>
              <a:rPr lang="en-US" sz="2000" b="1" u="sng" dirty="0">
                <a:solidFill>
                  <a:srgbClr val="20245C"/>
                </a:solidFill>
                <a:highlight>
                  <a:srgbClr val="FFFFFF"/>
                </a:highlight>
                <a:latin typeface="Calibri"/>
                <a:ea typeface="Calibri"/>
                <a:cs typeface="Calibri"/>
                <a:hlinkClick r:id="rId6">
                  <a:extLst>
                    <a:ext uri="{A12FA001-AC4F-418D-AE19-62706E023703}">
                      <ahyp:hlinkClr xmlns:ahyp="http://schemas.microsoft.com/office/drawing/2018/hyperlinkcolor" val="tx"/>
                    </a:ext>
                  </a:extLst>
                </a:hlinkClick>
              </a:rPr>
              <a:t>Historisk fortælling</a:t>
            </a:r>
            <a:r>
              <a:rPr lang="en-US" sz="2000" b="1" dirty="0">
                <a:solidFill>
                  <a:srgbClr val="20245C"/>
                </a:solidFill>
                <a:highlight>
                  <a:srgbClr val="FFFFFF"/>
                </a:highlight>
                <a:latin typeface="Calibri"/>
                <a:ea typeface="Calibri"/>
                <a:cs typeface="Calibri"/>
              </a:rPr>
              <a:t>: </a:t>
            </a:r>
            <a:r>
              <a:rPr lang="en-US" sz="2000" dirty="0">
                <a:solidFill>
                  <a:srgbClr val="20245C"/>
                </a:solidFill>
                <a:highlight>
                  <a:srgbClr val="FFFFFF"/>
                </a:highlight>
                <a:latin typeface="Calibri"/>
                <a:ea typeface="Calibri"/>
                <a:cs typeface="Calibri"/>
              </a:rPr>
              <a:t>Mad er ofte udtryk for historiske begivenheder og afspejler geografi, migration og modstandsdygtighed (f.eks. soul food, der har sin oprindelse i trængsler).</a:t>
            </a:r>
            <a:endParaRPr lang="en-US" sz="2000" dirty="0">
              <a:solidFill>
                <a:srgbClr val="20245C"/>
              </a:solidFill>
              <a:latin typeface="Calibri"/>
              <a:ea typeface="Calibri"/>
              <a:cs typeface="Calibri"/>
            </a:endParaRPr>
          </a:p>
          <a:p>
            <a:pPr lvl="0">
              <a:lnSpc>
                <a:spcPts val="2480"/>
              </a:lnSpc>
              <a:spcBef>
                <a:spcPts val="0"/>
              </a:spcBef>
              <a:spcAft>
                <a:spcPts val="600"/>
              </a:spcAft>
              <a:buSzPct val="100000"/>
              <a:buFont typeface="Arial"/>
            </a:pPr>
            <a:r>
              <a:rPr lang="en-US" sz="2000" b="1" u="sng" dirty="0">
                <a:solidFill>
                  <a:srgbClr val="20245C"/>
                </a:solidFill>
                <a:highlight>
                  <a:srgbClr val="FFFFFF"/>
                </a:highlight>
                <a:latin typeface="Calibri"/>
                <a:ea typeface="Calibri"/>
                <a:cs typeface="Calibri"/>
                <a:hlinkClick r:id="rId7">
                  <a:extLst>
                    <a:ext uri="{A12FA001-AC4F-418D-AE19-62706E023703}">
                      <ahyp:hlinkClr xmlns:ahyp="http://schemas.microsoft.com/office/drawing/2018/hyperlinkcolor" val="tx"/>
                    </a:ext>
                  </a:extLst>
                </a:hlinkClick>
              </a:rPr>
              <a:t>National symbolik</a:t>
            </a:r>
            <a:r>
              <a:rPr lang="en-US" sz="2000" b="1" dirty="0">
                <a:solidFill>
                  <a:srgbClr val="20245C"/>
                </a:solidFill>
                <a:highlight>
                  <a:srgbClr val="FFFFFF"/>
                </a:highlight>
                <a:latin typeface="Calibri"/>
                <a:ea typeface="Calibri"/>
                <a:cs typeface="Calibri"/>
              </a:rPr>
              <a:t>: </a:t>
            </a:r>
            <a:r>
              <a:rPr lang="en-US" sz="2000" dirty="0">
                <a:solidFill>
                  <a:srgbClr val="20245C"/>
                </a:solidFill>
                <a:highlight>
                  <a:srgbClr val="FFFFFF"/>
                </a:highlight>
                <a:latin typeface="Calibri"/>
                <a:ea typeface="Calibri"/>
                <a:cs typeface="Calibri"/>
              </a:rPr>
              <a:t>Nationale retter (som poutine eller fish &amp; chips) bliver symboler på et lands stolthed, historie og kollektive identitet, ofte fremmet af regeringer, siger denne artikel.</a:t>
            </a:r>
          </a:p>
          <a:p>
            <a:pPr lvl="0">
              <a:lnSpc>
                <a:spcPts val="2480"/>
              </a:lnSpc>
              <a:spcBef>
                <a:spcPts val="0"/>
              </a:spcBef>
              <a:spcAft>
                <a:spcPts val="600"/>
              </a:spcAft>
              <a:buSzPct val="100000"/>
              <a:buFont typeface="Arial"/>
            </a:pPr>
            <a:r>
              <a:rPr lang="en-US" sz="2000" b="1" u="sng" dirty="0">
                <a:solidFill>
                  <a:srgbClr val="20245C"/>
                </a:solidFill>
                <a:highlight>
                  <a:srgbClr val="FFFFFF"/>
                </a:highlight>
                <a:latin typeface="Calibri"/>
                <a:ea typeface="Calibri"/>
                <a:cs typeface="Calibri"/>
                <a:hlinkClick r:id="rId8">
                  <a:extLst>
                    <a:ext uri="{A12FA001-AC4F-418D-AE19-62706E023703}">
                      <ahyp:hlinkClr xmlns:ahyp="http://schemas.microsoft.com/office/drawing/2018/hyperlinkcolor" val="tx"/>
                    </a:ext>
                  </a:extLst>
                </a:hlinkClick>
              </a:rPr>
              <a:t>Individuelt selvbillede</a:t>
            </a:r>
            <a:r>
              <a:rPr lang="en-US" sz="2000" b="1" dirty="0">
                <a:solidFill>
                  <a:srgbClr val="20245C"/>
                </a:solidFill>
                <a:highlight>
                  <a:srgbClr val="FFFFFF"/>
                </a:highlight>
                <a:latin typeface="Calibri"/>
                <a:ea typeface="Calibri"/>
                <a:cs typeface="Calibri"/>
              </a:rPr>
              <a:t>: </a:t>
            </a:r>
            <a:r>
              <a:rPr lang="en-US" sz="2000" dirty="0">
                <a:solidFill>
                  <a:srgbClr val="20245C"/>
                </a:solidFill>
                <a:highlight>
                  <a:srgbClr val="FFFFFF"/>
                </a:highlight>
                <a:latin typeface="Calibri"/>
                <a:ea typeface="Calibri"/>
                <a:cs typeface="Calibri"/>
              </a:rPr>
              <a:t>Madvalg signalerer tilhørsforhold til sociale grupper og styrker personlige overbevisninger om identitet og tilhørsforhold.</a:t>
            </a:r>
            <a:endParaRPr lang="en-US" sz="2000" dirty="0">
              <a:solidFill>
                <a:srgbClr val="20245C"/>
              </a:solidFill>
              <a:latin typeface="Calibri"/>
            </a:endParaRPr>
          </a:p>
          <a:p>
            <a:pPr marL="0" lvl="0" indent="0">
              <a:lnSpc>
                <a:spcPts val="2480"/>
              </a:lnSpc>
              <a:spcBef>
                <a:spcPts val="0"/>
              </a:spcBef>
              <a:spcAft>
                <a:spcPts val="600"/>
              </a:spcAft>
              <a:buNone/>
            </a:pPr>
            <a:endParaRPr lang="en-US" sz="1100" dirty="0">
              <a:solidFill>
                <a:srgbClr val="20245C"/>
              </a:solidFill>
              <a:highlight>
                <a:srgbClr val="E5EDFF"/>
              </a:highlight>
              <a:latin typeface="Calibri"/>
              <a:ea typeface="Calibri"/>
              <a:cs typeface="Calibri"/>
            </a:endParaRPr>
          </a:p>
          <a:p>
            <a:pPr lvl="0">
              <a:lnSpc>
                <a:spcPts val="2480"/>
              </a:lnSpc>
              <a:spcBef>
                <a:spcPts val="0"/>
              </a:spcBef>
              <a:spcAft>
                <a:spcPts val="600"/>
              </a:spcAft>
              <a:buNone/>
            </a:pPr>
            <a:endParaRPr lang="en-US" sz="2000" dirty="0">
              <a:solidFill>
                <a:srgbClr val="20245C"/>
              </a:solidFill>
              <a:latin typeface="Calibri"/>
              <a:ea typeface="Calibri"/>
              <a:cs typeface="Calibri"/>
            </a:endParaRPr>
          </a:p>
        </p:txBody>
      </p:sp>
      <p:sp>
        <p:nvSpPr>
          <p:cNvPr id="3" name="Text Placeholder 1">
            <a:extLst>
              <a:ext uri="{FF2B5EF4-FFF2-40B4-BE49-F238E27FC236}">
                <a16:creationId xmlns:a16="http://schemas.microsoft.com/office/drawing/2014/main" id="{8002CE32-9C9F-8329-AEB1-F7CB4E1A2139}"/>
              </a:ext>
            </a:extLst>
          </p:cNvPr>
          <p:cNvSpPr txBox="1"/>
          <p:nvPr/>
        </p:nvSpPr>
        <p:spPr>
          <a:xfrm>
            <a:off x="0" y="650586"/>
            <a:ext cx="9775384" cy="641497"/>
          </a:xfrm>
          <a:prstGeom prst="rect">
            <a:avLst/>
          </a:prstGeom>
          <a:solidFill>
            <a:srgbClr val="F26F46"/>
          </a:solidFill>
          <a:ln cap="flat">
            <a:noFill/>
          </a:ln>
        </p:spPr>
        <p:txBody>
          <a:bodyPr vert="horz" wrap="square" lIns="91440" tIns="45720" rIns="91440" bIns="45720" anchor="t" anchorCtr="0" compatLnSpc="1">
            <a:noAutofit/>
          </a:bodyPr>
          <a:lstStyle/>
          <a:p>
            <a:pPr marL="857250" marR="0" lvl="0" indent="0" algn="l" defTabSz="914400" rtl="0" fontAlgn="auto" hangingPunct="1">
              <a:lnSpc>
                <a:spcPct val="100000"/>
              </a:lnSpc>
              <a:spcBef>
                <a:spcPts val="1000"/>
              </a:spcBef>
              <a:spcAft>
                <a:spcPts val="0"/>
              </a:spcAft>
              <a:buNone/>
              <a:tabLst/>
              <a:defRPr sz="1800" b="0" i="0" u="none" strike="noStrike" kern="0" cap="none" spc="0" baseline="0">
                <a:solidFill>
                  <a:srgbClr val="000000"/>
                </a:solidFill>
                <a:uFillTx/>
              </a:defRPr>
            </a:pPr>
            <a:r>
              <a:rPr lang="en-US" sz="3600" b="1" i="0" u="none" strike="noStrike" kern="1200" cap="none" spc="0" baseline="0">
                <a:solidFill>
                  <a:srgbClr val="FFFFFF"/>
                </a:solidFill>
                <a:uFillTx/>
                <a:latin typeface="Calibri"/>
              </a:rPr>
              <a:t>HVORDAN MAD FORMER IDENTITET OG ARV</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4196">
    <p:spTree>
      <p:nvGrpSpPr>
        <p:cNvPr id="1" name=""/>
        <p:cNvGrpSpPr/>
        <p:nvPr/>
      </p:nvGrpSpPr>
      <p:grpSpPr>
        <a:xfrm>
          <a:off x="0" y="0"/>
          <a:ext cx="0" cy="0"/>
          <a:chOff x="0" y="0"/>
          <a:chExt cx="0" cy="0"/>
        </a:xfrm>
      </p:grpSpPr>
      <p:pic>
        <p:nvPicPr>
          <p:cNvPr id="2" name="Picture Placeholder 30">
            <a:extLst>
              <a:ext uri="{FF2B5EF4-FFF2-40B4-BE49-F238E27FC236}">
                <a16:creationId xmlns:a16="http://schemas.microsoft.com/office/drawing/2014/main" id="{12093941-E5AD-842E-E932-8D2B98C76AB2}"/>
              </a:ext>
            </a:extLst>
          </p:cNvPr>
          <p:cNvPicPr>
            <a:picLocks noGrp="1" noChangeAspect="1"/>
          </p:cNvPicPr>
          <p:nvPr>
            <p:ph type="pic" sz="quarter" idx="4294967295"/>
          </p:nvPr>
        </p:nvPicPr>
        <p:blipFill>
          <a:blip r:embed="rId2" cstate="email">
            <a:extLst>
              <a:ext uri="{28A0092B-C50C-407E-A947-70E740481C1C}">
                <a14:useLocalDpi xmlns:a14="http://schemas.microsoft.com/office/drawing/2010/main"/>
              </a:ext>
            </a:extLst>
          </a:blip>
          <a:srcRect/>
          <a:stretch>
            <a:fillRect/>
          </a:stretch>
        </p:blipFill>
        <p:spPr>
          <a:xfrm>
            <a:off x="799130" y="746269"/>
            <a:ext cx="10203652" cy="5365452"/>
          </a:xfrm>
          <a:prstGeom prst="rect">
            <a:avLst/>
          </a:prstGeom>
          <a:solidFill>
            <a:srgbClr val="BFBFBF"/>
          </a:solidFill>
          <a:ln>
            <a:noFill/>
          </a:ln>
        </p:spPr>
      </p:pic>
      <p:sp>
        <p:nvSpPr>
          <p:cNvPr id="3" name="Text Placeholder 14">
            <a:extLst>
              <a:ext uri="{FF2B5EF4-FFF2-40B4-BE49-F238E27FC236}">
                <a16:creationId xmlns:a16="http://schemas.microsoft.com/office/drawing/2014/main" id="{CB729311-0F7B-179C-4DEE-7790D0AF1FCC}"/>
              </a:ext>
            </a:extLst>
          </p:cNvPr>
          <p:cNvSpPr txBox="1">
            <a:spLocks noGrp="1"/>
          </p:cNvSpPr>
          <p:nvPr>
            <p:ph type="body" sz="quarter" idx="4294967295"/>
          </p:nvPr>
        </p:nvSpPr>
        <p:spPr>
          <a:xfrm>
            <a:off x="715618" y="3737116"/>
            <a:ext cx="10296939" cy="1412802"/>
          </a:xfrm>
          <a:prstGeom prst="rect">
            <a:avLst/>
          </a:prstGeom>
          <a:noFill/>
          <a:ln>
            <a:noFill/>
          </a:ln>
        </p:spPr>
        <p:txBody>
          <a:bodyPr vert="horz" wrap="square" lIns="91440" tIns="45720" rIns="91440" bIns="45720" anchor="ctr" anchorCtr="1" compatLnSpc="1">
            <a:noAutofit/>
          </a:bodyPr>
          <a:lstStyle/>
          <a:p>
            <a:pPr lvl="0" algn="ctr">
              <a:lnSpc>
                <a:spcPts val="3000"/>
              </a:lnSpc>
              <a:spcBef>
                <a:spcPts val="0"/>
              </a:spcBef>
              <a:buNone/>
            </a:pPr>
            <a:r>
              <a:rPr lang="en-GB" sz="3200" b="1" i="1" dirty="0">
                <a:solidFill>
                  <a:srgbClr val="292668"/>
                </a:solidFill>
                <a:latin typeface="Calibri"/>
                <a:ea typeface="Calibri"/>
                <a:cs typeface="Times New Roman"/>
              </a:rPr>
              <a:t>Det forekommer mig, at vores tre grundlæggende behov – for mad, tryghed og kærlighed – er så tæt forbundet og sammenflettede, at vi ikke kan tænke på det ene uden også at tænke på de andre.</a:t>
            </a:r>
            <a:endParaRPr lang="en-US" sz="3200" b="1" i="1" dirty="0">
              <a:solidFill>
                <a:srgbClr val="292668"/>
              </a:solidFill>
              <a:latin typeface="Calibri"/>
              <a:ea typeface="Calibri"/>
            </a:endParaRPr>
          </a:p>
        </p:txBody>
      </p:sp>
      <p:sp>
        <p:nvSpPr>
          <p:cNvPr id="4" name="Text Placeholder 14">
            <a:extLst>
              <a:ext uri="{FF2B5EF4-FFF2-40B4-BE49-F238E27FC236}">
                <a16:creationId xmlns:a16="http://schemas.microsoft.com/office/drawing/2014/main" id="{5392D1B4-5B41-4E0C-0516-9DE2401575F9}"/>
              </a:ext>
            </a:extLst>
          </p:cNvPr>
          <p:cNvSpPr txBox="1"/>
          <p:nvPr/>
        </p:nvSpPr>
        <p:spPr>
          <a:xfrm>
            <a:off x="795125" y="5267739"/>
            <a:ext cx="10098158" cy="630926"/>
          </a:xfrm>
          <a:prstGeom prst="rect">
            <a:avLst/>
          </a:prstGeom>
          <a:noFill/>
          <a:ln cap="flat">
            <a:noFill/>
          </a:ln>
        </p:spPr>
        <p:txBody>
          <a:bodyPr vert="horz" wrap="square" lIns="91440" tIns="45720" rIns="91440" bIns="45720" anchor="ctr" anchorCtr="1" compatLnSpc="1">
            <a:noAutofit/>
          </a:bodyPr>
          <a:lstStyle/>
          <a:p>
            <a:pPr marL="228600" marR="0" lvl="0" indent="-228600" algn="ctr" defTabSz="914400" rtl="0" fontAlgn="auto" hangingPunct="1">
              <a:lnSpc>
                <a:spcPct val="90000"/>
              </a:lnSpc>
              <a:spcBef>
                <a:spcPts val="1000"/>
              </a:spcBef>
              <a:spcAft>
                <a:spcPts val="0"/>
              </a:spcAft>
              <a:buNone/>
              <a:tabLst/>
              <a:defRPr sz="1800" b="0" i="0" u="none" strike="noStrike" kern="0" cap="none" spc="0" baseline="0">
                <a:solidFill>
                  <a:srgbClr val="000000"/>
                </a:solidFill>
                <a:uFillTx/>
              </a:defRPr>
            </a:pPr>
            <a:r>
              <a:rPr lang="en-IE" sz="2400" b="1" i="0" u="none" strike="noStrike" kern="1200" cap="none" spc="0" baseline="0">
                <a:solidFill>
                  <a:srgbClr val="F26F46"/>
                </a:solidFill>
                <a:uFillTx/>
                <a:latin typeface="Calibri"/>
                <a:ea typeface="Calibri"/>
                <a:cs typeface="Calibri"/>
              </a:rPr>
              <a:t>M.K. Fisher</a:t>
            </a:r>
            <a:endParaRPr lang="en-IE" sz="2400" b="1" i="0" u="none" strike="noStrike" kern="1200" cap="none" spc="0" baseline="0">
              <a:solidFill>
                <a:srgbClr val="F26F46"/>
              </a:solidFill>
              <a:uFillTx/>
              <a:latin typeface="Calibri"/>
            </a:endParaRPr>
          </a:p>
        </p:txBody>
      </p:sp>
      <p:grpSp>
        <p:nvGrpSpPr>
          <p:cNvPr id="5" name="Group 16">
            <a:extLst>
              <a:ext uri="{FF2B5EF4-FFF2-40B4-BE49-F238E27FC236}">
                <a16:creationId xmlns:a16="http://schemas.microsoft.com/office/drawing/2014/main" id="{AAE70AB6-679B-228A-88BF-53FBBAB92033}"/>
              </a:ext>
            </a:extLst>
          </p:cNvPr>
          <p:cNvGrpSpPr/>
          <p:nvPr/>
        </p:nvGrpSpPr>
        <p:grpSpPr>
          <a:xfrm>
            <a:off x="5585886" y="494269"/>
            <a:ext cx="1487829" cy="1083161"/>
            <a:chOff x="5585886" y="494269"/>
            <a:chExt cx="1487829" cy="1083161"/>
          </a:xfrm>
        </p:grpSpPr>
        <p:sp>
          <p:nvSpPr>
            <p:cNvPr id="6" name="Freeform 17">
              <a:extLst>
                <a:ext uri="{FF2B5EF4-FFF2-40B4-BE49-F238E27FC236}">
                  <a16:creationId xmlns:a16="http://schemas.microsoft.com/office/drawing/2014/main" id="{6A71FCEC-0E2B-56AC-85C2-B56CA30FD490}"/>
                </a:ext>
              </a:extLst>
            </p:cNvPr>
            <p:cNvSpPr/>
            <p:nvPr/>
          </p:nvSpPr>
          <p:spPr>
            <a:xfrm>
              <a:off x="5585886" y="494269"/>
              <a:ext cx="1367823" cy="997500"/>
            </a:xfrm>
            <a:custGeom>
              <a:avLst/>
              <a:gdLst>
                <a:gd name="f0" fmla="val 10800000"/>
                <a:gd name="f1" fmla="val 5400000"/>
                <a:gd name="f2" fmla="val 180"/>
                <a:gd name="f3" fmla="val w"/>
                <a:gd name="f4" fmla="val h"/>
                <a:gd name="f5" fmla="val 0"/>
                <a:gd name="f6" fmla="val 921110"/>
                <a:gd name="f7" fmla="val 671727"/>
                <a:gd name="f8" fmla="val 719999"/>
                <a:gd name="f9" fmla="val 669034"/>
                <a:gd name="f10" fmla="val 715509"/>
                <a:gd name="f11" fmla="val 710122"/>
                <a:gd name="f12" fmla="val 705633"/>
                <a:gd name="f13" fmla="val 668136"/>
                <a:gd name="f14" fmla="val 641888"/>
                <a:gd name="f15" fmla="val 664544"/>
                <a:gd name="f16" fmla="val 582632"/>
                <a:gd name="f17" fmla="val 634908"/>
                <a:gd name="f18" fmla="val 546719"/>
                <a:gd name="f19" fmla="val 590007"/>
                <a:gd name="f20" fmla="val 468608"/>
                <a:gd name="f21" fmla="val 490325"/>
                <a:gd name="f22" fmla="val 518886"/>
                <a:gd name="f23" fmla="val 318801"/>
                <a:gd name="f24" fmla="val 544025"/>
                <a:gd name="f25" fmla="val 250551"/>
                <a:gd name="f26" fmla="val 585325"/>
                <a:gd name="f27" fmla="val 147277"/>
                <a:gd name="f28" fmla="val 665231"/>
                <a:gd name="f29" fmla="val 61964"/>
                <a:gd name="f30" fmla="val 774766"/>
                <a:gd name="f31" fmla="val 3592"/>
                <a:gd name="f32" fmla="val 781948"/>
                <a:gd name="f33" fmla="val 856468"/>
                <a:gd name="f34" fmla="val 133807"/>
                <a:gd name="f35" fmla="val 848387"/>
                <a:gd name="f36" fmla="val 137399"/>
                <a:gd name="f37" fmla="val 783744"/>
                <a:gd name="f38" fmla="val 162544"/>
                <a:gd name="f39" fmla="val 737955"/>
                <a:gd name="f40" fmla="val 211037"/>
                <a:gd name="f41" fmla="val 711918"/>
                <a:gd name="f42" fmla="val 281982"/>
                <a:gd name="f43" fmla="val 780153"/>
                <a:gd name="f44" fmla="val 829533"/>
                <a:gd name="f45" fmla="val 299943"/>
                <a:gd name="f46" fmla="val 864548"/>
                <a:gd name="f47" fmla="val 336762"/>
                <a:gd name="f48" fmla="val 902257"/>
                <a:gd name="f49" fmla="val 371785"/>
                <a:gd name="f50" fmla="val 920213"/>
                <a:gd name="f51" fmla="val 416687"/>
                <a:gd name="f52" fmla="val 921111"/>
                <a:gd name="f53" fmla="val 474161"/>
                <a:gd name="f54" fmla="val 528043"/>
                <a:gd name="f55" fmla="val 903154"/>
                <a:gd name="f56" fmla="val 574740"/>
                <a:gd name="f57" fmla="val 866344"/>
                <a:gd name="f58" fmla="val 611559"/>
                <a:gd name="f59" fmla="val 827737"/>
                <a:gd name="f60" fmla="val 648379"/>
                <a:gd name="f61" fmla="val 775664"/>
                <a:gd name="f62" fmla="val 215422"/>
                <a:gd name="f63" fmla="val 671728"/>
                <a:gd name="f64" fmla="val 210933"/>
                <a:gd name="f65" fmla="val 205546"/>
                <a:gd name="f66" fmla="val 201057"/>
                <a:gd name="f67" fmla="val 670830"/>
                <a:gd name="f68" fmla="val 136413"/>
                <a:gd name="f69" fmla="val 667238"/>
                <a:gd name="f70" fmla="val 77157"/>
                <a:gd name="f71" fmla="val 637603"/>
                <a:gd name="f72" fmla="val 41244"/>
                <a:gd name="f73" fmla="val 592701"/>
                <a:gd name="f74" fmla="val 9820"/>
                <a:gd name="f75" fmla="val 551391"/>
                <a:gd name="f76" fmla="+- 0 0 3647"/>
                <a:gd name="f77" fmla="val 495713"/>
                <a:gd name="f78" fmla="val 842"/>
                <a:gd name="f79" fmla="val 425667"/>
                <a:gd name="f80" fmla="val 4433"/>
                <a:gd name="f81" fmla="val 372683"/>
                <a:gd name="f82" fmla="val 18798"/>
                <a:gd name="f83" fmla="val 310719"/>
                <a:gd name="f84" fmla="val 253245"/>
                <a:gd name="f85" fmla="val 79850"/>
                <a:gd name="f86" fmla="val 150869"/>
                <a:gd name="f87" fmla="val 158859"/>
                <a:gd name="f88" fmla="val 65556"/>
                <a:gd name="f89" fmla="val 270189"/>
                <a:gd name="f90" fmla="val 6286"/>
                <a:gd name="f91" fmla="val 277372"/>
                <a:gd name="f92" fmla="val 2694"/>
                <a:gd name="f93" fmla="val 351891"/>
                <a:gd name="f94" fmla="val 136501"/>
                <a:gd name="f95" fmla="val 343810"/>
                <a:gd name="f96" fmla="val 140093"/>
                <a:gd name="f97" fmla="val 279167"/>
                <a:gd name="f98" fmla="val 165238"/>
                <a:gd name="f99" fmla="val 233378"/>
                <a:gd name="f100" fmla="val 213731"/>
                <a:gd name="f101" fmla="val 207341"/>
                <a:gd name="f102" fmla="val 284676"/>
                <a:gd name="f103" fmla="val 275576"/>
                <a:gd name="f104" fmla="val 324956"/>
                <a:gd name="f105" fmla="val 302637"/>
                <a:gd name="f106" fmla="val 362665"/>
                <a:gd name="f107" fmla="val 339456"/>
                <a:gd name="f108" fmla="val 397680"/>
                <a:gd name="f109" fmla="val 374479"/>
                <a:gd name="f110" fmla="val 416534"/>
                <a:gd name="f111" fmla="val 421177"/>
                <a:gd name="f112" fmla="val 476855"/>
                <a:gd name="f113" fmla="val 529839"/>
                <a:gd name="f114" fmla="val 399476"/>
                <a:gd name="f115" fmla="val 576536"/>
                <a:gd name="f116" fmla="val 364460"/>
                <a:gd name="f117" fmla="val 614254"/>
                <a:gd name="f118" fmla="val 651073"/>
                <a:gd name="f119" fmla="val 271985"/>
                <a:gd name="f120" fmla="+- 0 0 -90"/>
                <a:gd name="f121" fmla="*/ f3 1 921110"/>
                <a:gd name="f122" fmla="*/ f4 1 671727"/>
                <a:gd name="f123" fmla="+- f7 0 f5"/>
                <a:gd name="f124" fmla="+- f6 0 f5"/>
                <a:gd name="f125" fmla="*/ f120 f0 1"/>
                <a:gd name="f126" fmla="*/ f124 1 921110"/>
                <a:gd name="f127" fmla="*/ f123 1 671727"/>
                <a:gd name="f128" fmla="*/ 719999 f124 1"/>
                <a:gd name="f129" fmla="*/ 669034 f123 1"/>
                <a:gd name="f130" fmla="*/ 705633 f124 1"/>
                <a:gd name="f131" fmla="*/ 668136 f123 1"/>
                <a:gd name="f132" fmla="*/ 546719 f124 1"/>
                <a:gd name="f133" fmla="*/ 590007 f123 1"/>
                <a:gd name="f134" fmla="*/ 544025 f124 1"/>
                <a:gd name="f135" fmla="*/ 250551 f123 1"/>
                <a:gd name="f136" fmla="*/ 774766 f124 1"/>
                <a:gd name="f137" fmla="*/ 3592 f123 1"/>
                <a:gd name="f138" fmla="*/ 781948 f124 1"/>
                <a:gd name="f139" fmla="*/ 0 f123 1"/>
                <a:gd name="f140" fmla="*/ 856468 f124 1"/>
                <a:gd name="f141" fmla="*/ 133807 f123 1"/>
                <a:gd name="f142" fmla="*/ 848387 f124 1"/>
                <a:gd name="f143" fmla="*/ 137399 f123 1"/>
                <a:gd name="f144" fmla="*/ 711918 f124 1"/>
                <a:gd name="f145" fmla="*/ 281982 f123 1"/>
                <a:gd name="f146" fmla="*/ 715509 f124 1"/>
                <a:gd name="f147" fmla="*/ 864548 f124 1"/>
                <a:gd name="f148" fmla="*/ 336762 f123 1"/>
                <a:gd name="f149" fmla="*/ 921111 f124 1"/>
                <a:gd name="f150" fmla="*/ 474161 f123 1"/>
                <a:gd name="f151" fmla="*/ 866344 f124 1"/>
                <a:gd name="f152" fmla="*/ 611559 f123 1"/>
                <a:gd name="f153" fmla="*/ 215422 f124 1"/>
                <a:gd name="f154" fmla="*/ 671728 f123 1"/>
                <a:gd name="f155" fmla="*/ 201057 f124 1"/>
                <a:gd name="f156" fmla="*/ 670830 f123 1"/>
                <a:gd name="f157" fmla="*/ 41244 f124 1"/>
                <a:gd name="f158" fmla="*/ 592701 f123 1"/>
                <a:gd name="f159" fmla="*/ 842 f124 1"/>
                <a:gd name="f160" fmla="*/ 425667 f123 1"/>
                <a:gd name="f161" fmla="*/ 253245 f123 1"/>
                <a:gd name="f162" fmla="*/ 270189 f124 1"/>
                <a:gd name="f163" fmla="*/ 6286 f123 1"/>
                <a:gd name="f164" fmla="*/ 277372 f124 1"/>
                <a:gd name="f165" fmla="*/ 2694 f123 1"/>
                <a:gd name="f166" fmla="*/ 351891 f124 1"/>
                <a:gd name="f167" fmla="*/ 136501 f123 1"/>
                <a:gd name="f168" fmla="*/ 343810 f124 1"/>
                <a:gd name="f169" fmla="*/ 140093 f123 1"/>
                <a:gd name="f170" fmla="*/ 207341 f124 1"/>
                <a:gd name="f171" fmla="*/ 284676 f123 1"/>
                <a:gd name="f172" fmla="*/ 210933 f124 1"/>
                <a:gd name="f173" fmla="*/ 362665 f124 1"/>
                <a:gd name="f174" fmla="*/ 339456 f123 1"/>
                <a:gd name="f175" fmla="*/ 416534 f124 1"/>
                <a:gd name="f176" fmla="*/ 476855 f123 1"/>
                <a:gd name="f177" fmla="*/ 364460 f124 1"/>
                <a:gd name="f178" fmla="*/ 614254 f123 1"/>
                <a:gd name="f179" fmla="*/ f125 1 f2"/>
                <a:gd name="f180" fmla="*/ f128 1 921110"/>
                <a:gd name="f181" fmla="*/ f129 1 671727"/>
                <a:gd name="f182" fmla="*/ f130 1 921110"/>
                <a:gd name="f183" fmla="*/ f131 1 671727"/>
                <a:gd name="f184" fmla="*/ f132 1 921110"/>
                <a:gd name="f185" fmla="*/ f133 1 671727"/>
                <a:gd name="f186" fmla="*/ f134 1 921110"/>
                <a:gd name="f187" fmla="*/ f135 1 671727"/>
                <a:gd name="f188" fmla="*/ f136 1 921110"/>
                <a:gd name="f189" fmla="*/ f137 1 671727"/>
                <a:gd name="f190" fmla="*/ f138 1 921110"/>
                <a:gd name="f191" fmla="*/ f139 1 671727"/>
                <a:gd name="f192" fmla="*/ f140 1 921110"/>
                <a:gd name="f193" fmla="*/ f141 1 671727"/>
                <a:gd name="f194" fmla="*/ f142 1 921110"/>
                <a:gd name="f195" fmla="*/ f143 1 671727"/>
                <a:gd name="f196" fmla="*/ f144 1 921110"/>
                <a:gd name="f197" fmla="*/ f145 1 671727"/>
                <a:gd name="f198" fmla="*/ f146 1 921110"/>
                <a:gd name="f199" fmla="*/ f147 1 921110"/>
                <a:gd name="f200" fmla="*/ f148 1 671727"/>
                <a:gd name="f201" fmla="*/ f149 1 921110"/>
                <a:gd name="f202" fmla="*/ f150 1 671727"/>
                <a:gd name="f203" fmla="*/ f151 1 921110"/>
                <a:gd name="f204" fmla="*/ f152 1 671727"/>
                <a:gd name="f205" fmla="*/ f153 1 921110"/>
                <a:gd name="f206" fmla="*/ f154 1 671727"/>
                <a:gd name="f207" fmla="*/ f155 1 921110"/>
                <a:gd name="f208" fmla="*/ f156 1 671727"/>
                <a:gd name="f209" fmla="*/ f157 1 921110"/>
                <a:gd name="f210" fmla="*/ f158 1 671727"/>
                <a:gd name="f211" fmla="*/ f159 1 921110"/>
                <a:gd name="f212" fmla="*/ f160 1 671727"/>
                <a:gd name="f213" fmla="*/ f161 1 671727"/>
                <a:gd name="f214" fmla="*/ f162 1 921110"/>
                <a:gd name="f215" fmla="*/ f163 1 671727"/>
                <a:gd name="f216" fmla="*/ f164 1 921110"/>
                <a:gd name="f217" fmla="*/ f165 1 671727"/>
                <a:gd name="f218" fmla="*/ f166 1 921110"/>
                <a:gd name="f219" fmla="*/ f167 1 671727"/>
                <a:gd name="f220" fmla="*/ f168 1 921110"/>
                <a:gd name="f221" fmla="*/ f169 1 671727"/>
                <a:gd name="f222" fmla="*/ f170 1 921110"/>
                <a:gd name="f223" fmla="*/ f171 1 671727"/>
                <a:gd name="f224" fmla="*/ f172 1 921110"/>
                <a:gd name="f225" fmla="*/ f173 1 921110"/>
                <a:gd name="f226" fmla="*/ f174 1 671727"/>
                <a:gd name="f227" fmla="*/ f175 1 921110"/>
                <a:gd name="f228" fmla="*/ f176 1 671727"/>
                <a:gd name="f229" fmla="*/ f177 1 921110"/>
                <a:gd name="f230" fmla="*/ f178 1 671727"/>
                <a:gd name="f231" fmla="*/ f5 1 f126"/>
                <a:gd name="f232" fmla="*/ f6 1 f126"/>
                <a:gd name="f233" fmla="*/ f5 1 f127"/>
                <a:gd name="f234" fmla="*/ f7 1 f127"/>
                <a:gd name="f235" fmla="+- f179 0 f1"/>
                <a:gd name="f236" fmla="*/ f180 1 f126"/>
                <a:gd name="f237" fmla="*/ f181 1 f127"/>
                <a:gd name="f238" fmla="*/ f182 1 f126"/>
                <a:gd name="f239" fmla="*/ f183 1 f127"/>
                <a:gd name="f240" fmla="*/ f184 1 f126"/>
                <a:gd name="f241" fmla="*/ f185 1 f127"/>
                <a:gd name="f242" fmla="*/ f186 1 f126"/>
                <a:gd name="f243" fmla="*/ f187 1 f127"/>
                <a:gd name="f244" fmla="*/ f188 1 f126"/>
                <a:gd name="f245" fmla="*/ f189 1 f127"/>
                <a:gd name="f246" fmla="*/ f190 1 f126"/>
                <a:gd name="f247" fmla="*/ f191 1 f127"/>
                <a:gd name="f248" fmla="*/ f192 1 f126"/>
                <a:gd name="f249" fmla="*/ f193 1 f127"/>
                <a:gd name="f250" fmla="*/ f194 1 f126"/>
                <a:gd name="f251" fmla="*/ f195 1 f127"/>
                <a:gd name="f252" fmla="*/ f196 1 f126"/>
                <a:gd name="f253" fmla="*/ f197 1 f127"/>
                <a:gd name="f254" fmla="*/ f198 1 f126"/>
                <a:gd name="f255" fmla="*/ f199 1 f126"/>
                <a:gd name="f256" fmla="*/ f200 1 f127"/>
                <a:gd name="f257" fmla="*/ f201 1 f126"/>
                <a:gd name="f258" fmla="*/ f202 1 f127"/>
                <a:gd name="f259" fmla="*/ f203 1 f126"/>
                <a:gd name="f260" fmla="*/ f204 1 f127"/>
                <a:gd name="f261" fmla="*/ f205 1 f126"/>
                <a:gd name="f262" fmla="*/ f206 1 f127"/>
                <a:gd name="f263" fmla="*/ f207 1 f126"/>
                <a:gd name="f264" fmla="*/ f208 1 f127"/>
                <a:gd name="f265" fmla="*/ f209 1 f126"/>
                <a:gd name="f266" fmla="*/ f210 1 f127"/>
                <a:gd name="f267" fmla="*/ f211 1 f126"/>
                <a:gd name="f268" fmla="*/ f212 1 f127"/>
                <a:gd name="f269" fmla="*/ f213 1 f127"/>
                <a:gd name="f270" fmla="*/ f214 1 f126"/>
                <a:gd name="f271" fmla="*/ f215 1 f127"/>
                <a:gd name="f272" fmla="*/ f216 1 f126"/>
                <a:gd name="f273" fmla="*/ f217 1 f127"/>
                <a:gd name="f274" fmla="*/ f218 1 f126"/>
                <a:gd name="f275" fmla="*/ f219 1 f127"/>
                <a:gd name="f276" fmla="*/ f220 1 f126"/>
                <a:gd name="f277" fmla="*/ f221 1 f127"/>
                <a:gd name="f278" fmla="*/ f222 1 f126"/>
                <a:gd name="f279" fmla="*/ f223 1 f127"/>
                <a:gd name="f280" fmla="*/ f224 1 f126"/>
                <a:gd name="f281" fmla="*/ f225 1 f126"/>
                <a:gd name="f282" fmla="*/ f226 1 f127"/>
                <a:gd name="f283" fmla="*/ f227 1 f126"/>
                <a:gd name="f284" fmla="*/ f228 1 f127"/>
                <a:gd name="f285" fmla="*/ f229 1 f126"/>
                <a:gd name="f286" fmla="*/ f230 1 f127"/>
                <a:gd name="f287" fmla="*/ f231 f121 1"/>
                <a:gd name="f288" fmla="*/ f232 f121 1"/>
                <a:gd name="f289" fmla="*/ f234 f122 1"/>
                <a:gd name="f290" fmla="*/ f233 f122 1"/>
                <a:gd name="f291" fmla="*/ f236 f121 1"/>
                <a:gd name="f292" fmla="*/ f237 f122 1"/>
                <a:gd name="f293" fmla="*/ f238 f121 1"/>
                <a:gd name="f294" fmla="*/ f239 f122 1"/>
                <a:gd name="f295" fmla="*/ f240 f121 1"/>
                <a:gd name="f296" fmla="*/ f241 f122 1"/>
                <a:gd name="f297" fmla="*/ f242 f121 1"/>
                <a:gd name="f298" fmla="*/ f243 f122 1"/>
                <a:gd name="f299" fmla="*/ f244 f121 1"/>
                <a:gd name="f300" fmla="*/ f245 f122 1"/>
                <a:gd name="f301" fmla="*/ f246 f121 1"/>
                <a:gd name="f302" fmla="*/ f247 f122 1"/>
                <a:gd name="f303" fmla="*/ f248 f121 1"/>
                <a:gd name="f304" fmla="*/ f249 f122 1"/>
                <a:gd name="f305" fmla="*/ f250 f121 1"/>
                <a:gd name="f306" fmla="*/ f251 f122 1"/>
                <a:gd name="f307" fmla="*/ f252 f121 1"/>
                <a:gd name="f308" fmla="*/ f253 f122 1"/>
                <a:gd name="f309" fmla="*/ f254 f121 1"/>
                <a:gd name="f310" fmla="*/ f255 f121 1"/>
                <a:gd name="f311" fmla="*/ f256 f122 1"/>
                <a:gd name="f312" fmla="*/ f257 f121 1"/>
                <a:gd name="f313" fmla="*/ f258 f122 1"/>
                <a:gd name="f314" fmla="*/ f259 f121 1"/>
                <a:gd name="f315" fmla="*/ f260 f122 1"/>
                <a:gd name="f316" fmla="*/ f261 f121 1"/>
                <a:gd name="f317" fmla="*/ f262 f122 1"/>
                <a:gd name="f318" fmla="*/ f263 f121 1"/>
                <a:gd name="f319" fmla="*/ f264 f122 1"/>
                <a:gd name="f320" fmla="*/ f265 f121 1"/>
                <a:gd name="f321" fmla="*/ f266 f122 1"/>
                <a:gd name="f322" fmla="*/ f267 f121 1"/>
                <a:gd name="f323" fmla="*/ f268 f122 1"/>
                <a:gd name="f324" fmla="*/ f269 f122 1"/>
                <a:gd name="f325" fmla="*/ f270 f121 1"/>
                <a:gd name="f326" fmla="*/ f271 f122 1"/>
                <a:gd name="f327" fmla="*/ f272 f121 1"/>
                <a:gd name="f328" fmla="*/ f273 f122 1"/>
                <a:gd name="f329" fmla="*/ f274 f121 1"/>
                <a:gd name="f330" fmla="*/ f275 f122 1"/>
                <a:gd name="f331" fmla="*/ f276 f121 1"/>
                <a:gd name="f332" fmla="*/ f277 f122 1"/>
                <a:gd name="f333" fmla="*/ f278 f121 1"/>
                <a:gd name="f334" fmla="*/ f279 f122 1"/>
                <a:gd name="f335" fmla="*/ f280 f121 1"/>
                <a:gd name="f336" fmla="*/ f281 f121 1"/>
                <a:gd name="f337" fmla="*/ f282 f122 1"/>
                <a:gd name="f338" fmla="*/ f283 f121 1"/>
                <a:gd name="f339" fmla="*/ f284 f122 1"/>
                <a:gd name="f340" fmla="*/ f285 f121 1"/>
                <a:gd name="f341" fmla="*/ f286 f122 1"/>
              </a:gdLst>
              <a:ahLst/>
              <a:cxnLst>
                <a:cxn ang="3cd4">
                  <a:pos x="hc" y="t"/>
                </a:cxn>
                <a:cxn ang="0">
                  <a:pos x="r" y="vc"/>
                </a:cxn>
                <a:cxn ang="cd4">
                  <a:pos x="hc" y="b"/>
                </a:cxn>
                <a:cxn ang="cd2">
                  <a:pos x="l" y="vc"/>
                </a:cxn>
                <a:cxn ang="f235">
                  <a:pos x="f291" y="f292"/>
                </a:cxn>
                <a:cxn ang="f235">
                  <a:pos x="f293" y="f294"/>
                </a:cxn>
                <a:cxn ang="f235">
                  <a:pos x="f295" y="f296"/>
                </a:cxn>
                <a:cxn ang="f235">
                  <a:pos x="f297" y="f298"/>
                </a:cxn>
                <a:cxn ang="f235">
                  <a:pos x="f299" y="f300"/>
                </a:cxn>
                <a:cxn ang="f235">
                  <a:pos x="f301" y="f302"/>
                </a:cxn>
                <a:cxn ang="f235">
                  <a:pos x="f303" y="f304"/>
                </a:cxn>
                <a:cxn ang="f235">
                  <a:pos x="f305" y="f306"/>
                </a:cxn>
                <a:cxn ang="f235">
                  <a:pos x="f307" y="f308"/>
                </a:cxn>
                <a:cxn ang="f235">
                  <a:pos x="f309" y="f308"/>
                </a:cxn>
                <a:cxn ang="f235">
                  <a:pos x="f310" y="f311"/>
                </a:cxn>
                <a:cxn ang="f235">
                  <a:pos x="f312" y="f313"/>
                </a:cxn>
                <a:cxn ang="f235">
                  <a:pos x="f314" y="f315"/>
                </a:cxn>
                <a:cxn ang="f235">
                  <a:pos x="f291" y="f292"/>
                </a:cxn>
                <a:cxn ang="f235">
                  <a:pos x="f316" y="f317"/>
                </a:cxn>
                <a:cxn ang="f235">
                  <a:pos x="f318" y="f319"/>
                </a:cxn>
                <a:cxn ang="f235">
                  <a:pos x="f320" y="f321"/>
                </a:cxn>
                <a:cxn ang="f235">
                  <a:pos x="f322" y="f323"/>
                </a:cxn>
                <a:cxn ang="f235">
                  <a:pos x="f320" y="f324"/>
                </a:cxn>
                <a:cxn ang="f235">
                  <a:pos x="f325" y="f326"/>
                </a:cxn>
                <a:cxn ang="f235">
                  <a:pos x="f327" y="f328"/>
                </a:cxn>
                <a:cxn ang="f235">
                  <a:pos x="f329" y="f330"/>
                </a:cxn>
                <a:cxn ang="f235">
                  <a:pos x="f331" y="f332"/>
                </a:cxn>
                <a:cxn ang="f235">
                  <a:pos x="f333" y="f334"/>
                </a:cxn>
                <a:cxn ang="f235">
                  <a:pos x="f335" y="f334"/>
                </a:cxn>
                <a:cxn ang="f235">
                  <a:pos x="f336" y="f337"/>
                </a:cxn>
                <a:cxn ang="f235">
                  <a:pos x="f338" y="f339"/>
                </a:cxn>
                <a:cxn ang="f235">
                  <a:pos x="f340" y="f341"/>
                </a:cxn>
                <a:cxn ang="f235">
                  <a:pos x="f316" y="f317"/>
                </a:cxn>
              </a:cxnLst>
              <a:rect l="f287" t="f290" r="f288" b="f289"/>
              <a:pathLst>
                <a:path w="921110" h="671727">
                  <a:moveTo>
                    <a:pt x="f8" y="f9"/>
                  </a:moveTo>
                  <a:cubicBezTo>
                    <a:pt x="f10" y="f9"/>
                    <a:pt x="f11" y="f9"/>
                    <a:pt x="f12" y="f13"/>
                  </a:cubicBezTo>
                  <a:cubicBezTo>
                    <a:pt x="f14" y="f15"/>
                    <a:pt x="f16" y="f17"/>
                    <a:pt x="f18" y="f19"/>
                  </a:cubicBezTo>
                  <a:cubicBezTo>
                    <a:pt x="f20" y="f21"/>
                    <a:pt x="f22" y="f23"/>
                    <a:pt x="f24" y="f25"/>
                  </a:cubicBezTo>
                  <a:cubicBezTo>
                    <a:pt x="f26" y="f27"/>
                    <a:pt x="f28" y="f29"/>
                    <a:pt x="f30" y="f31"/>
                  </a:cubicBezTo>
                  <a:lnTo>
                    <a:pt x="f32" y="f5"/>
                  </a:lnTo>
                  <a:lnTo>
                    <a:pt x="f33" y="f34"/>
                  </a:lnTo>
                  <a:lnTo>
                    <a:pt x="f35" y="f36"/>
                  </a:lnTo>
                  <a:cubicBezTo>
                    <a:pt x="f37" y="f38"/>
                    <a:pt x="f39" y="f40"/>
                    <a:pt x="f41" y="f42"/>
                  </a:cubicBezTo>
                  <a:lnTo>
                    <a:pt x="f10" y="f42"/>
                  </a:lnTo>
                  <a:cubicBezTo>
                    <a:pt x="f43" y="f42"/>
                    <a:pt x="f44" y="f45"/>
                    <a:pt x="f46" y="f47"/>
                  </a:cubicBezTo>
                  <a:cubicBezTo>
                    <a:pt x="f48" y="f49"/>
                    <a:pt x="f50" y="f51"/>
                    <a:pt x="f52" y="f53"/>
                  </a:cubicBezTo>
                  <a:cubicBezTo>
                    <a:pt x="f52" y="f54"/>
                    <a:pt x="f55" y="f56"/>
                    <a:pt x="f57" y="f58"/>
                  </a:cubicBezTo>
                  <a:cubicBezTo>
                    <a:pt x="f59" y="f60"/>
                    <a:pt x="f61" y="f9"/>
                    <a:pt x="f8" y="f9"/>
                  </a:cubicBezTo>
                  <a:close/>
                  <a:moveTo>
                    <a:pt x="f62" y="f63"/>
                  </a:moveTo>
                  <a:cubicBezTo>
                    <a:pt x="f64" y="f63"/>
                    <a:pt x="f65" y="f63"/>
                    <a:pt x="f66" y="f67"/>
                  </a:cubicBezTo>
                  <a:cubicBezTo>
                    <a:pt x="f68" y="f69"/>
                    <a:pt x="f70" y="f71"/>
                    <a:pt x="f72" y="f73"/>
                  </a:cubicBezTo>
                  <a:cubicBezTo>
                    <a:pt x="f74" y="f75"/>
                    <a:pt x="f76" y="f77"/>
                    <a:pt x="f78" y="f79"/>
                  </a:cubicBezTo>
                  <a:cubicBezTo>
                    <a:pt x="f80" y="f81"/>
                    <a:pt x="f82" y="f83"/>
                    <a:pt x="f72" y="f84"/>
                  </a:cubicBezTo>
                  <a:cubicBezTo>
                    <a:pt x="f85" y="f86"/>
                    <a:pt x="f87" y="f88"/>
                    <a:pt x="f89" y="f90"/>
                  </a:cubicBezTo>
                  <a:lnTo>
                    <a:pt x="f91" y="f92"/>
                  </a:lnTo>
                  <a:lnTo>
                    <a:pt x="f93" y="f94"/>
                  </a:lnTo>
                  <a:lnTo>
                    <a:pt x="f95" y="f96"/>
                  </a:lnTo>
                  <a:cubicBezTo>
                    <a:pt x="f97" y="f98"/>
                    <a:pt x="f99" y="f100"/>
                    <a:pt x="f101" y="f102"/>
                  </a:cubicBezTo>
                  <a:lnTo>
                    <a:pt x="f64" y="f102"/>
                  </a:lnTo>
                  <a:cubicBezTo>
                    <a:pt x="f103" y="f102"/>
                    <a:pt x="f104" y="f105"/>
                    <a:pt x="f106" y="f107"/>
                  </a:cubicBezTo>
                  <a:cubicBezTo>
                    <a:pt x="f108" y="f109"/>
                    <a:pt x="f110" y="f111"/>
                    <a:pt x="f110" y="f112"/>
                  </a:cubicBezTo>
                  <a:cubicBezTo>
                    <a:pt x="f110" y="f113"/>
                    <a:pt x="f114" y="f115"/>
                    <a:pt x="f116" y="f117"/>
                  </a:cubicBezTo>
                  <a:cubicBezTo>
                    <a:pt x="f104" y="f118"/>
                    <a:pt x="f119" y="f63"/>
                    <a:pt x="f62" y="f63"/>
                  </a:cubicBezTo>
                  <a:close/>
                </a:path>
              </a:pathLst>
            </a:custGeom>
            <a:solidFill>
              <a:srgbClr val="F26F4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7" name="Freeform 18">
              <a:extLst>
                <a:ext uri="{FF2B5EF4-FFF2-40B4-BE49-F238E27FC236}">
                  <a16:creationId xmlns:a16="http://schemas.microsoft.com/office/drawing/2014/main" id="{61E9D6AF-6454-4DB6-B015-71BBF4D11EC1}"/>
                </a:ext>
              </a:extLst>
            </p:cNvPr>
            <p:cNvSpPr/>
            <p:nvPr/>
          </p:nvSpPr>
          <p:spPr>
            <a:xfrm>
              <a:off x="5585886" y="494269"/>
              <a:ext cx="1487829" cy="1083161"/>
            </a:xfrm>
            <a:custGeom>
              <a:avLst/>
              <a:gdLst>
                <a:gd name="f0" fmla="val 10800000"/>
                <a:gd name="f1" fmla="val 5400000"/>
                <a:gd name="f2" fmla="val 180"/>
                <a:gd name="f3" fmla="val w"/>
                <a:gd name="f4" fmla="val h"/>
                <a:gd name="f5" fmla="val 0"/>
                <a:gd name="f6" fmla="val 920214"/>
                <a:gd name="f7" fmla="val 669931"/>
                <a:gd name="f8" fmla="val 557494"/>
                <a:gd name="f9" fmla="val 581027"/>
                <a:gd name="f10" fmla="val 590713"/>
                <a:gd name="f11" fmla="val 623234"/>
                <a:gd name="f12" fmla="val 645481"/>
                <a:gd name="f13" fmla="val 651073"/>
                <a:gd name="f14" fmla="val 704737"/>
                <a:gd name="f15" fmla="val 654665"/>
                <a:gd name="f16" fmla="val 762198"/>
                <a:gd name="f17" fmla="val 658257"/>
                <a:gd name="f18" fmla="val 816067"/>
                <a:gd name="f19" fmla="val 639399"/>
                <a:gd name="f20" fmla="val 851980"/>
                <a:gd name="f21" fmla="val 602579"/>
                <a:gd name="f22" fmla="val 886097"/>
                <a:gd name="f23" fmla="val 567556"/>
                <a:gd name="f24" fmla="val 903156"/>
                <a:gd name="f25" fmla="val 526247"/>
                <a:gd name="f26" fmla="val 475957"/>
                <a:gd name="f27" fmla="val 422973"/>
                <a:gd name="f28" fmla="val 381664"/>
                <a:gd name="f29" fmla="val 350232"/>
                <a:gd name="f30" fmla="val 820556"/>
                <a:gd name="f31" fmla="val 316107"/>
                <a:gd name="f32" fmla="val 773869"/>
                <a:gd name="f33" fmla="val 299045"/>
                <a:gd name="f34" fmla="val 713715"/>
                <a:gd name="f35" fmla="val 688576"/>
                <a:gd name="f36" fmla="val 692168"/>
                <a:gd name="f37" fmla="val 288268"/>
                <a:gd name="f38" fmla="val 719102"/>
                <a:gd name="f39" fmla="val 210139"/>
                <a:gd name="f40" fmla="val 766687"/>
                <a:gd name="f41" fmla="val 156257"/>
                <a:gd name="f42" fmla="val 834024"/>
                <a:gd name="f43" fmla="val 128419"/>
                <a:gd name="f44" fmla="val 776563"/>
                <a:gd name="f45" fmla="val 23349"/>
                <a:gd name="f46" fmla="val 673313"/>
                <a:gd name="f47" fmla="val 79027"/>
                <a:gd name="f48" fmla="val 597896"/>
                <a:gd name="f49" fmla="val 159850"/>
                <a:gd name="f50" fmla="val 558392"/>
                <a:gd name="f51" fmla="val 257735"/>
                <a:gd name="f52" fmla="val 534151"/>
                <a:gd name="f53" fmla="val 322393"/>
                <a:gd name="f54" fmla="val 484770"/>
                <a:gd name="f55" fmla="val 485835"/>
                <a:gd name="f56" fmla="val 718205"/>
                <a:gd name="f57" fmla="val 669932"/>
                <a:gd name="f58" fmla="val 708328"/>
                <a:gd name="f59" fmla="val 703839"/>
                <a:gd name="f60" fmla="val 669034"/>
                <a:gd name="f61" fmla="val 640094"/>
                <a:gd name="f62" fmla="val 665442"/>
                <a:gd name="f63" fmla="val 580837"/>
                <a:gd name="f64" fmla="val 635807"/>
                <a:gd name="f65" fmla="val 544924"/>
                <a:gd name="f66" fmla="val 590007"/>
                <a:gd name="f67" fmla="val 466814"/>
                <a:gd name="f68" fmla="val 489427"/>
                <a:gd name="f69" fmla="val 517990"/>
                <a:gd name="f70" fmla="val 318801"/>
                <a:gd name="f71" fmla="val 544027"/>
                <a:gd name="f72" fmla="val 250551"/>
                <a:gd name="f73" fmla="val 586224"/>
                <a:gd name="f74" fmla="val 147277"/>
                <a:gd name="f75" fmla="val 666131"/>
                <a:gd name="f76" fmla="val 62862"/>
                <a:gd name="f77" fmla="val 4490"/>
                <a:gd name="f78" fmla="val 783746"/>
                <a:gd name="f79" fmla="val 898"/>
                <a:gd name="f80" fmla="val 857367"/>
                <a:gd name="f81" fmla="val 134705"/>
                <a:gd name="f82" fmla="val 849287"/>
                <a:gd name="f83" fmla="val 138297"/>
                <a:gd name="f84" fmla="val 784643"/>
                <a:gd name="f85" fmla="val 162544"/>
                <a:gd name="f86" fmla="val 737956"/>
                <a:gd name="f87" fmla="val 211037"/>
                <a:gd name="f88" fmla="val 711920"/>
                <a:gd name="f89" fmla="val 281982"/>
                <a:gd name="f90" fmla="val 715511"/>
                <a:gd name="f91" fmla="val 780154"/>
                <a:gd name="f92" fmla="val 829535"/>
                <a:gd name="f93" fmla="val 300841"/>
                <a:gd name="f94" fmla="val 864550"/>
                <a:gd name="f95" fmla="val 337660"/>
                <a:gd name="f96" fmla="val 902258"/>
                <a:gd name="f97" fmla="val 372683"/>
                <a:gd name="f98" fmla="val 920215"/>
                <a:gd name="f99" fmla="val 417585"/>
                <a:gd name="f100" fmla="val 475059"/>
                <a:gd name="f101" fmla="val 528941"/>
                <a:gd name="f102" fmla="val 901360"/>
                <a:gd name="f103" fmla="val 575638"/>
                <a:gd name="f104" fmla="val 612458"/>
                <a:gd name="f105" fmla="val 826841"/>
                <a:gd name="f106" fmla="val 649277"/>
                <a:gd name="f107" fmla="val 774767"/>
                <a:gd name="f108" fmla="val 52019"/>
                <a:gd name="f109" fmla="val 85239"/>
                <a:gd name="f110" fmla="val 140904"/>
                <a:gd name="f111" fmla="val 200160"/>
                <a:gd name="f112" fmla="val 258519"/>
                <a:gd name="f113" fmla="val 312388"/>
                <a:gd name="f114" fmla="val 349199"/>
                <a:gd name="f115" fmla="val 381521"/>
                <a:gd name="f116" fmla="val 397681"/>
                <a:gd name="f117" fmla="val 525349"/>
                <a:gd name="f118" fmla="val 424769"/>
                <a:gd name="f119" fmla="val 349334"/>
                <a:gd name="f120" fmla="val 315082"/>
                <a:gd name="f121" fmla="val 314311"/>
                <a:gd name="f122" fmla="val 269293"/>
                <a:gd name="f123" fmla="val 298147"/>
                <a:gd name="f124" fmla="val 208241"/>
                <a:gd name="f125" fmla="val 183102"/>
                <a:gd name="f126" fmla="val 186693"/>
                <a:gd name="f127" fmla="val 287370"/>
                <a:gd name="f128" fmla="val 213628"/>
                <a:gd name="f129" fmla="val 209242"/>
                <a:gd name="f130" fmla="val 261212"/>
                <a:gd name="f131" fmla="val 155360"/>
                <a:gd name="f132" fmla="val 328549"/>
                <a:gd name="f133" fmla="val 127521"/>
                <a:gd name="f134" fmla="val 271088"/>
                <a:gd name="f135" fmla="val 22451"/>
                <a:gd name="f136" fmla="val 166941"/>
                <a:gd name="f137" fmla="val 92421"/>
                <a:gd name="f138" fmla="val 54713"/>
                <a:gd name="f139" fmla="val 256837"/>
                <a:gd name="f140" fmla="val 14311"/>
                <a:gd name="f141" fmla="val 360111"/>
                <a:gd name="f142" fmla="+- 0 0 9033"/>
                <a:gd name="f143" fmla="val 499306"/>
                <a:gd name="f144" fmla="val 214525"/>
                <a:gd name="f145" fmla="val 210036"/>
                <a:gd name="f146" fmla="val 204649"/>
                <a:gd name="f147" fmla="val 135517"/>
                <a:gd name="f148" fmla="val 76261"/>
                <a:gd name="f149" fmla="val 40348"/>
                <a:gd name="f150" fmla="val 9822"/>
                <a:gd name="f151" fmla="val 548697"/>
                <a:gd name="f152" fmla="+- 0 0 3646"/>
                <a:gd name="f153" fmla="val 492122"/>
                <a:gd name="f154" fmla="val 843"/>
                <a:gd name="f155" fmla="val 422075"/>
                <a:gd name="f156" fmla="val 4435"/>
                <a:gd name="f157" fmla="val 369091"/>
                <a:gd name="f158" fmla="val 18800"/>
                <a:gd name="f159" fmla="val 307127"/>
                <a:gd name="f160" fmla="val 42143"/>
                <a:gd name="f161" fmla="val 249653"/>
                <a:gd name="f162" fmla="val 81648"/>
                <a:gd name="f163" fmla="val 160656"/>
                <a:gd name="f164" fmla="val 61964"/>
                <a:gd name="f165" fmla="val 271986"/>
                <a:gd name="f166" fmla="val 3592"/>
                <a:gd name="f167" fmla="val 279169"/>
                <a:gd name="f168" fmla="val 352790"/>
                <a:gd name="f169" fmla="val 133807"/>
                <a:gd name="f170" fmla="val 344710"/>
                <a:gd name="f171" fmla="val 137399"/>
                <a:gd name="f172" fmla="val 280066"/>
                <a:gd name="f173" fmla="val 161646"/>
                <a:gd name="f174" fmla="val 233380"/>
                <a:gd name="f175" fmla="val 207343"/>
                <a:gd name="f176" fmla="val 281084"/>
                <a:gd name="f177" fmla="val 210934"/>
                <a:gd name="f178" fmla="val 275577"/>
                <a:gd name="f179" fmla="val 324958"/>
                <a:gd name="f180" fmla="val 362666"/>
                <a:gd name="f181" fmla="val 336762"/>
                <a:gd name="f182" fmla="val 371785"/>
                <a:gd name="f183" fmla="val 416536"/>
                <a:gd name="f184" fmla="val 418483"/>
                <a:gd name="f185" fmla="val 474161"/>
                <a:gd name="f186" fmla="val 527145"/>
                <a:gd name="f187" fmla="val 398579"/>
                <a:gd name="f188" fmla="val 572944"/>
                <a:gd name="f189" fmla="val 363564"/>
                <a:gd name="f190" fmla="val 611560"/>
                <a:gd name="f191" fmla="val 324060"/>
                <a:gd name="f192" fmla="+- 0 0 -90"/>
                <a:gd name="f193" fmla="*/ f3 1 920214"/>
                <a:gd name="f194" fmla="*/ f4 1 669931"/>
                <a:gd name="f195" fmla="+- f7 0 f5"/>
                <a:gd name="f196" fmla="+- f6 0 f5"/>
                <a:gd name="f197" fmla="*/ f192 f0 1"/>
                <a:gd name="f198" fmla="*/ f196 1 920214"/>
                <a:gd name="f199" fmla="*/ f195 1 669931"/>
                <a:gd name="f200" fmla="*/ 557494 f196 1"/>
                <a:gd name="f201" fmla="*/ 581027 f195 1"/>
                <a:gd name="f202" fmla="*/ 704737 f196 1"/>
                <a:gd name="f203" fmla="*/ 654665 f195 1"/>
                <a:gd name="f204" fmla="*/ 851980 f196 1"/>
                <a:gd name="f205" fmla="*/ 602579 f195 1"/>
                <a:gd name="f206" fmla="*/ 903156 f196 1"/>
                <a:gd name="f207" fmla="*/ 475957 f195 1"/>
                <a:gd name="f208" fmla="*/ 350232 f195 1"/>
                <a:gd name="f209" fmla="*/ 713715 f196 1"/>
                <a:gd name="f210" fmla="*/ 299045 f195 1"/>
                <a:gd name="f211" fmla="*/ 688576 f196 1"/>
                <a:gd name="f212" fmla="*/ 692168 f196 1"/>
                <a:gd name="f213" fmla="*/ 288268 f195 1"/>
                <a:gd name="f214" fmla="*/ 834024 f196 1"/>
                <a:gd name="f215" fmla="*/ 128419 f195 1"/>
                <a:gd name="f216" fmla="*/ 776563 f196 1"/>
                <a:gd name="f217" fmla="*/ 23349 f195 1"/>
                <a:gd name="f218" fmla="*/ 558392 f196 1"/>
                <a:gd name="f219" fmla="*/ 257735 f195 1"/>
                <a:gd name="f220" fmla="*/ 718205 f196 1"/>
                <a:gd name="f221" fmla="*/ 669932 f195 1"/>
                <a:gd name="f222" fmla="*/ 703839 f196 1"/>
                <a:gd name="f223" fmla="*/ 669034 f195 1"/>
                <a:gd name="f224" fmla="*/ 544924 f196 1"/>
                <a:gd name="f225" fmla="*/ 590007 f195 1"/>
                <a:gd name="f226" fmla="*/ 544027 f196 1"/>
                <a:gd name="f227" fmla="*/ 250551 f195 1"/>
                <a:gd name="f228" fmla="*/ 4490 f195 1"/>
                <a:gd name="f229" fmla="*/ 783746 f196 1"/>
                <a:gd name="f230" fmla="*/ 898 f195 1"/>
                <a:gd name="f231" fmla="*/ 857367 f196 1"/>
                <a:gd name="f232" fmla="*/ 134705 f195 1"/>
                <a:gd name="f233" fmla="*/ 849287 f196 1"/>
                <a:gd name="f234" fmla="*/ 138297 f195 1"/>
                <a:gd name="f235" fmla="*/ 711920 f196 1"/>
                <a:gd name="f236" fmla="*/ 281982 f195 1"/>
                <a:gd name="f237" fmla="*/ 715511 f196 1"/>
                <a:gd name="f238" fmla="*/ 864550 f196 1"/>
                <a:gd name="f239" fmla="*/ 337660 f195 1"/>
                <a:gd name="f240" fmla="*/ 920215 f196 1"/>
                <a:gd name="f241" fmla="*/ 475059 f195 1"/>
                <a:gd name="f242" fmla="*/ 612458 f195 1"/>
                <a:gd name="f243" fmla="*/ 52019 f196 1"/>
                <a:gd name="f244" fmla="*/ 200160 f196 1"/>
                <a:gd name="f245" fmla="*/ 349199 f196 1"/>
                <a:gd name="f246" fmla="*/ 397681 f196 1"/>
                <a:gd name="f247" fmla="*/ 349334 f195 1"/>
                <a:gd name="f248" fmla="*/ 208241 f196 1"/>
                <a:gd name="f249" fmla="*/ 298147 f195 1"/>
                <a:gd name="f250" fmla="*/ 183102 f196 1"/>
                <a:gd name="f251" fmla="*/ 186693 f196 1"/>
                <a:gd name="f252" fmla="*/ 287370 f195 1"/>
                <a:gd name="f253" fmla="*/ 328549 f196 1"/>
                <a:gd name="f254" fmla="*/ 127521 f195 1"/>
                <a:gd name="f255" fmla="*/ 271088 f196 1"/>
                <a:gd name="f256" fmla="*/ 22451 f195 1"/>
                <a:gd name="f257" fmla="*/ 54713 f196 1"/>
                <a:gd name="f258" fmla="*/ 256837 f195 1"/>
                <a:gd name="f259" fmla="*/ 214525 f196 1"/>
                <a:gd name="f260" fmla="*/ 40348 f196 1"/>
                <a:gd name="f261" fmla="*/ 843 f196 1"/>
                <a:gd name="f262" fmla="*/ 422075 f195 1"/>
                <a:gd name="f263" fmla="*/ 42143 f196 1"/>
                <a:gd name="f264" fmla="*/ 249653 f195 1"/>
                <a:gd name="f265" fmla="*/ 271986 f196 1"/>
                <a:gd name="f266" fmla="*/ 3592 f195 1"/>
                <a:gd name="f267" fmla="*/ 279169 f196 1"/>
                <a:gd name="f268" fmla="*/ 0 f195 1"/>
                <a:gd name="f269" fmla="*/ 352790 f196 1"/>
                <a:gd name="f270" fmla="*/ 133807 f195 1"/>
                <a:gd name="f271" fmla="*/ 344710 f196 1"/>
                <a:gd name="f272" fmla="*/ 137399 f195 1"/>
                <a:gd name="f273" fmla="*/ 207343 f196 1"/>
                <a:gd name="f274" fmla="*/ 281084 f195 1"/>
                <a:gd name="f275" fmla="*/ 210934 f196 1"/>
                <a:gd name="f276" fmla="*/ 362666 f196 1"/>
                <a:gd name="f277" fmla="*/ 336762 f195 1"/>
                <a:gd name="f278" fmla="*/ 416536 f196 1"/>
                <a:gd name="f279" fmla="*/ 474161 f195 1"/>
                <a:gd name="f280" fmla="*/ 363564 f196 1"/>
                <a:gd name="f281" fmla="*/ 611560 f195 1"/>
                <a:gd name="f282" fmla="*/ f197 1 f2"/>
                <a:gd name="f283" fmla="*/ f200 1 920214"/>
                <a:gd name="f284" fmla="*/ f201 1 669931"/>
                <a:gd name="f285" fmla="*/ f202 1 920214"/>
                <a:gd name="f286" fmla="*/ f203 1 669931"/>
                <a:gd name="f287" fmla="*/ f204 1 920214"/>
                <a:gd name="f288" fmla="*/ f205 1 669931"/>
                <a:gd name="f289" fmla="*/ f206 1 920214"/>
                <a:gd name="f290" fmla="*/ f207 1 669931"/>
                <a:gd name="f291" fmla="*/ f208 1 669931"/>
                <a:gd name="f292" fmla="*/ f209 1 920214"/>
                <a:gd name="f293" fmla="*/ f210 1 669931"/>
                <a:gd name="f294" fmla="*/ f211 1 920214"/>
                <a:gd name="f295" fmla="*/ f212 1 920214"/>
                <a:gd name="f296" fmla="*/ f213 1 669931"/>
                <a:gd name="f297" fmla="*/ f214 1 920214"/>
                <a:gd name="f298" fmla="*/ f215 1 669931"/>
                <a:gd name="f299" fmla="*/ f216 1 920214"/>
                <a:gd name="f300" fmla="*/ f217 1 669931"/>
                <a:gd name="f301" fmla="*/ f218 1 920214"/>
                <a:gd name="f302" fmla="*/ f219 1 669931"/>
                <a:gd name="f303" fmla="*/ f220 1 920214"/>
                <a:gd name="f304" fmla="*/ f221 1 669931"/>
                <a:gd name="f305" fmla="*/ f222 1 920214"/>
                <a:gd name="f306" fmla="*/ f223 1 669931"/>
                <a:gd name="f307" fmla="*/ f224 1 920214"/>
                <a:gd name="f308" fmla="*/ f225 1 669931"/>
                <a:gd name="f309" fmla="*/ f226 1 920214"/>
                <a:gd name="f310" fmla="*/ f227 1 669931"/>
                <a:gd name="f311" fmla="*/ f228 1 669931"/>
                <a:gd name="f312" fmla="*/ f229 1 920214"/>
                <a:gd name="f313" fmla="*/ f230 1 669931"/>
                <a:gd name="f314" fmla="*/ f231 1 920214"/>
                <a:gd name="f315" fmla="*/ f232 1 669931"/>
                <a:gd name="f316" fmla="*/ f233 1 920214"/>
                <a:gd name="f317" fmla="*/ f234 1 669931"/>
                <a:gd name="f318" fmla="*/ f235 1 920214"/>
                <a:gd name="f319" fmla="*/ f236 1 669931"/>
                <a:gd name="f320" fmla="*/ f237 1 920214"/>
                <a:gd name="f321" fmla="*/ f238 1 920214"/>
                <a:gd name="f322" fmla="*/ f239 1 669931"/>
                <a:gd name="f323" fmla="*/ f240 1 920214"/>
                <a:gd name="f324" fmla="*/ f241 1 669931"/>
                <a:gd name="f325" fmla="*/ f242 1 669931"/>
                <a:gd name="f326" fmla="*/ f243 1 920214"/>
                <a:gd name="f327" fmla="*/ f244 1 920214"/>
                <a:gd name="f328" fmla="*/ f245 1 920214"/>
                <a:gd name="f329" fmla="*/ f246 1 920214"/>
                <a:gd name="f330" fmla="*/ f247 1 669931"/>
                <a:gd name="f331" fmla="*/ f248 1 920214"/>
                <a:gd name="f332" fmla="*/ f249 1 669931"/>
                <a:gd name="f333" fmla="*/ f250 1 920214"/>
                <a:gd name="f334" fmla="*/ f251 1 920214"/>
                <a:gd name="f335" fmla="*/ f252 1 669931"/>
                <a:gd name="f336" fmla="*/ f253 1 920214"/>
                <a:gd name="f337" fmla="*/ f254 1 669931"/>
                <a:gd name="f338" fmla="*/ f255 1 920214"/>
                <a:gd name="f339" fmla="*/ f256 1 669931"/>
                <a:gd name="f340" fmla="*/ f257 1 920214"/>
                <a:gd name="f341" fmla="*/ f258 1 669931"/>
                <a:gd name="f342" fmla="*/ f259 1 920214"/>
                <a:gd name="f343" fmla="*/ f260 1 920214"/>
                <a:gd name="f344" fmla="*/ f261 1 920214"/>
                <a:gd name="f345" fmla="*/ f262 1 669931"/>
                <a:gd name="f346" fmla="*/ f263 1 920214"/>
                <a:gd name="f347" fmla="*/ f264 1 669931"/>
                <a:gd name="f348" fmla="*/ f265 1 920214"/>
                <a:gd name="f349" fmla="*/ f266 1 669931"/>
                <a:gd name="f350" fmla="*/ f267 1 920214"/>
                <a:gd name="f351" fmla="*/ f268 1 669931"/>
                <a:gd name="f352" fmla="*/ f269 1 920214"/>
                <a:gd name="f353" fmla="*/ f270 1 669931"/>
                <a:gd name="f354" fmla="*/ f271 1 920214"/>
                <a:gd name="f355" fmla="*/ f272 1 669931"/>
                <a:gd name="f356" fmla="*/ f273 1 920214"/>
                <a:gd name="f357" fmla="*/ f274 1 669931"/>
                <a:gd name="f358" fmla="*/ f275 1 920214"/>
                <a:gd name="f359" fmla="*/ f276 1 920214"/>
                <a:gd name="f360" fmla="*/ f277 1 669931"/>
                <a:gd name="f361" fmla="*/ f278 1 920214"/>
                <a:gd name="f362" fmla="*/ f279 1 669931"/>
                <a:gd name="f363" fmla="*/ f280 1 920214"/>
                <a:gd name="f364" fmla="*/ f281 1 669931"/>
                <a:gd name="f365" fmla="*/ f5 1 f198"/>
                <a:gd name="f366" fmla="*/ f6 1 f198"/>
                <a:gd name="f367" fmla="*/ f5 1 f199"/>
                <a:gd name="f368" fmla="*/ f7 1 f199"/>
                <a:gd name="f369" fmla="+- f282 0 f1"/>
                <a:gd name="f370" fmla="*/ f283 1 f198"/>
                <a:gd name="f371" fmla="*/ f284 1 f199"/>
                <a:gd name="f372" fmla="*/ f285 1 f198"/>
                <a:gd name="f373" fmla="*/ f286 1 f199"/>
                <a:gd name="f374" fmla="*/ f287 1 f198"/>
                <a:gd name="f375" fmla="*/ f288 1 f199"/>
                <a:gd name="f376" fmla="*/ f289 1 f198"/>
                <a:gd name="f377" fmla="*/ f290 1 f199"/>
                <a:gd name="f378" fmla="*/ f291 1 f199"/>
                <a:gd name="f379" fmla="*/ f292 1 f198"/>
                <a:gd name="f380" fmla="*/ f293 1 f199"/>
                <a:gd name="f381" fmla="*/ f294 1 f198"/>
                <a:gd name="f382" fmla="*/ f295 1 f198"/>
                <a:gd name="f383" fmla="*/ f296 1 f199"/>
                <a:gd name="f384" fmla="*/ f297 1 f198"/>
                <a:gd name="f385" fmla="*/ f298 1 f199"/>
                <a:gd name="f386" fmla="*/ f299 1 f198"/>
                <a:gd name="f387" fmla="*/ f300 1 f199"/>
                <a:gd name="f388" fmla="*/ f301 1 f198"/>
                <a:gd name="f389" fmla="*/ f302 1 f199"/>
                <a:gd name="f390" fmla="*/ f303 1 f198"/>
                <a:gd name="f391" fmla="*/ f304 1 f199"/>
                <a:gd name="f392" fmla="*/ f305 1 f198"/>
                <a:gd name="f393" fmla="*/ f306 1 f199"/>
                <a:gd name="f394" fmla="*/ f307 1 f198"/>
                <a:gd name="f395" fmla="*/ f308 1 f199"/>
                <a:gd name="f396" fmla="*/ f309 1 f198"/>
                <a:gd name="f397" fmla="*/ f310 1 f199"/>
                <a:gd name="f398" fmla="*/ f311 1 f199"/>
                <a:gd name="f399" fmla="*/ f312 1 f198"/>
                <a:gd name="f400" fmla="*/ f313 1 f199"/>
                <a:gd name="f401" fmla="*/ f314 1 f198"/>
                <a:gd name="f402" fmla="*/ f315 1 f199"/>
                <a:gd name="f403" fmla="*/ f316 1 f198"/>
                <a:gd name="f404" fmla="*/ f317 1 f199"/>
                <a:gd name="f405" fmla="*/ f318 1 f198"/>
                <a:gd name="f406" fmla="*/ f319 1 f199"/>
                <a:gd name="f407" fmla="*/ f320 1 f198"/>
                <a:gd name="f408" fmla="*/ f321 1 f198"/>
                <a:gd name="f409" fmla="*/ f322 1 f199"/>
                <a:gd name="f410" fmla="*/ f323 1 f198"/>
                <a:gd name="f411" fmla="*/ f324 1 f199"/>
                <a:gd name="f412" fmla="*/ f325 1 f199"/>
                <a:gd name="f413" fmla="*/ f326 1 f198"/>
                <a:gd name="f414" fmla="*/ f327 1 f198"/>
                <a:gd name="f415" fmla="*/ f328 1 f198"/>
                <a:gd name="f416" fmla="*/ f329 1 f198"/>
                <a:gd name="f417" fmla="*/ f330 1 f199"/>
                <a:gd name="f418" fmla="*/ f331 1 f198"/>
                <a:gd name="f419" fmla="*/ f332 1 f199"/>
                <a:gd name="f420" fmla="*/ f333 1 f198"/>
                <a:gd name="f421" fmla="*/ f334 1 f198"/>
                <a:gd name="f422" fmla="*/ f335 1 f199"/>
                <a:gd name="f423" fmla="*/ f336 1 f198"/>
                <a:gd name="f424" fmla="*/ f337 1 f199"/>
                <a:gd name="f425" fmla="*/ f338 1 f198"/>
                <a:gd name="f426" fmla="*/ f339 1 f199"/>
                <a:gd name="f427" fmla="*/ f340 1 f198"/>
                <a:gd name="f428" fmla="*/ f341 1 f199"/>
                <a:gd name="f429" fmla="*/ f342 1 f198"/>
                <a:gd name="f430" fmla="*/ f343 1 f198"/>
                <a:gd name="f431" fmla="*/ f344 1 f198"/>
                <a:gd name="f432" fmla="*/ f345 1 f199"/>
                <a:gd name="f433" fmla="*/ f346 1 f198"/>
                <a:gd name="f434" fmla="*/ f347 1 f199"/>
                <a:gd name="f435" fmla="*/ f348 1 f198"/>
                <a:gd name="f436" fmla="*/ f349 1 f199"/>
                <a:gd name="f437" fmla="*/ f350 1 f198"/>
                <a:gd name="f438" fmla="*/ f351 1 f199"/>
                <a:gd name="f439" fmla="*/ f352 1 f198"/>
                <a:gd name="f440" fmla="*/ f353 1 f199"/>
                <a:gd name="f441" fmla="*/ f354 1 f198"/>
                <a:gd name="f442" fmla="*/ f355 1 f199"/>
                <a:gd name="f443" fmla="*/ f356 1 f198"/>
                <a:gd name="f444" fmla="*/ f357 1 f199"/>
                <a:gd name="f445" fmla="*/ f358 1 f198"/>
                <a:gd name="f446" fmla="*/ f359 1 f198"/>
                <a:gd name="f447" fmla="*/ f360 1 f199"/>
                <a:gd name="f448" fmla="*/ f361 1 f198"/>
                <a:gd name="f449" fmla="*/ f362 1 f199"/>
                <a:gd name="f450" fmla="*/ f363 1 f198"/>
                <a:gd name="f451" fmla="*/ f364 1 f199"/>
                <a:gd name="f452" fmla="*/ f365 f193 1"/>
                <a:gd name="f453" fmla="*/ f366 f193 1"/>
                <a:gd name="f454" fmla="*/ f368 f194 1"/>
                <a:gd name="f455" fmla="*/ f367 f194 1"/>
                <a:gd name="f456" fmla="*/ f370 f193 1"/>
                <a:gd name="f457" fmla="*/ f371 f194 1"/>
                <a:gd name="f458" fmla="*/ f372 f193 1"/>
                <a:gd name="f459" fmla="*/ f373 f194 1"/>
                <a:gd name="f460" fmla="*/ f374 f193 1"/>
                <a:gd name="f461" fmla="*/ f375 f194 1"/>
                <a:gd name="f462" fmla="*/ f376 f193 1"/>
                <a:gd name="f463" fmla="*/ f377 f194 1"/>
                <a:gd name="f464" fmla="*/ f378 f194 1"/>
                <a:gd name="f465" fmla="*/ f379 f193 1"/>
                <a:gd name="f466" fmla="*/ f380 f194 1"/>
                <a:gd name="f467" fmla="*/ f381 f193 1"/>
                <a:gd name="f468" fmla="*/ f382 f193 1"/>
                <a:gd name="f469" fmla="*/ f383 f194 1"/>
                <a:gd name="f470" fmla="*/ f384 f193 1"/>
                <a:gd name="f471" fmla="*/ f385 f194 1"/>
                <a:gd name="f472" fmla="*/ f386 f193 1"/>
                <a:gd name="f473" fmla="*/ f387 f194 1"/>
                <a:gd name="f474" fmla="*/ f388 f193 1"/>
                <a:gd name="f475" fmla="*/ f389 f194 1"/>
                <a:gd name="f476" fmla="*/ f390 f193 1"/>
                <a:gd name="f477" fmla="*/ f391 f194 1"/>
                <a:gd name="f478" fmla="*/ f392 f193 1"/>
                <a:gd name="f479" fmla="*/ f393 f194 1"/>
                <a:gd name="f480" fmla="*/ f394 f193 1"/>
                <a:gd name="f481" fmla="*/ f395 f194 1"/>
                <a:gd name="f482" fmla="*/ f396 f193 1"/>
                <a:gd name="f483" fmla="*/ f397 f194 1"/>
                <a:gd name="f484" fmla="*/ f398 f194 1"/>
                <a:gd name="f485" fmla="*/ f399 f193 1"/>
                <a:gd name="f486" fmla="*/ f400 f194 1"/>
                <a:gd name="f487" fmla="*/ f401 f193 1"/>
                <a:gd name="f488" fmla="*/ f402 f194 1"/>
                <a:gd name="f489" fmla="*/ f403 f193 1"/>
                <a:gd name="f490" fmla="*/ f404 f194 1"/>
                <a:gd name="f491" fmla="*/ f405 f193 1"/>
                <a:gd name="f492" fmla="*/ f406 f194 1"/>
                <a:gd name="f493" fmla="*/ f407 f193 1"/>
                <a:gd name="f494" fmla="*/ f408 f193 1"/>
                <a:gd name="f495" fmla="*/ f409 f194 1"/>
                <a:gd name="f496" fmla="*/ f410 f193 1"/>
                <a:gd name="f497" fmla="*/ f411 f194 1"/>
                <a:gd name="f498" fmla="*/ f412 f194 1"/>
                <a:gd name="f499" fmla="*/ f413 f193 1"/>
                <a:gd name="f500" fmla="*/ f414 f193 1"/>
                <a:gd name="f501" fmla="*/ f415 f193 1"/>
                <a:gd name="f502" fmla="*/ f416 f193 1"/>
                <a:gd name="f503" fmla="*/ f417 f194 1"/>
                <a:gd name="f504" fmla="*/ f418 f193 1"/>
                <a:gd name="f505" fmla="*/ f419 f194 1"/>
                <a:gd name="f506" fmla="*/ f420 f193 1"/>
                <a:gd name="f507" fmla="*/ f421 f193 1"/>
                <a:gd name="f508" fmla="*/ f422 f194 1"/>
                <a:gd name="f509" fmla="*/ f423 f193 1"/>
                <a:gd name="f510" fmla="*/ f424 f194 1"/>
                <a:gd name="f511" fmla="*/ f425 f193 1"/>
                <a:gd name="f512" fmla="*/ f426 f194 1"/>
                <a:gd name="f513" fmla="*/ f427 f193 1"/>
                <a:gd name="f514" fmla="*/ f428 f194 1"/>
                <a:gd name="f515" fmla="*/ f429 f193 1"/>
                <a:gd name="f516" fmla="*/ f430 f193 1"/>
                <a:gd name="f517" fmla="*/ f431 f193 1"/>
                <a:gd name="f518" fmla="*/ f432 f194 1"/>
                <a:gd name="f519" fmla="*/ f433 f193 1"/>
                <a:gd name="f520" fmla="*/ f434 f194 1"/>
                <a:gd name="f521" fmla="*/ f435 f193 1"/>
                <a:gd name="f522" fmla="*/ f436 f194 1"/>
                <a:gd name="f523" fmla="*/ f437 f193 1"/>
                <a:gd name="f524" fmla="*/ f438 f194 1"/>
                <a:gd name="f525" fmla="*/ f439 f193 1"/>
                <a:gd name="f526" fmla="*/ f440 f194 1"/>
                <a:gd name="f527" fmla="*/ f441 f193 1"/>
                <a:gd name="f528" fmla="*/ f442 f194 1"/>
                <a:gd name="f529" fmla="*/ f443 f193 1"/>
                <a:gd name="f530" fmla="*/ f444 f194 1"/>
                <a:gd name="f531" fmla="*/ f445 f193 1"/>
                <a:gd name="f532" fmla="*/ f446 f193 1"/>
                <a:gd name="f533" fmla="*/ f447 f194 1"/>
                <a:gd name="f534" fmla="*/ f448 f193 1"/>
                <a:gd name="f535" fmla="*/ f449 f194 1"/>
                <a:gd name="f536" fmla="*/ f450 f193 1"/>
                <a:gd name="f537" fmla="*/ f451 f194 1"/>
              </a:gdLst>
              <a:ahLst/>
              <a:cxnLst>
                <a:cxn ang="3cd4">
                  <a:pos x="hc" y="t"/>
                </a:cxn>
                <a:cxn ang="0">
                  <a:pos x="r" y="vc"/>
                </a:cxn>
                <a:cxn ang="cd4">
                  <a:pos x="hc" y="b"/>
                </a:cxn>
                <a:cxn ang="cd2">
                  <a:pos x="l" y="vc"/>
                </a:cxn>
                <a:cxn ang="f369">
                  <a:pos x="f456" y="f457"/>
                </a:cxn>
                <a:cxn ang="f369">
                  <a:pos x="f458" y="f459"/>
                </a:cxn>
                <a:cxn ang="f369">
                  <a:pos x="f460" y="f461"/>
                </a:cxn>
                <a:cxn ang="f369">
                  <a:pos x="f462" y="f463"/>
                </a:cxn>
                <a:cxn ang="f369">
                  <a:pos x="f460" y="f464"/>
                </a:cxn>
                <a:cxn ang="f369">
                  <a:pos x="f460" y="f464"/>
                </a:cxn>
                <a:cxn ang="f369">
                  <a:pos x="f465" y="f466"/>
                </a:cxn>
                <a:cxn ang="f369">
                  <a:pos x="f467" y="f466"/>
                </a:cxn>
                <a:cxn ang="f369">
                  <a:pos x="f468" y="f469"/>
                </a:cxn>
                <a:cxn ang="f369">
                  <a:pos x="f470" y="f471"/>
                </a:cxn>
                <a:cxn ang="f369">
                  <a:pos x="f472" y="f473"/>
                </a:cxn>
                <a:cxn ang="f369">
                  <a:pos x="f474" y="f475"/>
                </a:cxn>
                <a:cxn ang="f369">
                  <a:pos x="f456" y="f457"/>
                </a:cxn>
                <a:cxn ang="f369">
                  <a:pos x="f476" y="f477"/>
                </a:cxn>
                <a:cxn ang="f369">
                  <a:pos x="f478" y="f479"/>
                </a:cxn>
                <a:cxn ang="f369">
                  <a:pos x="f480" y="f481"/>
                </a:cxn>
                <a:cxn ang="f369">
                  <a:pos x="f482" y="f483"/>
                </a:cxn>
                <a:cxn ang="f369">
                  <a:pos x="f472" y="f484"/>
                </a:cxn>
                <a:cxn ang="f369">
                  <a:pos x="f485" y="f486"/>
                </a:cxn>
                <a:cxn ang="f369">
                  <a:pos x="f487" y="f488"/>
                </a:cxn>
                <a:cxn ang="f369">
                  <a:pos x="f489" y="f490"/>
                </a:cxn>
                <a:cxn ang="f369">
                  <a:pos x="f491" y="f492"/>
                </a:cxn>
                <a:cxn ang="f369">
                  <a:pos x="f493" y="f492"/>
                </a:cxn>
                <a:cxn ang="f369">
                  <a:pos x="f494" y="f495"/>
                </a:cxn>
                <a:cxn ang="f369">
                  <a:pos x="f496" y="f497"/>
                </a:cxn>
                <a:cxn ang="f369">
                  <a:pos x="f494" y="f498"/>
                </a:cxn>
                <a:cxn ang="f369">
                  <a:pos x="f476" y="f477"/>
                </a:cxn>
                <a:cxn ang="f369">
                  <a:pos x="f499" y="f457"/>
                </a:cxn>
                <a:cxn ang="f369">
                  <a:pos x="f500" y="f459"/>
                </a:cxn>
                <a:cxn ang="f369">
                  <a:pos x="f501" y="f461"/>
                </a:cxn>
                <a:cxn ang="f369">
                  <a:pos x="f502" y="f463"/>
                </a:cxn>
                <a:cxn ang="f369">
                  <a:pos x="f501" y="f503"/>
                </a:cxn>
                <a:cxn ang="f369">
                  <a:pos x="f504" y="f505"/>
                </a:cxn>
                <a:cxn ang="f369">
                  <a:pos x="f506" y="f505"/>
                </a:cxn>
                <a:cxn ang="f369">
                  <a:pos x="f507" y="f508"/>
                </a:cxn>
                <a:cxn ang="f369">
                  <a:pos x="f509" y="f510"/>
                </a:cxn>
                <a:cxn ang="f369">
                  <a:pos x="f511" y="f512"/>
                </a:cxn>
                <a:cxn ang="f369">
                  <a:pos x="f513" y="f514"/>
                </a:cxn>
                <a:cxn ang="f369">
                  <a:pos x="f499" y="f457"/>
                </a:cxn>
                <a:cxn ang="f369">
                  <a:pos x="f515" y="f477"/>
                </a:cxn>
                <a:cxn ang="f369">
                  <a:pos x="f500" y="f479"/>
                </a:cxn>
                <a:cxn ang="f369">
                  <a:pos x="f516" y="f481"/>
                </a:cxn>
                <a:cxn ang="f369">
                  <a:pos x="f517" y="f518"/>
                </a:cxn>
                <a:cxn ang="f369">
                  <a:pos x="f519" y="f520"/>
                </a:cxn>
                <a:cxn ang="f369">
                  <a:pos x="f521" y="f522"/>
                </a:cxn>
                <a:cxn ang="f369">
                  <a:pos x="f523" y="f524"/>
                </a:cxn>
                <a:cxn ang="f369">
                  <a:pos x="f525" y="f526"/>
                </a:cxn>
                <a:cxn ang="f369">
                  <a:pos x="f527" y="f528"/>
                </a:cxn>
                <a:cxn ang="f369">
                  <a:pos x="f529" y="f530"/>
                </a:cxn>
                <a:cxn ang="f369">
                  <a:pos x="f531" y="f530"/>
                </a:cxn>
                <a:cxn ang="f369">
                  <a:pos x="f532" y="f533"/>
                </a:cxn>
                <a:cxn ang="f369">
                  <a:pos x="f534" y="f535"/>
                </a:cxn>
                <a:cxn ang="f369">
                  <a:pos x="f536" y="f537"/>
                </a:cxn>
                <a:cxn ang="f369">
                  <a:pos x="f515" y="f477"/>
                </a:cxn>
              </a:cxnLst>
              <a:rect l="f452" t="f455" r="f453" b="f454"/>
              <a:pathLst>
                <a:path w="920214" h="669931">
                  <a:moveTo>
                    <a:pt x="f8" y="f9"/>
                  </a:moveTo>
                  <a:cubicBezTo>
                    <a:pt x="f10" y="f11"/>
                    <a:pt x="f12" y="f13"/>
                    <a:pt x="f14" y="f15"/>
                  </a:cubicBezTo>
                  <a:cubicBezTo>
                    <a:pt x="f16" y="f17"/>
                    <a:pt x="f18" y="f19"/>
                    <a:pt x="f20" y="f21"/>
                  </a:cubicBezTo>
                  <a:cubicBezTo>
                    <a:pt x="f22" y="f23"/>
                    <a:pt x="f24" y="f25"/>
                    <a:pt x="f24" y="f26"/>
                  </a:cubicBezTo>
                  <a:cubicBezTo>
                    <a:pt x="f24" y="f27"/>
                    <a:pt x="f22" y="f28"/>
                    <a:pt x="f20" y="f29"/>
                  </a:cubicBezTo>
                  <a:lnTo>
                    <a:pt x="f20" y="f29"/>
                  </a:lnTo>
                  <a:cubicBezTo>
                    <a:pt x="f30" y="f31"/>
                    <a:pt x="f32" y="f33"/>
                    <a:pt x="f34" y="f33"/>
                  </a:cubicBezTo>
                  <a:lnTo>
                    <a:pt x="f35" y="f33"/>
                  </a:lnTo>
                  <a:lnTo>
                    <a:pt x="f36" y="f37"/>
                  </a:lnTo>
                  <a:cubicBezTo>
                    <a:pt x="f38" y="f39"/>
                    <a:pt x="f40" y="f41"/>
                    <a:pt x="f42" y="f43"/>
                  </a:cubicBezTo>
                  <a:lnTo>
                    <a:pt x="f44" y="f45"/>
                  </a:lnTo>
                  <a:cubicBezTo>
                    <a:pt x="f46" y="f47"/>
                    <a:pt x="f48" y="f49"/>
                    <a:pt x="f50" y="f51"/>
                  </a:cubicBezTo>
                  <a:cubicBezTo>
                    <a:pt x="f52" y="f53"/>
                    <a:pt x="f54" y="f55"/>
                    <a:pt x="f8" y="f9"/>
                  </a:cubicBezTo>
                  <a:close/>
                  <a:moveTo>
                    <a:pt x="f56" y="f57"/>
                  </a:moveTo>
                  <a:cubicBezTo>
                    <a:pt x="f34" y="f57"/>
                    <a:pt x="f58" y="f57"/>
                    <a:pt x="f59" y="f60"/>
                  </a:cubicBezTo>
                  <a:cubicBezTo>
                    <a:pt x="f61" y="f62"/>
                    <a:pt x="f63" y="f64"/>
                    <a:pt x="f65" y="f66"/>
                  </a:cubicBezTo>
                  <a:cubicBezTo>
                    <a:pt x="f67" y="f68"/>
                    <a:pt x="f69" y="f70"/>
                    <a:pt x="f71" y="f72"/>
                  </a:cubicBezTo>
                  <a:cubicBezTo>
                    <a:pt x="f73" y="f74"/>
                    <a:pt x="f75" y="f76"/>
                    <a:pt x="f44" y="f77"/>
                  </a:cubicBezTo>
                  <a:lnTo>
                    <a:pt x="f78" y="f79"/>
                  </a:lnTo>
                  <a:lnTo>
                    <a:pt x="f80" y="f81"/>
                  </a:lnTo>
                  <a:lnTo>
                    <a:pt x="f82" y="f83"/>
                  </a:lnTo>
                  <a:cubicBezTo>
                    <a:pt x="f84" y="f85"/>
                    <a:pt x="f86" y="f87"/>
                    <a:pt x="f88" y="f89"/>
                  </a:cubicBezTo>
                  <a:lnTo>
                    <a:pt x="f90" y="f89"/>
                  </a:lnTo>
                  <a:cubicBezTo>
                    <a:pt x="f91" y="f89"/>
                    <a:pt x="f92" y="f93"/>
                    <a:pt x="f94" y="f95"/>
                  </a:cubicBezTo>
                  <a:cubicBezTo>
                    <a:pt x="f96" y="f97"/>
                    <a:pt x="f98" y="f99"/>
                    <a:pt x="f98" y="f100"/>
                  </a:cubicBezTo>
                  <a:cubicBezTo>
                    <a:pt x="f98" y="f101"/>
                    <a:pt x="f102" y="f103"/>
                    <a:pt x="f94" y="f104"/>
                  </a:cubicBezTo>
                  <a:cubicBezTo>
                    <a:pt x="f105" y="f106"/>
                    <a:pt x="f107" y="f57"/>
                    <a:pt x="f56" y="f57"/>
                  </a:cubicBezTo>
                  <a:close/>
                  <a:moveTo>
                    <a:pt x="f108" y="f9"/>
                  </a:moveTo>
                  <a:cubicBezTo>
                    <a:pt x="f109" y="f11"/>
                    <a:pt x="f110" y="f13"/>
                    <a:pt x="f111" y="f15"/>
                  </a:cubicBezTo>
                  <a:cubicBezTo>
                    <a:pt x="f112" y="f17"/>
                    <a:pt x="f113" y="f19"/>
                    <a:pt x="f114" y="f21"/>
                  </a:cubicBezTo>
                  <a:cubicBezTo>
                    <a:pt x="f115" y="f23"/>
                    <a:pt x="f116" y="f117"/>
                    <a:pt x="f116" y="f26"/>
                  </a:cubicBezTo>
                  <a:cubicBezTo>
                    <a:pt x="f116" y="f118"/>
                    <a:pt x="f115" y="f28"/>
                    <a:pt x="f114" y="f119"/>
                  </a:cubicBezTo>
                  <a:cubicBezTo>
                    <a:pt x="f120" y="f121"/>
                    <a:pt x="f122" y="f123"/>
                    <a:pt x="f124" y="f123"/>
                  </a:cubicBezTo>
                  <a:lnTo>
                    <a:pt x="f125" y="f123"/>
                  </a:lnTo>
                  <a:lnTo>
                    <a:pt x="f126" y="f127"/>
                  </a:lnTo>
                  <a:cubicBezTo>
                    <a:pt x="f128" y="f129"/>
                    <a:pt x="f130" y="f131"/>
                    <a:pt x="f132" y="f133"/>
                  </a:cubicBezTo>
                  <a:lnTo>
                    <a:pt x="f134" y="f135"/>
                  </a:lnTo>
                  <a:cubicBezTo>
                    <a:pt x="f136" y="f47"/>
                    <a:pt x="f137" y="f49"/>
                    <a:pt x="f138" y="f139"/>
                  </a:cubicBezTo>
                  <a:cubicBezTo>
                    <a:pt x="f140" y="f141"/>
                    <a:pt x="f142" y="f143"/>
                    <a:pt x="f108" y="f9"/>
                  </a:cubicBezTo>
                  <a:close/>
                  <a:moveTo>
                    <a:pt x="f144" y="f57"/>
                  </a:moveTo>
                  <a:cubicBezTo>
                    <a:pt x="f145" y="f57"/>
                    <a:pt x="f146" y="f57"/>
                    <a:pt x="f111" y="f60"/>
                  </a:cubicBezTo>
                  <a:cubicBezTo>
                    <a:pt x="f147" y="f62"/>
                    <a:pt x="f148" y="f64"/>
                    <a:pt x="f149" y="f66"/>
                  </a:cubicBezTo>
                  <a:cubicBezTo>
                    <a:pt x="f150" y="f151"/>
                    <a:pt x="f152" y="f153"/>
                    <a:pt x="f154" y="f155"/>
                  </a:cubicBezTo>
                  <a:cubicBezTo>
                    <a:pt x="f156" y="f157"/>
                    <a:pt x="f158" y="f159"/>
                    <a:pt x="f160" y="f161"/>
                  </a:cubicBezTo>
                  <a:cubicBezTo>
                    <a:pt x="f162" y="f74"/>
                    <a:pt x="f163" y="f164"/>
                    <a:pt x="f165" y="f166"/>
                  </a:cubicBezTo>
                  <a:lnTo>
                    <a:pt x="f167" y="f5"/>
                  </a:lnTo>
                  <a:lnTo>
                    <a:pt x="f168" y="f169"/>
                  </a:lnTo>
                  <a:lnTo>
                    <a:pt x="f170" y="f171"/>
                  </a:lnTo>
                  <a:cubicBezTo>
                    <a:pt x="f172" y="f173"/>
                    <a:pt x="f174" y="f39"/>
                    <a:pt x="f175" y="f176"/>
                  </a:cubicBezTo>
                  <a:lnTo>
                    <a:pt x="f177" y="f176"/>
                  </a:lnTo>
                  <a:cubicBezTo>
                    <a:pt x="f178" y="f176"/>
                    <a:pt x="f179" y="f33"/>
                    <a:pt x="f180" y="f181"/>
                  </a:cubicBezTo>
                  <a:cubicBezTo>
                    <a:pt x="f116" y="f182"/>
                    <a:pt x="f183" y="f184"/>
                    <a:pt x="f183" y="f185"/>
                  </a:cubicBezTo>
                  <a:cubicBezTo>
                    <a:pt x="f183" y="f186"/>
                    <a:pt x="f187" y="f188"/>
                    <a:pt x="f189" y="f190"/>
                  </a:cubicBezTo>
                  <a:cubicBezTo>
                    <a:pt x="f191" y="f106"/>
                    <a:pt x="f134" y="f57"/>
                    <a:pt x="f144" y="f57"/>
                  </a:cubicBezTo>
                  <a:close/>
                </a:path>
              </a:pathLst>
            </a:custGeom>
            <a:solidFill>
              <a:srgbClr val="010101"/>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4198">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0503CE38-13EB-44A1-A7E7-05A0C17E7CCD}"/>
              </a:ext>
            </a:extLst>
          </p:cNvPr>
          <p:cNvSpPr txBox="1">
            <a:spLocks noGrp="1"/>
          </p:cNvSpPr>
          <p:nvPr>
            <p:ph type="body" sz="quarter" idx="4294967295"/>
          </p:nvPr>
        </p:nvSpPr>
        <p:spPr>
          <a:xfrm>
            <a:off x="904853" y="826891"/>
            <a:ext cx="10479216" cy="803657"/>
          </a:xfrm>
          <a:prstGeom prst="rect">
            <a:avLst/>
          </a:prstGeom>
          <a:noFill/>
          <a:ln>
            <a:noFill/>
          </a:ln>
        </p:spPr>
        <p:txBody>
          <a:bodyPr vert="horz" wrap="square" lIns="91440" tIns="45720" rIns="91440" bIns="45720" anchor="t" anchorCtr="0" compatLnSpc="1">
            <a:noAutofit/>
          </a:bodyPr>
          <a:lstStyle/>
          <a:p>
            <a:pPr marL="0" lvl="0" indent="0">
              <a:buNone/>
            </a:pPr>
            <a:r>
              <a:rPr lang="en-US" sz="3600" b="1">
                <a:solidFill>
                  <a:srgbClr val="FFFFFF"/>
                </a:solidFill>
                <a:latin typeface="Calibri"/>
              </a:rPr>
              <a:t>Øvelse for deltageren – Refleksion</a:t>
            </a:r>
          </a:p>
        </p:txBody>
      </p:sp>
      <p:grpSp>
        <p:nvGrpSpPr>
          <p:cNvPr id="4" name="Group 1">
            <a:extLst>
              <a:ext uri="{FF2B5EF4-FFF2-40B4-BE49-F238E27FC236}">
                <a16:creationId xmlns:a16="http://schemas.microsoft.com/office/drawing/2014/main" id="{504C3B8A-8590-19EE-C689-4D97345C36E3}"/>
              </a:ext>
            </a:extLst>
          </p:cNvPr>
          <p:cNvGrpSpPr/>
          <p:nvPr/>
        </p:nvGrpSpPr>
        <p:grpSpPr>
          <a:xfrm>
            <a:off x="9825383" y="-181965"/>
            <a:ext cx="2366613" cy="2933192"/>
            <a:chOff x="9825383" y="-181965"/>
            <a:chExt cx="2366613" cy="2933192"/>
          </a:xfrm>
        </p:grpSpPr>
        <p:sp>
          <p:nvSpPr>
            <p:cNvPr id="5" name="Freeform 4">
              <a:extLst>
                <a:ext uri="{FF2B5EF4-FFF2-40B4-BE49-F238E27FC236}">
                  <a16:creationId xmlns:a16="http://schemas.microsoft.com/office/drawing/2014/main" id="{47261A3C-5B64-6EA2-B86F-646B3B4CB009}"/>
                </a:ext>
              </a:extLst>
            </p:cNvPr>
            <p:cNvSpPr/>
            <p:nvPr/>
          </p:nvSpPr>
          <p:spPr>
            <a:xfrm>
              <a:off x="9827340" y="1567729"/>
              <a:ext cx="2364656" cy="1183498"/>
            </a:xfrm>
            <a:custGeom>
              <a:avLst/>
              <a:gdLst>
                <a:gd name="f0" fmla="val 10800000"/>
                <a:gd name="f1" fmla="val 5400000"/>
                <a:gd name="f2" fmla="val 180"/>
                <a:gd name="f3" fmla="val w"/>
                <a:gd name="f4" fmla="val h"/>
                <a:gd name="f5" fmla="val 0"/>
                <a:gd name="f6" fmla="val 1145036"/>
                <a:gd name="f7" fmla="val 573083"/>
                <a:gd name="f8" fmla="val 1144086"/>
                <a:gd name="f9" fmla="val 317005"/>
                <a:gd name="f10" fmla="val 887522"/>
                <a:gd name="f11" fmla="val 573084"/>
                <a:gd name="f12" fmla="val 572043"/>
                <a:gd name="f13" fmla="val 256564"/>
                <a:gd name="f14" fmla="val 316053"/>
                <a:gd name="f15" fmla="+- 0 0 -90"/>
                <a:gd name="f16" fmla="*/ f3 1 1145036"/>
                <a:gd name="f17" fmla="*/ f4 1 573083"/>
                <a:gd name="f18" fmla="+- f7 0 f5"/>
                <a:gd name="f19" fmla="+- f6 0 f5"/>
                <a:gd name="f20" fmla="*/ f15 f0 1"/>
                <a:gd name="f21" fmla="*/ f19 1 1145036"/>
                <a:gd name="f22" fmla="*/ f18 1 573083"/>
                <a:gd name="f23" fmla="*/ 1144086 f19 1"/>
                <a:gd name="f24" fmla="*/ 0 f18 1"/>
                <a:gd name="f25" fmla="*/ 572043 f19 1"/>
                <a:gd name="f26" fmla="*/ 573084 f18 1"/>
                <a:gd name="f27" fmla="*/ 0 f19 1"/>
                <a:gd name="f28" fmla="*/ 1145036 f19 1"/>
                <a:gd name="f29" fmla="*/ f20 1 f2"/>
                <a:gd name="f30" fmla="*/ f23 1 1145036"/>
                <a:gd name="f31" fmla="*/ f24 1 573083"/>
                <a:gd name="f32" fmla="*/ f25 1 1145036"/>
                <a:gd name="f33" fmla="*/ f26 1 573083"/>
                <a:gd name="f34" fmla="*/ f27 1 1145036"/>
                <a:gd name="f35" fmla="*/ f28 1 1145036"/>
                <a:gd name="f36" fmla="*/ f5 1 f21"/>
                <a:gd name="f37" fmla="*/ f6 1 f21"/>
                <a:gd name="f38" fmla="*/ f5 1 f22"/>
                <a:gd name="f39" fmla="*/ f7 1 f22"/>
                <a:gd name="f40" fmla="+- f29 0 f1"/>
                <a:gd name="f41" fmla="*/ f30 1 f21"/>
                <a:gd name="f42" fmla="*/ f31 1 f22"/>
                <a:gd name="f43" fmla="*/ f32 1 f21"/>
                <a:gd name="f44" fmla="*/ f33 1 f22"/>
                <a:gd name="f45" fmla="*/ f34 1 f21"/>
                <a:gd name="f46" fmla="*/ f35 1 f21"/>
                <a:gd name="f47" fmla="*/ f36 f16 1"/>
                <a:gd name="f48" fmla="*/ f37 f16 1"/>
                <a:gd name="f49" fmla="*/ f39 f17 1"/>
                <a:gd name="f50" fmla="*/ f38 f17 1"/>
                <a:gd name="f51" fmla="*/ f41 f16 1"/>
                <a:gd name="f52" fmla="*/ f42 f17 1"/>
                <a:gd name="f53" fmla="*/ f43 f16 1"/>
                <a:gd name="f54" fmla="*/ f44 f17 1"/>
                <a:gd name="f55" fmla="*/ f45 f16 1"/>
                <a:gd name="f56" fmla="*/ f46 f16 1"/>
              </a:gdLst>
              <a:ahLst/>
              <a:cxnLst>
                <a:cxn ang="3cd4">
                  <a:pos x="hc" y="t"/>
                </a:cxn>
                <a:cxn ang="0">
                  <a:pos x="r" y="vc"/>
                </a:cxn>
                <a:cxn ang="cd4">
                  <a:pos x="hc" y="b"/>
                </a:cxn>
                <a:cxn ang="cd2">
                  <a:pos x="l" y="vc"/>
                </a:cxn>
                <a:cxn ang="f40">
                  <a:pos x="f51" y="f52"/>
                </a:cxn>
                <a:cxn ang="f40">
                  <a:pos x="f53" y="f54"/>
                </a:cxn>
                <a:cxn ang="f40">
                  <a:pos x="f55" y="f52"/>
                </a:cxn>
                <a:cxn ang="f40">
                  <a:pos x="f56" y="f52"/>
                </a:cxn>
              </a:cxnLst>
              <a:rect l="f47" t="f50" r="f48" b="f49"/>
              <a:pathLst>
                <a:path w="1145036" h="573083">
                  <a:moveTo>
                    <a:pt x="f8" y="f5"/>
                  </a:moveTo>
                  <a:cubicBezTo>
                    <a:pt x="f8" y="f9"/>
                    <a:pt x="f10" y="f11"/>
                    <a:pt x="f12" y="f11"/>
                  </a:cubicBezTo>
                  <a:cubicBezTo>
                    <a:pt x="f13" y="f11"/>
                    <a:pt x="f5" y="f14"/>
                    <a:pt x="f5" y="f5"/>
                  </a:cubicBezTo>
                  <a:lnTo>
                    <a:pt x="f6" y="f5"/>
                  </a:ln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nvGrpSpPr>
            <p:cNvPr id="6" name="Graphic 10">
              <a:extLst>
                <a:ext uri="{FF2B5EF4-FFF2-40B4-BE49-F238E27FC236}">
                  <a16:creationId xmlns:a16="http://schemas.microsoft.com/office/drawing/2014/main" id="{DCE4EF37-1F0A-0C88-4ED3-E8EA0B4196E4}"/>
                </a:ext>
              </a:extLst>
            </p:cNvPr>
            <p:cNvGrpSpPr/>
            <p:nvPr/>
          </p:nvGrpSpPr>
          <p:grpSpPr>
            <a:xfrm>
              <a:off x="11080342" y="363848"/>
              <a:ext cx="1108682" cy="1031590"/>
              <a:chOff x="11080342" y="363848"/>
              <a:chExt cx="1108682" cy="1031590"/>
            </a:xfrm>
          </p:grpSpPr>
          <p:sp>
            <p:nvSpPr>
              <p:cNvPr id="7" name="Freeform 10">
                <a:extLst>
                  <a:ext uri="{FF2B5EF4-FFF2-40B4-BE49-F238E27FC236}">
                    <a16:creationId xmlns:a16="http://schemas.microsoft.com/office/drawing/2014/main" id="{559AD964-8EE0-5AEB-6791-67F322BB76FB}"/>
                  </a:ext>
                </a:extLst>
              </p:cNvPr>
              <p:cNvSpPr/>
              <p:nvPr/>
            </p:nvSpPr>
            <p:spPr>
              <a:xfrm>
                <a:off x="11080342" y="892683"/>
                <a:ext cx="502307" cy="502755"/>
              </a:xfrm>
              <a:custGeom>
                <a:avLst/>
                <a:gdLst>
                  <a:gd name="f0" fmla="val 10800000"/>
                  <a:gd name="f1" fmla="val 5400000"/>
                  <a:gd name="f2" fmla="val 180"/>
                  <a:gd name="f3" fmla="val w"/>
                  <a:gd name="f4" fmla="val h"/>
                  <a:gd name="f5" fmla="val 0"/>
                  <a:gd name="f6" fmla="val 243233"/>
                  <a:gd name="f7" fmla="val 243449"/>
                  <a:gd name="f8" fmla="val 59376"/>
                  <a:gd name="f9" fmla="val 184079"/>
                  <a:gd name="f10" fmla="val 8063"/>
                  <a:gd name="f11" fmla="val 132672"/>
                  <a:gd name="f12" fmla="+- 0 0 9991"/>
                  <a:gd name="f13" fmla="val 63179"/>
                  <a:gd name="f14" fmla="val 5213"/>
                  <a:gd name="f15" fmla="val 5109"/>
                  <a:gd name="f16" fmla="val 64127"/>
                  <a:gd name="f17" fmla="+- 0 0 10123"/>
                  <a:gd name="f18" fmla="val 133495"/>
                  <a:gd name="f19" fmla="val 8917"/>
                  <a:gd name="f20" fmla="val 183857"/>
                  <a:gd name="f21" fmla="val 59371"/>
                  <a:gd name="f22" fmla="val 235170"/>
                  <a:gd name="f23" fmla="val 110777"/>
                  <a:gd name="f24" fmla="val 253225"/>
                  <a:gd name="f25" fmla="val 180271"/>
                  <a:gd name="f26" fmla="val 238021"/>
                  <a:gd name="f27" fmla="val 238341"/>
                  <a:gd name="f28" fmla="val 179106"/>
                  <a:gd name="f29" fmla="val 253572"/>
                  <a:gd name="f30" fmla="val 109739"/>
                  <a:gd name="f31" fmla="val 234533"/>
                  <a:gd name="f32" fmla="+- 0 0 -90"/>
                  <a:gd name="f33" fmla="*/ f3 1 243233"/>
                  <a:gd name="f34" fmla="*/ f4 1 243449"/>
                  <a:gd name="f35" fmla="+- f7 0 f5"/>
                  <a:gd name="f36" fmla="+- f6 0 f5"/>
                  <a:gd name="f37" fmla="*/ f32 f0 1"/>
                  <a:gd name="f38" fmla="*/ f36 1 243233"/>
                  <a:gd name="f39" fmla="*/ f35 1 243449"/>
                  <a:gd name="f40" fmla="*/ 59376 f36 1"/>
                  <a:gd name="f41" fmla="*/ 184079 f35 1"/>
                  <a:gd name="f42" fmla="*/ 5213 f36 1"/>
                  <a:gd name="f43" fmla="*/ 5109 f35 1"/>
                  <a:gd name="f44" fmla="*/ 183857 f36 1"/>
                  <a:gd name="f45" fmla="*/ 59371 f35 1"/>
                  <a:gd name="f46" fmla="*/ 238021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8" name="Freeform 11">
                <a:extLst>
                  <a:ext uri="{FF2B5EF4-FFF2-40B4-BE49-F238E27FC236}">
                    <a16:creationId xmlns:a16="http://schemas.microsoft.com/office/drawing/2014/main" id="{54CD438D-F261-7026-3BAE-B2663C55FA74}"/>
                  </a:ext>
                </a:extLst>
              </p:cNvPr>
              <p:cNvSpPr/>
              <p:nvPr/>
            </p:nvSpPr>
            <p:spPr>
              <a:xfrm>
                <a:off x="11686717" y="892683"/>
                <a:ext cx="502307" cy="502755"/>
              </a:xfrm>
              <a:custGeom>
                <a:avLst/>
                <a:gdLst>
                  <a:gd name="f0" fmla="val 10800000"/>
                  <a:gd name="f1" fmla="val 5400000"/>
                  <a:gd name="f2" fmla="val 180"/>
                  <a:gd name="f3" fmla="val w"/>
                  <a:gd name="f4" fmla="val h"/>
                  <a:gd name="f5" fmla="val 0"/>
                  <a:gd name="f6" fmla="val 243233"/>
                  <a:gd name="f7" fmla="val 243449"/>
                  <a:gd name="f8" fmla="val 183857"/>
                  <a:gd name="f9" fmla="val 184079"/>
                  <a:gd name="f10" fmla="val 235170"/>
                  <a:gd name="f11" fmla="val 132672"/>
                  <a:gd name="f12" fmla="val 253225"/>
                  <a:gd name="f13" fmla="val 63179"/>
                  <a:gd name="f14" fmla="val 238021"/>
                  <a:gd name="f15" fmla="val 5109"/>
                  <a:gd name="f16" fmla="val 179106"/>
                  <a:gd name="f17" fmla="+- 0 0 10123"/>
                  <a:gd name="f18" fmla="val 109739"/>
                  <a:gd name="f19" fmla="val 8917"/>
                  <a:gd name="f20" fmla="val 59376"/>
                  <a:gd name="f21" fmla="val 59371"/>
                  <a:gd name="f22" fmla="val 8063"/>
                  <a:gd name="f23" fmla="val 110777"/>
                  <a:gd name="f24" fmla="+- 0 0 9991"/>
                  <a:gd name="f25" fmla="val 180271"/>
                  <a:gd name="f26" fmla="val 5213"/>
                  <a:gd name="f27" fmla="val 238341"/>
                  <a:gd name="f28" fmla="val 64127"/>
                  <a:gd name="f29" fmla="val 253572"/>
                  <a:gd name="f30" fmla="val 133495"/>
                  <a:gd name="f31" fmla="val 234533"/>
                  <a:gd name="f32" fmla="+- 0 0 -90"/>
                  <a:gd name="f33" fmla="*/ f3 1 243233"/>
                  <a:gd name="f34" fmla="*/ f4 1 243449"/>
                  <a:gd name="f35" fmla="+- f7 0 f5"/>
                  <a:gd name="f36" fmla="+- f6 0 f5"/>
                  <a:gd name="f37" fmla="*/ f32 f0 1"/>
                  <a:gd name="f38" fmla="*/ f36 1 243233"/>
                  <a:gd name="f39" fmla="*/ f35 1 243449"/>
                  <a:gd name="f40" fmla="*/ 183857 f36 1"/>
                  <a:gd name="f41" fmla="*/ 184079 f35 1"/>
                  <a:gd name="f42" fmla="*/ 238021 f36 1"/>
                  <a:gd name="f43" fmla="*/ 5109 f35 1"/>
                  <a:gd name="f44" fmla="*/ 59376 f36 1"/>
                  <a:gd name="f45" fmla="*/ 59371 f35 1"/>
                  <a:gd name="f46" fmla="*/ 5213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9" name="Freeform 12">
                <a:extLst>
                  <a:ext uri="{FF2B5EF4-FFF2-40B4-BE49-F238E27FC236}">
                    <a16:creationId xmlns:a16="http://schemas.microsoft.com/office/drawing/2014/main" id="{EF779E81-146C-31C0-B639-110C534EFAC4}"/>
                  </a:ext>
                </a:extLst>
              </p:cNvPr>
              <p:cNvSpPr/>
              <p:nvPr/>
            </p:nvSpPr>
            <p:spPr>
              <a:xfrm>
                <a:off x="11080342" y="363848"/>
                <a:ext cx="502307" cy="502755"/>
              </a:xfrm>
              <a:custGeom>
                <a:avLst/>
                <a:gdLst>
                  <a:gd name="f0" fmla="val 10800000"/>
                  <a:gd name="f1" fmla="val 5400000"/>
                  <a:gd name="f2" fmla="val 180"/>
                  <a:gd name="f3" fmla="val w"/>
                  <a:gd name="f4" fmla="val h"/>
                  <a:gd name="f5" fmla="val 0"/>
                  <a:gd name="f6" fmla="val 243233"/>
                  <a:gd name="f7" fmla="val 243449"/>
                  <a:gd name="f8" fmla="val 59376"/>
                  <a:gd name="f9" fmla="val 184079"/>
                  <a:gd name="f10" fmla="val 8063"/>
                  <a:gd name="f11" fmla="val 132672"/>
                  <a:gd name="f12" fmla="+- 0 0 9991"/>
                  <a:gd name="f13" fmla="val 63179"/>
                  <a:gd name="f14" fmla="val 5213"/>
                  <a:gd name="f15" fmla="val 5109"/>
                  <a:gd name="f16" fmla="val 64127"/>
                  <a:gd name="f17" fmla="+- 0 0 10123"/>
                  <a:gd name="f18" fmla="val 133495"/>
                  <a:gd name="f19" fmla="val 8917"/>
                  <a:gd name="f20" fmla="val 183857"/>
                  <a:gd name="f21" fmla="val 59371"/>
                  <a:gd name="f22" fmla="val 235170"/>
                  <a:gd name="f23" fmla="val 110777"/>
                  <a:gd name="f24" fmla="val 253225"/>
                  <a:gd name="f25" fmla="val 180271"/>
                  <a:gd name="f26" fmla="val 238021"/>
                  <a:gd name="f27" fmla="val 238341"/>
                  <a:gd name="f28" fmla="val 179106"/>
                  <a:gd name="f29" fmla="val 253572"/>
                  <a:gd name="f30" fmla="val 109739"/>
                  <a:gd name="f31" fmla="val 234533"/>
                  <a:gd name="f32" fmla="+- 0 0 -90"/>
                  <a:gd name="f33" fmla="*/ f3 1 243233"/>
                  <a:gd name="f34" fmla="*/ f4 1 243449"/>
                  <a:gd name="f35" fmla="+- f7 0 f5"/>
                  <a:gd name="f36" fmla="+- f6 0 f5"/>
                  <a:gd name="f37" fmla="*/ f32 f0 1"/>
                  <a:gd name="f38" fmla="*/ f36 1 243233"/>
                  <a:gd name="f39" fmla="*/ f35 1 243449"/>
                  <a:gd name="f40" fmla="*/ 59376 f36 1"/>
                  <a:gd name="f41" fmla="*/ 184079 f35 1"/>
                  <a:gd name="f42" fmla="*/ 5213 f36 1"/>
                  <a:gd name="f43" fmla="*/ 5109 f35 1"/>
                  <a:gd name="f44" fmla="*/ 183857 f36 1"/>
                  <a:gd name="f45" fmla="*/ 59371 f35 1"/>
                  <a:gd name="f46" fmla="*/ 238021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0" name="Freeform 13">
                <a:extLst>
                  <a:ext uri="{FF2B5EF4-FFF2-40B4-BE49-F238E27FC236}">
                    <a16:creationId xmlns:a16="http://schemas.microsoft.com/office/drawing/2014/main" id="{350FAFE5-6616-E61D-CFFA-776DFE388BE9}"/>
                  </a:ext>
                </a:extLst>
              </p:cNvPr>
              <p:cNvSpPr/>
              <p:nvPr/>
            </p:nvSpPr>
            <p:spPr>
              <a:xfrm>
                <a:off x="11686717" y="363848"/>
                <a:ext cx="502307" cy="502755"/>
              </a:xfrm>
              <a:custGeom>
                <a:avLst/>
                <a:gdLst>
                  <a:gd name="f0" fmla="val 10800000"/>
                  <a:gd name="f1" fmla="val 5400000"/>
                  <a:gd name="f2" fmla="val 180"/>
                  <a:gd name="f3" fmla="val w"/>
                  <a:gd name="f4" fmla="val h"/>
                  <a:gd name="f5" fmla="val 0"/>
                  <a:gd name="f6" fmla="val 243233"/>
                  <a:gd name="f7" fmla="val 243449"/>
                  <a:gd name="f8" fmla="val 183857"/>
                  <a:gd name="f9" fmla="val 184079"/>
                  <a:gd name="f10" fmla="val 235170"/>
                  <a:gd name="f11" fmla="val 132672"/>
                  <a:gd name="f12" fmla="val 253225"/>
                  <a:gd name="f13" fmla="val 63179"/>
                  <a:gd name="f14" fmla="val 238021"/>
                  <a:gd name="f15" fmla="val 5109"/>
                  <a:gd name="f16" fmla="val 179106"/>
                  <a:gd name="f17" fmla="+- 0 0 10123"/>
                  <a:gd name="f18" fmla="val 109739"/>
                  <a:gd name="f19" fmla="val 8917"/>
                  <a:gd name="f20" fmla="val 59376"/>
                  <a:gd name="f21" fmla="val 59371"/>
                  <a:gd name="f22" fmla="val 8063"/>
                  <a:gd name="f23" fmla="val 110777"/>
                  <a:gd name="f24" fmla="+- 0 0 9991"/>
                  <a:gd name="f25" fmla="val 180271"/>
                  <a:gd name="f26" fmla="val 5213"/>
                  <a:gd name="f27" fmla="val 238341"/>
                  <a:gd name="f28" fmla="val 64127"/>
                  <a:gd name="f29" fmla="val 253572"/>
                  <a:gd name="f30" fmla="val 133495"/>
                  <a:gd name="f31" fmla="val 234533"/>
                  <a:gd name="f32" fmla="+- 0 0 -90"/>
                  <a:gd name="f33" fmla="*/ f3 1 243233"/>
                  <a:gd name="f34" fmla="*/ f4 1 243449"/>
                  <a:gd name="f35" fmla="+- f7 0 f5"/>
                  <a:gd name="f36" fmla="+- f6 0 f5"/>
                  <a:gd name="f37" fmla="*/ f32 f0 1"/>
                  <a:gd name="f38" fmla="*/ f36 1 243233"/>
                  <a:gd name="f39" fmla="*/ f35 1 243449"/>
                  <a:gd name="f40" fmla="*/ 183857 f36 1"/>
                  <a:gd name="f41" fmla="*/ 184079 f35 1"/>
                  <a:gd name="f42" fmla="*/ 238021 f36 1"/>
                  <a:gd name="f43" fmla="*/ 5109 f35 1"/>
                  <a:gd name="f44" fmla="*/ 59376 f36 1"/>
                  <a:gd name="f45" fmla="*/ 59371 f35 1"/>
                  <a:gd name="f46" fmla="*/ 5213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sp>
          <p:nvSpPr>
            <p:cNvPr id="11" name="Freeform 6">
              <a:extLst>
                <a:ext uri="{FF2B5EF4-FFF2-40B4-BE49-F238E27FC236}">
                  <a16:creationId xmlns:a16="http://schemas.microsoft.com/office/drawing/2014/main" id="{E43557F3-0130-6FAA-23D2-24EC76E62A56}"/>
                </a:ext>
              </a:extLst>
            </p:cNvPr>
            <p:cNvSpPr/>
            <p:nvPr/>
          </p:nvSpPr>
          <p:spPr>
            <a:xfrm>
              <a:off x="9825383" y="-176067"/>
              <a:ext cx="231553" cy="1572749"/>
            </a:xfrm>
            <a:custGeom>
              <a:avLst/>
              <a:gdLst>
                <a:gd name="f0" fmla="val 10800000"/>
                <a:gd name="f1" fmla="val 5400000"/>
                <a:gd name="f2" fmla="val 180"/>
                <a:gd name="f3" fmla="val w"/>
                <a:gd name="f4" fmla="val h"/>
                <a:gd name="f5" fmla="val 0"/>
                <a:gd name="f6" fmla="val 112127"/>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112128"/>
                <a:gd name="f44" fmla="val 46646"/>
                <a:gd name="f45" fmla="val 101675"/>
                <a:gd name="f46" fmla="val 71397"/>
                <a:gd name="f47" fmla="val 93123"/>
                <a:gd name="f48" fmla="val 91389"/>
                <a:gd name="f49" fmla="val 85521"/>
                <a:gd name="f50" fmla="val 108524"/>
                <a:gd name="f51" fmla="val 121852"/>
                <a:gd name="f52" fmla="val 182778"/>
                <a:gd name="f53" fmla="val 196105"/>
                <a:gd name="f54" fmla="val 213240"/>
                <a:gd name="f55" fmla="val 233232"/>
                <a:gd name="f56" fmla="val 258935"/>
                <a:gd name="f57" fmla="val 350324"/>
                <a:gd name="f58" fmla="val 376027"/>
                <a:gd name="f59" fmla="val 396018"/>
                <a:gd name="f60" fmla="val 413153"/>
                <a:gd name="f61" fmla="val 426481"/>
                <a:gd name="f62" fmla="val 487407"/>
                <a:gd name="f63" fmla="val 500734"/>
                <a:gd name="f64" fmla="val 517870"/>
                <a:gd name="f65" fmla="val 537861"/>
                <a:gd name="f66" fmla="val 563564"/>
                <a:gd name="f67" fmla="val 654953"/>
                <a:gd name="f68" fmla="val 680656"/>
                <a:gd name="f69" fmla="val 700647"/>
                <a:gd name="f70" fmla="val 717783"/>
                <a:gd name="f71" fmla="val 731110"/>
                <a:gd name="f72" fmla="+- 0 0 -90"/>
                <a:gd name="f73" fmla="*/ f3 1 112127"/>
                <a:gd name="f74" fmla="*/ f4 1 761572"/>
                <a:gd name="f75" fmla="+- f7 0 f5"/>
                <a:gd name="f76" fmla="+- f6 0 f5"/>
                <a:gd name="f77" fmla="*/ f72 f0 1"/>
                <a:gd name="f78" fmla="*/ f76 1 112127"/>
                <a:gd name="f79" fmla="*/ f75 1 761572"/>
                <a:gd name="f80" fmla="*/ 79820 f76 1"/>
                <a:gd name="f81" fmla="*/ 761573 f75 1"/>
                <a:gd name="f82" fmla="*/ 0 f76 1"/>
                <a:gd name="f83" fmla="*/ 19005 f76 1"/>
                <a:gd name="f84" fmla="*/ 670184 f75 1"/>
                <a:gd name="f85" fmla="*/ 32308 f76 1"/>
                <a:gd name="f86" fmla="*/ 609258 f75 1"/>
                <a:gd name="f87" fmla="*/ 548333 f75 1"/>
                <a:gd name="f88" fmla="*/ 456944 f75 1"/>
                <a:gd name="f89" fmla="*/ 365555 f75 1"/>
                <a:gd name="f90" fmla="*/ 304629 f75 1"/>
                <a:gd name="f91" fmla="*/ 243703 f75 1"/>
                <a:gd name="f92" fmla="*/ 152315 f75 1"/>
                <a:gd name="f93" fmla="*/ 60926 f75 1"/>
                <a:gd name="f94" fmla="*/ 0 f75 1"/>
                <a:gd name="f95" fmla="*/ 112128 f76 1"/>
                <a:gd name="f96" fmla="*/ 93123 f76 1"/>
                <a:gd name="f97" fmla="*/ 91389 f75 1"/>
                <a:gd name="f98" fmla="*/ 213240 f75 1"/>
                <a:gd name="f99" fmla="*/ 396018 f75 1"/>
                <a:gd name="f100" fmla="*/ 517870 f75 1"/>
                <a:gd name="f101" fmla="*/ 700647 f75 1"/>
                <a:gd name="f102" fmla="*/ f77 1 f2"/>
                <a:gd name="f103" fmla="*/ f80 1 112127"/>
                <a:gd name="f104" fmla="*/ f81 1 761572"/>
                <a:gd name="f105" fmla="*/ f82 1 112127"/>
                <a:gd name="f106" fmla="*/ f83 1 112127"/>
                <a:gd name="f107" fmla="*/ f84 1 761572"/>
                <a:gd name="f108" fmla="*/ f85 1 112127"/>
                <a:gd name="f109" fmla="*/ f86 1 761572"/>
                <a:gd name="f110" fmla="*/ f87 1 761572"/>
                <a:gd name="f111" fmla="*/ f88 1 761572"/>
                <a:gd name="f112" fmla="*/ f89 1 761572"/>
                <a:gd name="f113" fmla="*/ f90 1 761572"/>
                <a:gd name="f114" fmla="*/ f91 1 761572"/>
                <a:gd name="f115" fmla="*/ f92 1 761572"/>
                <a:gd name="f116" fmla="*/ f93 1 761572"/>
                <a:gd name="f117" fmla="*/ f94 1 761572"/>
                <a:gd name="f118" fmla="*/ f95 1 112127"/>
                <a:gd name="f119" fmla="*/ f96 1 112127"/>
                <a:gd name="f120" fmla="*/ f97 1 761572"/>
                <a:gd name="f121" fmla="*/ f98 1 761572"/>
                <a:gd name="f122" fmla="*/ f99 1 761572"/>
                <a:gd name="f123" fmla="*/ f100 1 761572"/>
                <a:gd name="f124" fmla="*/ f101 1 761572"/>
                <a:gd name="f125" fmla="*/ f5 1 f78"/>
                <a:gd name="f126" fmla="*/ f6 1 f78"/>
                <a:gd name="f127" fmla="*/ f5 1 f79"/>
                <a:gd name="f128" fmla="*/ f7 1 f79"/>
                <a:gd name="f129" fmla="+- f102 0 f1"/>
                <a:gd name="f130" fmla="*/ f103 1 f78"/>
                <a:gd name="f131" fmla="*/ f104 1 f79"/>
                <a:gd name="f132" fmla="*/ f105 1 f78"/>
                <a:gd name="f133" fmla="*/ f106 1 f78"/>
                <a:gd name="f134" fmla="*/ f107 1 f79"/>
                <a:gd name="f135" fmla="*/ f108 1 f78"/>
                <a:gd name="f136" fmla="*/ f109 1 f79"/>
                <a:gd name="f137" fmla="*/ f110 1 f79"/>
                <a:gd name="f138" fmla="*/ f111 1 f79"/>
                <a:gd name="f139" fmla="*/ f112 1 f79"/>
                <a:gd name="f140" fmla="*/ f113 1 f79"/>
                <a:gd name="f141" fmla="*/ f114 1 f79"/>
                <a:gd name="f142" fmla="*/ f115 1 f79"/>
                <a:gd name="f143" fmla="*/ f116 1 f79"/>
                <a:gd name="f144" fmla="*/ f117 1 f79"/>
                <a:gd name="f145" fmla="*/ f118 1 f78"/>
                <a:gd name="f146" fmla="*/ f119 1 f78"/>
                <a:gd name="f147" fmla="*/ f120 1 f79"/>
                <a:gd name="f148" fmla="*/ f121 1 f79"/>
                <a:gd name="f149" fmla="*/ f122 1 f79"/>
                <a:gd name="f150" fmla="*/ f123 1 f79"/>
                <a:gd name="f151" fmla="*/ f124 1 f79"/>
                <a:gd name="f152" fmla="*/ f125 f73 1"/>
                <a:gd name="f153" fmla="*/ f126 f73 1"/>
                <a:gd name="f154" fmla="*/ f128 f74 1"/>
                <a:gd name="f155" fmla="*/ f127 f74 1"/>
                <a:gd name="f156" fmla="*/ f130 f73 1"/>
                <a:gd name="f157" fmla="*/ f131 f74 1"/>
                <a:gd name="f158" fmla="*/ f132 f73 1"/>
                <a:gd name="f159" fmla="*/ f133 f73 1"/>
                <a:gd name="f160" fmla="*/ f134 f74 1"/>
                <a:gd name="f161" fmla="*/ f135 f73 1"/>
                <a:gd name="f162" fmla="*/ f136 f74 1"/>
                <a:gd name="f163" fmla="*/ f137 f74 1"/>
                <a:gd name="f164" fmla="*/ f138 f74 1"/>
                <a:gd name="f165" fmla="*/ f139 f74 1"/>
                <a:gd name="f166" fmla="*/ f140 f74 1"/>
                <a:gd name="f167" fmla="*/ f141 f74 1"/>
                <a:gd name="f168" fmla="*/ f142 f74 1"/>
                <a:gd name="f169" fmla="*/ f143 f74 1"/>
                <a:gd name="f170" fmla="*/ f144 f74 1"/>
                <a:gd name="f171" fmla="*/ f145 f73 1"/>
                <a:gd name="f172" fmla="*/ f146 f73 1"/>
                <a:gd name="f173" fmla="*/ f147 f74 1"/>
                <a:gd name="f174" fmla="*/ f148 f74 1"/>
                <a:gd name="f175" fmla="*/ f149 f74 1"/>
                <a:gd name="f176" fmla="*/ f150 f74 1"/>
                <a:gd name="f177" fmla="*/ f151 f74 1"/>
              </a:gdLst>
              <a:ahLst/>
              <a:cxnLst>
                <a:cxn ang="3cd4">
                  <a:pos x="hc" y="t"/>
                </a:cxn>
                <a:cxn ang="0">
                  <a:pos x="r" y="vc"/>
                </a:cxn>
                <a:cxn ang="cd4">
                  <a:pos x="hc" y="b"/>
                </a:cxn>
                <a:cxn ang="cd2">
                  <a:pos x="l" y="vc"/>
                </a:cxn>
                <a:cxn ang="f129">
                  <a:pos x="f156" y="f157"/>
                </a:cxn>
                <a:cxn ang="f129">
                  <a:pos x="f158" y="f157"/>
                </a:cxn>
                <a:cxn ang="f129">
                  <a:pos x="f159" y="f160"/>
                </a:cxn>
                <a:cxn ang="f129">
                  <a:pos x="f161" y="f162"/>
                </a:cxn>
                <a:cxn ang="f129">
                  <a:pos x="f159" y="f163"/>
                </a:cxn>
                <a:cxn ang="f129">
                  <a:pos x="f158" y="f164"/>
                </a:cxn>
                <a:cxn ang="f129">
                  <a:pos x="f159" y="f165"/>
                </a:cxn>
                <a:cxn ang="f129">
                  <a:pos x="f161" y="f166"/>
                </a:cxn>
                <a:cxn ang="f129">
                  <a:pos x="f159" y="f167"/>
                </a:cxn>
                <a:cxn ang="f129">
                  <a:pos x="f158" y="f168"/>
                </a:cxn>
                <a:cxn ang="f129">
                  <a:pos x="f159" y="f169"/>
                </a:cxn>
                <a:cxn ang="f129">
                  <a:pos x="f161" y="f170"/>
                </a:cxn>
                <a:cxn ang="f129">
                  <a:pos x="f171" y="f170"/>
                </a:cxn>
                <a:cxn ang="f129">
                  <a:pos x="f172" y="f173"/>
                </a:cxn>
                <a:cxn ang="f129">
                  <a:pos x="f156" y="f168"/>
                </a:cxn>
                <a:cxn ang="f129">
                  <a:pos x="f172" y="f174"/>
                </a:cxn>
                <a:cxn ang="f129">
                  <a:pos x="f171" y="f166"/>
                </a:cxn>
                <a:cxn ang="f129">
                  <a:pos x="f172" y="f175"/>
                </a:cxn>
                <a:cxn ang="f129">
                  <a:pos x="f156" y="f164"/>
                </a:cxn>
                <a:cxn ang="f129">
                  <a:pos x="f172" y="f176"/>
                </a:cxn>
                <a:cxn ang="f129">
                  <a:pos x="f171" y="f162"/>
                </a:cxn>
                <a:cxn ang="f129">
                  <a:pos x="f172" y="f177"/>
                </a:cxn>
                <a:cxn ang="f129">
                  <a:pos x="f156" y="f157"/>
                </a:cxn>
              </a:cxnLst>
              <a:rect l="f152" t="f155" r="f153" b="f154"/>
              <a:pathLst>
                <a:path w="112127"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43" y="f5"/>
                  </a:lnTo>
                  <a:cubicBezTo>
                    <a:pt x="f43" y="f44"/>
                    <a:pt x="f45" y="f46"/>
                    <a:pt x="f47" y="f48"/>
                  </a:cubicBezTo>
                  <a:cubicBezTo>
                    <a:pt x="f49" y="f50"/>
                    <a:pt x="f8" y="f51"/>
                    <a:pt x="f8" y="f37"/>
                  </a:cubicBezTo>
                  <a:cubicBezTo>
                    <a:pt x="f8" y="f52"/>
                    <a:pt x="f49" y="f53"/>
                    <a:pt x="f47" y="f54"/>
                  </a:cubicBezTo>
                  <a:cubicBezTo>
                    <a:pt x="f45" y="f55"/>
                    <a:pt x="f43" y="f56"/>
                    <a:pt x="f43" y="f31"/>
                  </a:cubicBezTo>
                  <a:cubicBezTo>
                    <a:pt x="f43" y="f57"/>
                    <a:pt x="f45" y="f58"/>
                    <a:pt x="f47" y="f59"/>
                  </a:cubicBezTo>
                  <a:cubicBezTo>
                    <a:pt x="f49" y="f60"/>
                    <a:pt x="f8" y="f61"/>
                    <a:pt x="f8" y="f25"/>
                  </a:cubicBezTo>
                  <a:cubicBezTo>
                    <a:pt x="f8" y="f62"/>
                    <a:pt x="f49" y="f63"/>
                    <a:pt x="f47" y="f64"/>
                  </a:cubicBezTo>
                  <a:cubicBezTo>
                    <a:pt x="f45" y="f65"/>
                    <a:pt x="f43" y="f66"/>
                    <a:pt x="f43" y="f19"/>
                  </a:cubicBezTo>
                  <a:cubicBezTo>
                    <a:pt x="f43" y="f67"/>
                    <a:pt x="f45" y="f68"/>
                    <a:pt x="f47" y="f69"/>
                  </a:cubicBezTo>
                  <a:cubicBezTo>
                    <a:pt x="f49" y="f70"/>
                    <a:pt x="f8" y="f71"/>
                    <a:pt x="f8" y="f9"/>
                  </a:cubicBez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2" name="Freeform 7">
              <a:extLst>
                <a:ext uri="{FF2B5EF4-FFF2-40B4-BE49-F238E27FC236}">
                  <a16:creationId xmlns:a16="http://schemas.microsoft.com/office/drawing/2014/main" id="{77C1D902-CD4D-E2E3-A069-ABD035AE31AF}"/>
                </a:ext>
              </a:extLst>
            </p:cNvPr>
            <p:cNvSpPr/>
            <p:nvPr/>
          </p:nvSpPr>
          <p:spPr>
            <a:xfrm>
              <a:off x="10208041" y="-176067"/>
              <a:ext cx="231553" cy="1572749"/>
            </a:xfrm>
            <a:custGeom>
              <a:avLst/>
              <a:gdLst>
                <a:gd name="f0" fmla="val 10800000"/>
                <a:gd name="f1" fmla="val 5400000"/>
                <a:gd name="f2" fmla="val 180"/>
                <a:gd name="f3" fmla="val w"/>
                <a:gd name="f4" fmla="val h"/>
                <a:gd name="f5" fmla="val 0"/>
                <a:gd name="f6" fmla="val 112127"/>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112128"/>
                <a:gd name="f44" fmla="val 46646"/>
                <a:gd name="f45" fmla="val 101675"/>
                <a:gd name="f46" fmla="val 71397"/>
                <a:gd name="f47" fmla="val 93123"/>
                <a:gd name="f48" fmla="val 91389"/>
                <a:gd name="f49" fmla="val 85521"/>
                <a:gd name="f50" fmla="val 108524"/>
                <a:gd name="f51" fmla="val 121852"/>
                <a:gd name="f52" fmla="val 182778"/>
                <a:gd name="f53" fmla="val 196105"/>
                <a:gd name="f54" fmla="val 213240"/>
                <a:gd name="f55" fmla="val 233232"/>
                <a:gd name="f56" fmla="val 258935"/>
                <a:gd name="f57" fmla="val 350324"/>
                <a:gd name="f58" fmla="val 376027"/>
                <a:gd name="f59" fmla="val 396018"/>
                <a:gd name="f60" fmla="val 413153"/>
                <a:gd name="f61" fmla="val 426481"/>
                <a:gd name="f62" fmla="val 487407"/>
                <a:gd name="f63" fmla="val 500734"/>
                <a:gd name="f64" fmla="val 517870"/>
                <a:gd name="f65" fmla="val 537861"/>
                <a:gd name="f66" fmla="val 563564"/>
                <a:gd name="f67" fmla="val 654953"/>
                <a:gd name="f68" fmla="val 680656"/>
                <a:gd name="f69" fmla="val 700647"/>
                <a:gd name="f70" fmla="val 717783"/>
                <a:gd name="f71" fmla="val 731110"/>
                <a:gd name="f72" fmla="+- 0 0 -90"/>
                <a:gd name="f73" fmla="*/ f3 1 112127"/>
                <a:gd name="f74" fmla="*/ f4 1 761572"/>
                <a:gd name="f75" fmla="+- f7 0 f5"/>
                <a:gd name="f76" fmla="+- f6 0 f5"/>
                <a:gd name="f77" fmla="*/ f72 f0 1"/>
                <a:gd name="f78" fmla="*/ f76 1 112127"/>
                <a:gd name="f79" fmla="*/ f75 1 761572"/>
                <a:gd name="f80" fmla="*/ 79820 f76 1"/>
                <a:gd name="f81" fmla="*/ 761573 f75 1"/>
                <a:gd name="f82" fmla="*/ 0 f76 1"/>
                <a:gd name="f83" fmla="*/ 19005 f76 1"/>
                <a:gd name="f84" fmla="*/ 670184 f75 1"/>
                <a:gd name="f85" fmla="*/ 32308 f76 1"/>
                <a:gd name="f86" fmla="*/ 609258 f75 1"/>
                <a:gd name="f87" fmla="*/ 548333 f75 1"/>
                <a:gd name="f88" fmla="*/ 456944 f75 1"/>
                <a:gd name="f89" fmla="*/ 365555 f75 1"/>
                <a:gd name="f90" fmla="*/ 304629 f75 1"/>
                <a:gd name="f91" fmla="*/ 243703 f75 1"/>
                <a:gd name="f92" fmla="*/ 152315 f75 1"/>
                <a:gd name="f93" fmla="*/ 60926 f75 1"/>
                <a:gd name="f94" fmla="*/ 0 f75 1"/>
                <a:gd name="f95" fmla="*/ 112128 f76 1"/>
                <a:gd name="f96" fmla="*/ 93123 f76 1"/>
                <a:gd name="f97" fmla="*/ 91389 f75 1"/>
                <a:gd name="f98" fmla="*/ 213240 f75 1"/>
                <a:gd name="f99" fmla="*/ 396018 f75 1"/>
                <a:gd name="f100" fmla="*/ 517870 f75 1"/>
                <a:gd name="f101" fmla="*/ 700647 f75 1"/>
                <a:gd name="f102" fmla="*/ f77 1 f2"/>
                <a:gd name="f103" fmla="*/ f80 1 112127"/>
                <a:gd name="f104" fmla="*/ f81 1 761572"/>
                <a:gd name="f105" fmla="*/ f82 1 112127"/>
                <a:gd name="f106" fmla="*/ f83 1 112127"/>
                <a:gd name="f107" fmla="*/ f84 1 761572"/>
                <a:gd name="f108" fmla="*/ f85 1 112127"/>
                <a:gd name="f109" fmla="*/ f86 1 761572"/>
                <a:gd name="f110" fmla="*/ f87 1 761572"/>
                <a:gd name="f111" fmla="*/ f88 1 761572"/>
                <a:gd name="f112" fmla="*/ f89 1 761572"/>
                <a:gd name="f113" fmla="*/ f90 1 761572"/>
                <a:gd name="f114" fmla="*/ f91 1 761572"/>
                <a:gd name="f115" fmla="*/ f92 1 761572"/>
                <a:gd name="f116" fmla="*/ f93 1 761572"/>
                <a:gd name="f117" fmla="*/ f94 1 761572"/>
                <a:gd name="f118" fmla="*/ f95 1 112127"/>
                <a:gd name="f119" fmla="*/ f96 1 112127"/>
                <a:gd name="f120" fmla="*/ f97 1 761572"/>
                <a:gd name="f121" fmla="*/ f98 1 761572"/>
                <a:gd name="f122" fmla="*/ f99 1 761572"/>
                <a:gd name="f123" fmla="*/ f100 1 761572"/>
                <a:gd name="f124" fmla="*/ f101 1 761572"/>
                <a:gd name="f125" fmla="*/ f5 1 f78"/>
                <a:gd name="f126" fmla="*/ f6 1 f78"/>
                <a:gd name="f127" fmla="*/ f5 1 f79"/>
                <a:gd name="f128" fmla="*/ f7 1 f79"/>
                <a:gd name="f129" fmla="+- f102 0 f1"/>
                <a:gd name="f130" fmla="*/ f103 1 f78"/>
                <a:gd name="f131" fmla="*/ f104 1 f79"/>
                <a:gd name="f132" fmla="*/ f105 1 f78"/>
                <a:gd name="f133" fmla="*/ f106 1 f78"/>
                <a:gd name="f134" fmla="*/ f107 1 f79"/>
                <a:gd name="f135" fmla="*/ f108 1 f78"/>
                <a:gd name="f136" fmla="*/ f109 1 f79"/>
                <a:gd name="f137" fmla="*/ f110 1 f79"/>
                <a:gd name="f138" fmla="*/ f111 1 f79"/>
                <a:gd name="f139" fmla="*/ f112 1 f79"/>
                <a:gd name="f140" fmla="*/ f113 1 f79"/>
                <a:gd name="f141" fmla="*/ f114 1 f79"/>
                <a:gd name="f142" fmla="*/ f115 1 f79"/>
                <a:gd name="f143" fmla="*/ f116 1 f79"/>
                <a:gd name="f144" fmla="*/ f117 1 f79"/>
                <a:gd name="f145" fmla="*/ f118 1 f78"/>
                <a:gd name="f146" fmla="*/ f119 1 f78"/>
                <a:gd name="f147" fmla="*/ f120 1 f79"/>
                <a:gd name="f148" fmla="*/ f121 1 f79"/>
                <a:gd name="f149" fmla="*/ f122 1 f79"/>
                <a:gd name="f150" fmla="*/ f123 1 f79"/>
                <a:gd name="f151" fmla="*/ f124 1 f79"/>
                <a:gd name="f152" fmla="*/ f125 f73 1"/>
                <a:gd name="f153" fmla="*/ f126 f73 1"/>
                <a:gd name="f154" fmla="*/ f128 f74 1"/>
                <a:gd name="f155" fmla="*/ f127 f74 1"/>
                <a:gd name="f156" fmla="*/ f130 f73 1"/>
                <a:gd name="f157" fmla="*/ f131 f74 1"/>
                <a:gd name="f158" fmla="*/ f132 f73 1"/>
                <a:gd name="f159" fmla="*/ f133 f73 1"/>
                <a:gd name="f160" fmla="*/ f134 f74 1"/>
                <a:gd name="f161" fmla="*/ f135 f73 1"/>
                <a:gd name="f162" fmla="*/ f136 f74 1"/>
                <a:gd name="f163" fmla="*/ f137 f74 1"/>
                <a:gd name="f164" fmla="*/ f138 f74 1"/>
                <a:gd name="f165" fmla="*/ f139 f74 1"/>
                <a:gd name="f166" fmla="*/ f140 f74 1"/>
                <a:gd name="f167" fmla="*/ f141 f74 1"/>
                <a:gd name="f168" fmla="*/ f142 f74 1"/>
                <a:gd name="f169" fmla="*/ f143 f74 1"/>
                <a:gd name="f170" fmla="*/ f144 f74 1"/>
                <a:gd name="f171" fmla="*/ f145 f73 1"/>
                <a:gd name="f172" fmla="*/ f146 f73 1"/>
                <a:gd name="f173" fmla="*/ f147 f74 1"/>
                <a:gd name="f174" fmla="*/ f148 f74 1"/>
                <a:gd name="f175" fmla="*/ f149 f74 1"/>
                <a:gd name="f176" fmla="*/ f150 f74 1"/>
                <a:gd name="f177" fmla="*/ f151 f74 1"/>
              </a:gdLst>
              <a:ahLst/>
              <a:cxnLst>
                <a:cxn ang="3cd4">
                  <a:pos x="hc" y="t"/>
                </a:cxn>
                <a:cxn ang="0">
                  <a:pos x="r" y="vc"/>
                </a:cxn>
                <a:cxn ang="cd4">
                  <a:pos x="hc" y="b"/>
                </a:cxn>
                <a:cxn ang="cd2">
                  <a:pos x="l" y="vc"/>
                </a:cxn>
                <a:cxn ang="f129">
                  <a:pos x="f156" y="f157"/>
                </a:cxn>
                <a:cxn ang="f129">
                  <a:pos x="f158" y="f157"/>
                </a:cxn>
                <a:cxn ang="f129">
                  <a:pos x="f159" y="f160"/>
                </a:cxn>
                <a:cxn ang="f129">
                  <a:pos x="f161" y="f162"/>
                </a:cxn>
                <a:cxn ang="f129">
                  <a:pos x="f159" y="f163"/>
                </a:cxn>
                <a:cxn ang="f129">
                  <a:pos x="f158" y="f164"/>
                </a:cxn>
                <a:cxn ang="f129">
                  <a:pos x="f159" y="f165"/>
                </a:cxn>
                <a:cxn ang="f129">
                  <a:pos x="f161" y="f166"/>
                </a:cxn>
                <a:cxn ang="f129">
                  <a:pos x="f159" y="f167"/>
                </a:cxn>
                <a:cxn ang="f129">
                  <a:pos x="f158" y="f168"/>
                </a:cxn>
                <a:cxn ang="f129">
                  <a:pos x="f159" y="f169"/>
                </a:cxn>
                <a:cxn ang="f129">
                  <a:pos x="f161" y="f170"/>
                </a:cxn>
                <a:cxn ang="f129">
                  <a:pos x="f171" y="f170"/>
                </a:cxn>
                <a:cxn ang="f129">
                  <a:pos x="f172" y="f173"/>
                </a:cxn>
                <a:cxn ang="f129">
                  <a:pos x="f156" y="f168"/>
                </a:cxn>
                <a:cxn ang="f129">
                  <a:pos x="f172" y="f174"/>
                </a:cxn>
                <a:cxn ang="f129">
                  <a:pos x="f171" y="f166"/>
                </a:cxn>
                <a:cxn ang="f129">
                  <a:pos x="f172" y="f175"/>
                </a:cxn>
                <a:cxn ang="f129">
                  <a:pos x="f156" y="f164"/>
                </a:cxn>
                <a:cxn ang="f129">
                  <a:pos x="f172" y="f176"/>
                </a:cxn>
                <a:cxn ang="f129">
                  <a:pos x="f171" y="f162"/>
                </a:cxn>
                <a:cxn ang="f129">
                  <a:pos x="f172" y="f177"/>
                </a:cxn>
                <a:cxn ang="f129">
                  <a:pos x="f156" y="f157"/>
                </a:cxn>
              </a:cxnLst>
              <a:rect l="f152" t="f155" r="f153" b="f154"/>
              <a:pathLst>
                <a:path w="112127"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43" y="f5"/>
                  </a:lnTo>
                  <a:cubicBezTo>
                    <a:pt x="f43" y="f44"/>
                    <a:pt x="f45" y="f46"/>
                    <a:pt x="f47" y="f48"/>
                  </a:cubicBezTo>
                  <a:cubicBezTo>
                    <a:pt x="f49" y="f50"/>
                    <a:pt x="f8" y="f51"/>
                    <a:pt x="f8" y="f37"/>
                  </a:cubicBezTo>
                  <a:cubicBezTo>
                    <a:pt x="f8" y="f52"/>
                    <a:pt x="f49" y="f53"/>
                    <a:pt x="f47" y="f54"/>
                  </a:cubicBezTo>
                  <a:cubicBezTo>
                    <a:pt x="f45" y="f55"/>
                    <a:pt x="f43" y="f56"/>
                    <a:pt x="f43" y="f31"/>
                  </a:cubicBezTo>
                  <a:cubicBezTo>
                    <a:pt x="f43" y="f57"/>
                    <a:pt x="f45" y="f58"/>
                    <a:pt x="f47" y="f59"/>
                  </a:cubicBezTo>
                  <a:cubicBezTo>
                    <a:pt x="f49" y="f60"/>
                    <a:pt x="f8" y="f61"/>
                    <a:pt x="f8" y="f25"/>
                  </a:cubicBezTo>
                  <a:cubicBezTo>
                    <a:pt x="f8" y="f62"/>
                    <a:pt x="f49" y="f63"/>
                    <a:pt x="f47" y="f64"/>
                  </a:cubicBezTo>
                  <a:cubicBezTo>
                    <a:pt x="f45" y="f65"/>
                    <a:pt x="f43" y="f66"/>
                    <a:pt x="f43" y="f19"/>
                  </a:cubicBezTo>
                  <a:cubicBezTo>
                    <a:pt x="f43" y="f67"/>
                    <a:pt x="f45" y="f68"/>
                    <a:pt x="f47" y="f69"/>
                  </a:cubicBezTo>
                  <a:cubicBezTo>
                    <a:pt x="f49" y="f70"/>
                    <a:pt x="f8" y="f71"/>
                    <a:pt x="f8" y="f9"/>
                  </a:cubicBez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3" name="Freeform 8">
              <a:extLst>
                <a:ext uri="{FF2B5EF4-FFF2-40B4-BE49-F238E27FC236}">
                  <a16:creationId xmlns:a16="http://schemas.microsoft.com/office/drawing/2014/main" id="{E99FC2CC-4B3F-2502-2D0E-C74EE27DE335}"/>
                </a:ext>
              </a:extLst>
            </p:cNvPr>
            <p:cNvSpPr/>
            <p:nvPr/>
          </p:nvSpPr>
          <p:spPr>
            <a:xfrm>
              <a:off x="10592665" y="-176067"/>
              <a:ext cx="231562" cy="1572749"/>
            </a:xfrm>
            <a:custGeom>
              <a:avLst/>
              <a:gdLst>
                <a:gd name="f0" fmla="val 10800000"/>
                <a:gd name="f1" fmla="val 5400000"/>
                <a:gd name="f2" fmla="val 180"/>
                <a:gd name="f3" fmla="val w"/>
                <a:gd name="f4" fmla="val h"/>
                <a:gd name="f5" fmla="val 0"/>
                <a:gd name="f6" fmla="val 112128"/>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46646"/>
                <a:gd name="f44" fmla="val 101675"/>
                <a:gd name="f45" fmla="val 71397"/>
                <a:gd name="f46" fmla="val 93123"/>
                <a:gd name="f47" fmla="val 91389"/>
                <a:gd name="f48" fmla="val 85521"/>
                <a:gd name="f49" fmla="val 108524"/>
                <a:gd name="f50" fmla="val 121852"/>
                <a:gd name="f51" fmla="val 182778"/>
                <a:gd name="f52" fmla="val 196105"/>
                <a:gd name="f53" fmla="val 213240"/>
                <a:gd name="f54" fmla="val 233232"/>
                <a:gd name="f55" fmla="val 258935"/>
                <a:gd name="f56" fmla="val 350324"/>
                <a:gd name="f57" fmla="val 376027"/>
                <a:gd name="f58" fmla="val 396018"/>
                <a:gd name="f59" fmla="val 413153"/>
                <a:gd name="f60" fmla="val 426481"/>
                <a:gd name="f61" fmla="val 487407"/>
                <a:gd name="f62" fmla="val 500734"/>
                <a:gd name="f63" fmla="val 517870"/>
                <a:gd name="f64" fmla="val 537861"/>
                <a:gd name="f65" fmla="val 563564"/>
                <a:gd name="f66" fmla="val 654953"/>
                <a:gd name="f67" fmla="val 680656"/>
                <a:gd name="f68" fmla="val 700647"/>
                <a:gd name="f69" fmla="val 717783"/>
                <a:gd name="f70" fmla="val 731110"/>
                <a:gd name="f71" fmla="+- 0 0 -90"/>
                <a:gd name="f72" fmla="*/ f3 1 112128"/>
                <a:gd name="f73" fmla="*/ f4 1 761572"/>
                <a:gd name="f74" fmla="+- f7 0 f5"/>
                <a:gd name="f75" fmla="+- f6 0 f5"/>
                <a:gd name="f76" fmla="*/ f71 f0 1"/>
                <a:gd name="f77" fmla="*/ f75 1 112128"/>
                <a:gd name="f78" fmla="*/ f74 1 761572"/>
                <a:gd name="f79" fmla="*/ 79820 f75 1"/>
                <a:gd name="f80" fmla="*/ 761573 f74 1"/>
                <a:gd name="f81" fmla="*/ 0 f75 1"/>
                <a:gd name="f82" fmla="*/ 19005 f75 1"/>
                <a:gd name="f83" fmla="*/ 670184 f74 1"/>
                <a:gd name="f84" fmla="*/ 32308 f75 1"/>
                <a:gd name="f85" fmla="*/ 609258 f74 1"/>
                <a:gd name="f86" fmla="*/ 548333 f74 1"/>
                <a:gd name="f87" fmla="*/ 456944 f74 1"/>
                <a:gd name="f88" fmla="*/ 365555 f74 1"/>
                <a:gd name="f89" fmla="*/ 304629 f74 1"/>
                <a:gd name="f90" fmla="*/ 243703 f74 1"/>
                <a:gd name="f91" fmla="*/ 152315 f74 1"/>
                <a:gd name="f92" fmla="*/ 60926 f74 1"/>
                <a:gd name="f93" fmla="*/ 0 f74 1"/>
                <a:gd name="f94" fmla="*/ 112128 f75 1"/>
                <a:gd name="f95" fmla="*/ 93123 f75 1"/>
                <a:gd name="f96" fmla="*/ 91389 f74 1"/>
                <a:gd name="f97" fmla="*/ 213240 f74 1"/>
                <a:gd name="f98" fmla="*/ 396018 f74 1"/>
                <a:gd name="f99" fmla="*/ 517870 f74 1"/>
                <a:gd name="f100" fmla="*/ 700647 f74 1"/>
                <a:gd name="f101" fmla="*/ f76 1 f2"/>
                <a:gd name="f102" fmla="*/ f79 1 112128"/>
                <a:gd name="f103" fmla="*/ f80 1 761572"/>
                <a:gd name="f104" fmla="*/ f81 1 112128"/>
                <a:gd name="f105" fmla="*/ f82 1 112128"/>
                <a:gd name="f106" fmla="*/ f83 1 761572"/>
                <a:gd name="f107" fmla="*/ f84 1 112128"/>
                <a:gd name="f108" fmla="*/ f85 1 761572"/>
                <a:gd name="f109" fmla="*/ f86 1 761572"/>
                <a:gd name="f110" fmla="*/ f87 1 761572"/>
                <a:gd name="f111" fmla="*/ f88 1 761572"/>
                <a:gd name="f112" fmla="*/ f89 1 761572"/>
                <a:gd name="f113" fmla="*/ f90 1 761572"/>
                <a:gd name="f114" fmla="*/ f91 1 761572"/>
                <a:gd name="f115" fmla="*/ f92 1 761572"/>
                <a:gd name="f116" fmla="*/ f93 1 761572"/>
                <a:gd name="f117" fmla="*/ f94 1 112128"/>
                <a:gd name="f118" fmla="*/ f95 1 112128"/>
                <a:gd name="f119" fmla="*/ f96 1 761572"/>
                <a:gd name="f120" fmla="*/ f97 1 761572"/>
                <a:gd name="f121" fmla="*/ f98 1 761572"/>
                <a:gd name="f122" fmla="*/ f99 1 761572"/>
                <a:gd name="f123" fmla="*/ f100 1 761572"/>
                <a:gd name="f124" fmla="*/ f5 1 f77"/>
                <a:gd name="f125" fmla="*/ f6 1 f77"/>
                <a:gd name="f126" fmla="*/ f5 1 f78"/>
                <a:gd name="f127" fmla="*/ f7 1 f78"/>
                <a:gd name="f128" fmla="+- f101 0 f1"/>
                <a:gd name="f129" fmla="*/ f102 1 f77"/>
                <a:gd name="f130" fmla="*/ f103 1 f78"/>
                <a:gd name="f131" fmla="*/ f104 1 f77"/>
                <a:gd name="f132" fmla="*/ f105 1 f77"/>
                <a:gd name="f133" fmla="*/ f106 1 f78"/>
                <a:gd name="f134" fmla="*/ f107 1 f77"/>
                <a:gd name="f135" fmla="*/ f108 1 f78"/>
                <a:gd name="f136" fmla="*/ f109 1 f78"/>
                <a:gd name="f137" fmla="*/ f110 1 f78"/>
                <a:gd name="f138" fmla="*/ f111 1 f78"/>
                <a:gd name="f139" fmla="*/ f112 1 f78"/>
                <a:gd name="f140" fmla="*/ f113 1 f78"/>
                <a:gd name="f141" fmla="*/ f114 1 f78"/>
                <a:gd name="f142" fmla="*/ f115 1 f78"/>
                <a:gd name="f143" fmla="*/ f116 1 f78"/>
                <a:gd name="f144" fmla="*/ f117 1 f77"/>
                <a:gd name="f145" fmla="*/ f118 1 f77"/>
                <a:gd name="f146" fmla="*/ f119 1 f78"/>
                <a:gd name="f147" fmla="*/ f120 1 f78"/>
                <a:gd name="f148" fmla="*/ f121 1 f78"/>
                <a:gd name="f149" fmla="*/ f122 1 f78"/>
                <a:gd name="f150" fmla="*/ f123 1 f78"/>
                <a:gd name="f151" fmla="*/ f124 f72 1"/>
                <a:gd name="f152" fmla="*/ f125 f72 1"/>
                <a:gd name="f153" fmla="*/ f127 f73 1"/>
                <a:gd name="f154" fmla="*/ f126 f73 1"/>
                <a:gd name="f155" fmla="*/ f129 f72 1"/>
                <a:gd name="f156" fmla="*/ f130 f73 1"/>
                <a:gd name="f157" fmla="*/ f131 f72 1"/>
                <a:gd name="f158" fmla="*/ f132 f72 1"/>
                <a:gd name="f159" fmla="*/ f133 f73 1"/>
                <a:gd name="f160" fmla="*/ f134 f72 1"/>
                <a:gd name="f161" fmla="*/ f135 f73 1"/>
                <a:gd name="f162" fmla="*/ f136 f73 1"/>
                <a:gd name="f163" fmla="*/ f137 f73 1"/>
                <a:gd name="f164" fmla="*/ f138 f73 1"/>
                <a:gd name="f165" fmla="*/ f139 f73 1"/>
                <a:gd name="f166" fmla="*/ f140 f73 1"/>
                <a:gd name="f167" fmla="*/ f141 f73 1"/>
                <a:gd name="f168" fmla="*/ f142 f73 1"/>
                <a:gd name="f169" fmla="*/ f143 f73 1"/>
                <a:gd name="f170" fmla="*/ f144 f72 1"/>
                <a:gd name="f171" fmla="*/ f145 f72 1"/>
                <a:gd name="f172" fmla="*/ f146 f73 1"/>
                <a:gd name="f173" fmla="*/ f147 f73 1"/>
                <a:gd name="f174" fmla="*/ f148 f73 1"/>
                <a:gd name="f175" fmla="*/ f149 f73 1"/>
                <a:gd name="f176" fmla="*/ f150 f73 1"/>
              </a:gdLst>
              <a:ahLst/>
              <a:cxnLst>
                <a:cxn ang="3cd4">
                  <a:pos x="hc" y="t"/>
                </a:cxn>
                <a:cxn ang="0">
                  <a:pos x="r" y="vc"/>
                </a:cxn>
                <a:cxn ang="cd4">
                  <a:pos x="hc" y="b"/>
                </a:cxn>
                <a:cxn ang="cd2">
                  <a:pos x="l" y="vc"/>
                </a:cxn>
                <a:cxn ang="f128">
                  <a:pos x="f155" y="f156"/>
                </a:cxn>
                <a:cxn ang="f128">
                  <a:pos x="f157" y="f156"/>
                </a:cxn>
                <a:cxn ang="f128">
                  <a:pos x="f158" y="f159"/>
                </a:cxn>
                <a:cxn ang="f128">
                  <a:pos x="f160" y="f161"/>
                </a:cxn>
                <a:cxn ang="f128">
                  <a:pos x="f158" y="f162"/>
                </a:cxn>
                <a:cxn ang="f128">
                  <a:pos x="f157" y="f163"/>
                </a:cxn>
                <a:cxn ang="f128">
                  <a:pos x="f158" y="f164"/>
                </a:cxn>
                <a:cxn ang="f128">
                  <a:pos x="f160" y="f165"/>
                </a:cxn>
                <a:cxn ang="f128">
                  <a:pos x="f158" y="f166"/>
                </a:cxn>
                <a:cxn ang="f128">
                  <a:pos x="f157" y="f167"/>
                </a:cxn>
                <a:cxn ang="f128">
                  <a:pos x="f158" y="f168"/>
                </a:cxn>
                <a:cxn ang="f128">
                  <a:pos x="f160" y="f169"/>
                </a:cxn>
                <a:cxn ang="f128">
                  <a:pos x="f170" y="f169"/>
                </a:cxn>
                <a:cxn ang="f128">
                  <a:pos x="f171" y="f172"/>
                </a:cxn>
                <a:cxn ang="f128">
                  <a:pos x="f155" y="f167"/>
                </a:cxn>
                <a:cxn ang="f128">
                  <a:pos x="f171" y="f173"/>
                </a:cxn>
                <a:cxn ang="f128">
                  <a:pos x="f170" y="f165"/>
                </a:cxn>
                <a:cxn ang="f128">
                  <a:pos x="f171" y="f174"/>
                </a:cxn>
                <a:cxn ang="f128">
                  <a:pos x="f155" y="f163"/>
                </a:cxn>
                <a:cxn ang="f128">
                  <a:pos x="f171" y="f175"/>
                </a:cxn>
                <a:cxn ang="f128">
                  <a:pos x="f170" y="f161"/>
                </a:cxn>
                <a:cxn ang="f128">
                  <a:pos x="f171" y="f176"/>
                </a:cxn>
                <a:cxn ang="f128">
                  <a:pos x="f155" y="f156"/>
                </a:cxn>
              </a:cxnLst>
              <a:rect l="f151" t="f154" r="f152" b="f153"/>
              <a:pathLst>
                <a:path w="112128"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6" y="f5"/>
                  </a:lnTo>
                  <a:cubicBezTo>
                    <a:pt x="f6" y="f43"/>
                    <a:pt x="f44" y="f45"/>
                    <a:pt x="f46" y="f47"/>
                  </a:cubicBezTo>
                  <a:cubicBezTo>
                    <a:pt x="f48" y="f49"/>
                    <a:pt x="f8" y="f50"/>
                    <a:pt x="f8" y="f37"/>
                  </a:cubicBezTo>
                  <a:cubicBezTo>
                    <a:pt x="f8" y="f51"/>
                    <a:pt x="f48" y="f52"/>
                    <a:pt x="f46" y="f53"/>
                  </a:cubicBezTo>
                  <a:cubicBezTo>
                    <a:pt x="f44" y="f54"/>
                    <a:pt x="f6" y="f55"/>
                    <a:pt x="f6" y="f31"/>
                  </a:cubicBezTo>
                  <a:cubicBezTo>
                    <a:pt x="f6" y="f56"/>
                    <a:pt x="f44" y="f57"/>
                    <a:pt x="f46" y="f58"/>
                  </a:cubicBezTo>
                  <a:cubicBezTo>
                    <a:pt x="f48" y="f59"/>
                    <a:pt x="f8" y="f60"/>
                    <a:pt x="f8" y="f25"/>
                  </a:cubicBezTo>
                  <a:cubicBezTo>
                    <a:pt x="f8" y="f61"/>
                    <a:pt x="f48" y="f62"/>
                    <a:pt x="f46" y="f63"/>
                  </a:cubicBezTo>
                  <a:cubicBezTo>
                    <a:pt x="f44" y="f64"/>
                    <a:pt x="f6" y="f65"/>
                    <a:pt x="f6" y="f19"/>
                  </a:cubicBezTo>
                  <a:cubicBezTo>
                    <a:pt x="f6" y="f66"/>
                    <a:pt x="f44" y="f67"/>
                    <a:pt x="f46" y="f68"/>
                  </a:cubicBezTo>
                  <a:cubicBezTo>
                    <a:pt x="f48" y="f69"/>
                    <a:pt x="f8" y="f70"/>
                    <a:pt x="f8" y="f9"/>
                  </a:cubicBez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4" name="Freeform 9">
              <a:extLst>
                <a:ext uri="{FF2B5EF4-FFF2-40B4-BE49-F238E27FC236}">
                  <a16:creationId xmlns:a16="http://schemas.microsoft.com/office/drawing/2014/main" id="{8603889A-4267-DE4F-6FB9-DCB9C0328AD8}"/>
                </a:ext>
              </a:extLst>
            </p:cNvPr>
            <p:cNvSpPr/>
            <p:nvPr/>
          </p:nvSpPr>
          <p:spPr>
            <a:xfrm>
              <a:off x="11375657" y="-181965"/>
              <a:ext cx="518062" cy="519004"/>
            </a:xfrm>
            <a:custGeom>
              <a:avLst/>
              <a:gdLst>
                <a:gd name="f0" fmla="val 10800000"/>
                <a:gd name="f1" fmla="val 5400000"/>
                <a:gd name="f2" fmla="val 180"/>
                <a:gd name="f3" fmla="val w"/>
                <a:gd name="f4" fmla="val h"/>
                <a:gd name="f5" fmla="val 0"/>
                <a:gd name="f6" fmla="val 250862"/>
                <a:gd name="f7" fmla="val 251319"/>
                <a:gd name="f8" fmla="val 250863"/>
                <a:gd name="f9" fmla="val 125660"/>
                <a:gd name="f10" fmla="val 195059"/>
                <a:gd name="f11" fmla="val 194705"/>
                <a:gd name="f12" fmla="val 125431"/>
                <a:gd name="f13" fmla="val 56158"/>
                <a:gd name="f14" fmla="val 56260"/>
                <a:gd name="f15" fmla="+- 0 0 -90"/>
                <a:gd name="f16" fmla="*/ f3 1 250862"/>
                <a:gd name="f17" fmla="*/ f4 1 251319"/>
                <a:gd name="f18" fmla="+- f7 0 f5"/>
                <a:gd name="f19" fmla="+- f6 0 f5"/>
                <a:gd name="f20" fmla="*/ f15 f0 1"/>
                <a:gd name="f21" fmla="*/ f19 1 250862"/>
                <a:gd name="f22" fmla="*/ f18 1 251319"/>
                <a:gd name="f23" fmla="*/ 250863 f19 1"/>
                <a:gd name="f24" fmla="*/ 125660 f18 1"/>
                <a:gd name="f25" fmla="*/ 125431 f19 1"/>
                <a:gd name="f26" fmla="*/ 251319 f18 1"/>
                <a:gd name="f27" fmla="*/ 0 f19 1"/>
                <a:gd name="f28" fmla="*/ 0 f18 1"/>
                <a:gd name="f29" fmla="*/ f20 1 f2"/>
                <a:gd name="f30" fmla="*/ f23 1 250862"/>
                <a:gd name="f31" fmla="*/ f24 1 251319"/>
                <a:gd name="f32" fmla="*/ f25 1 250862"/>
                <a:gd name="f33" fmla="*/ f26 1 251319"/>
                <a:gd name="f34" fmla="*/ f27 1 250862"/>
                <a:gd name="f35" fmla="*/ f28 1 251319"/>
                <a:gd name="f36" fmla="*/ f5 1 f21"/>
                <a:gd name="f37" fmla="*/ f6 1 f21"/>
                <a:gd name="f38" fmla="*/ f5 1 f22"/>
                <a:gd name="f39" fmla="*/ f7 1 f22"/>
                <a:gd name="f40" fmla="+- f29 0 f1"/>
                <a:gd name="f41" fmla="*/ f30 1 f21"/>
                <a:gd name="f42" fmla="*/ f31 1 f22"/>
                <a:gd name="f43" fmla="*/ f32 1 f21"/>
                <a:gd name="f44" fmla="*/ f33 1 f22"/>
                <a:gd name="f45" fmla="*/ f34 1 f21"/>
                <a:gd name="f46" fmla="*/ f35 1 f22"/>
                <a:gd name="f47" fmla="*/ f36 f16 1"/>
                <a:gd name="f48" fmla="*/ f37 f16 1"/>
                <a:gd name="f49" fmla="*/ f39 f17 1"/>
                <a:gd name="f50" fmla="*/ f38 f17 1"/>
                <a:gd name="f51" fmla="*/ f41 f16 1"/>
                <a:gd name="f52" fmla="*/ f42 f17 1"/>
                <a:gd name="f53" fmla="*/ f43 f16 1"/>
                <a:gd name="f54" fmla="*/ f44 f17 1"/>
                <a:gd name="f55" fmla="*/ f45 f16 1"/>
                <a:gd name="f56" fmla="*/ f46 f17 1"/>
              </a:gdLst>
              <a:ahLst/>
              <a:cxnLst>
                <a:cxn ang="3cd4">
                  <a:pos x="hc" y="t"/>
                </a:cxn>
                <a:cxn ang="0">
                  <a:pos x="r" y="vc"/>
                </a:cxn>
                <a:cxn ang="cd4">
                  <a:pos x="hc" y="b"/>
                </a:cxn>
                <a:cxn ang="cd2">
                  <a:pos x="l" y="vc"/>
                </a:cxn>
                <a:cxn ang="f40">
                  <a:pos x="f51" y="f52"/>
                </a:cxn>
                <a:cxn ang="f40">
                  <a:pos x="f53" y="f54"/>
                </a:cxn>
                <a:cxn ang="f40">
                  <a:pos x="f55" y="f52"/>
                </a:cxn>
                <a:cxn ang="f40">
                  <a:pos x="f53" y="f56"/>
                </a:cxn>
                <a:cxn ang="f40">
                  <a:pos x="f51" y="f52"/>
                </a:cxn>
              </a:cxnLst>
              <a:rect l="f47" t="f50" r="f48" b="f49"/>
              <a:pathLst>
                <a:path w="250862" h="251319">
                  <a:moveTo>
                    <a:pt x="f8" y="f9"/>
                  </a:moveTo>
                  <a:cubicBezTo>
                    <a:pt x="f8" y="f10"/>
                    <a:pt x="f11" y="f7"/>
                    <a:pt x="f12" y="f7"/>
                  </a:cubicBezTo>
                  <a:cubicBezTo>
                    <a:pt x="f13" y="f7"/>
                    <a:pt x="f5" y="f10"/>
                    <a:pt x="f5" y="f9"/>
                  </a:cubicBezTo>
                  <a:cubicBezTo>
                    <a:pt x="f5" y="f14"/>
                    <a:pt x="f13" y="f5"/>
                    <a:pt x="f12" y="f5"/>
                  </a:cubicBezTo>
                  <a:cubicBezTo>
                    <a:pt x="f11" y="f5"/>
                    <a:pt x="f8" y="f14"/>
                    <a:pt x="f8" y="f9"/>
                  </a:cubicBez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grpSp>
        <p:nvGrpSpPr>
          <p:cNvPr id="15" name="Graphic 3">
            <a:extLst>
              <a:ext uri="{FF2B5EF4-FFF2-40B4-BE49-F238E27FC236}">
                <a16:creationId xmlns:a16="http://schemas.microsoft.com/office/drawing/2014/main" id="{D442F3D2-9F5A-F12B-10A2-6C936795A7BE}"/>
              </a:ext>
            </a:extLst>
          </p:cNvPr>
          <p:cNvGrpSpPr/>
          <p:nvPr/>
        </p:nvGrpSpPr>
        <p:grpSpPr>
          <a:xfrm>
            <a:off x="7797059" y="190002"/>
            <a:ext cx="1088885" cy="1111069"/>
            <a:chOff x="7071503" y="428542"/>
            <a:chExt cx="1088885" cy="1111069"/>
          </a:xfrm>
        </p:grpSpPr>
        <p:sp>
          <p:nvSpPr>
            <p:cNvPr id="16" name="Freeform 1258">
              <a:extLst>
                <a:ext uri="{FF2B5EF4-FFF2-40B4-BE49-F238E27FC236}">
                  <a16:creationId xmlns:a16="http://schemas.microsoft.com/office/drawing/2014/main" id="{5E20D350-3A0C-7E54-718F-CBE12BAF9E37}"/>
                </a:ext>
              </a:extLst>
            </p:cNvPr>
            <p:cNvSpPr/>
            <p:nvPr/>
          </p:nvSpPr>
          <p:spPr>
            <a:xfrm>
              <a:off x="7466460" y="453487"/>
              <a:ext cx="400991" cy="469014"/>
            </a:xfrm>
            <a:custGeom>
              <a:avLst/>
              <a:gdLst>
                <a:gd name="f0" fmla="val 10800000"/>
                <a:gd name="f1" fmla="val 5400000"/>
                <a:gd name="f2" fmla="val 180"/>
                <a:gd name="f3" fmla="val w"/>
                <a:gd name="f4" fmla="val h"/>
                <a:gd name="f5" fmla="val 0"/>
                <a:gd name="f6" fmla="val 400988"/>
                <a:gd name="f7" fmla="val 469012"/>
                <a:gd name="f8" fmla="val 400444"/>
                <a:gd name="f9" fmla="val 189250"/>
                <a:gd name="f10" fmla="val 194736"/>
                <a:gd name="f11" fmla="val 202964"/>
                <a:gd name="f12" fmla="val 208450"/>
                <a:gd name="f13" fmla="val 279762"/>
                <a:gd name="f14" fmla="val 373017"/>
                <a:gd name="f15" fmla="val 318161"/>
                <a:gd name="f16" fmla="val 342846"/>
                <a:gd name="f17" fmla="val 359302"/>
                <a:gd name="f18" fmla="val 320904"/>
                <a:gd name="f19" fmla="val 389473"/>
                <a:gd name="f20" fmla="val 296219"/>
                <a:gd name="f21" fmla="val 422385"/>
                <a:gd name="f22" fmla="val 285248"/>
                <a:gd name="f23" fmla="val 469013"/>
                <a:gd name="f24" fmla="val 115197"/>
                <a:gd name="f25" fmla="val 104225"/>
                <a:gd name="f26" fmla="val 79540"/>
                <a:gd name="f27" fmla="val 392216"/>
                <a:gd name="f28" fmla="val 57598"/>
                <a:gd name="f29" fmla="val 27428"/>
                <a:gd name="f30" fmla="val 131653"/>
                <a:gd name="f31" fmla="val 32914"/>
                <a:gd name="f32" fmla="val 85026"/>
                <a:gd name="f33" fmla="val 60341"/>
                <a:gd name="f34" fmla="val 98740"/>
                <a:gd name="f35" fmla="val 21943"/>
                <a:gd name="f36" fmla="val 148109"/>
                <a:gd name="f37" fmla="val 200222"/>
                <a:gd name="f38" fmla="val 241363"/>
                <a:gd name="f39" fmla="val 13714"/>
                <a:gd name="f40" fmla="val 38399"/>
                <a:gd name="f41" fmla="val 41141"/>
                <a:gd name="f42" fmla="val 408672"/>
                <a:gd name="f43" fmla="val 109710"/>
                <a:gd name="f44" fmla="+- 0 0 -90"/>
                <a:gd name="f45" fmla="*/ f3 1 400988"/>
                <a:gd name="f46" fmla="*/ f4 1 469012"/>
                <a:gd name="f47" fmla="+- f7 0 f5"/>
                <a:gd name="f48" fmla="+- f6 0 f5"/>
                <a:gd name="f49" fmla="*/ f44 f0 1"/>
                <a:gd name="f50" fmla="*/ f48 1 400988"/>
                <a:gd name="f51" fmla="*/ f47 1 469012"/>
                <a:gd name="f52" fmla="*/ 400444 f48 1"/>
                <a:gd name="f53" fmla="*/ 189250 f47 1"/>
                <a:gd name="f54" fmla="*/ 208450 f47 1"/>
                <a:gd name="f55" fmla="*/ 342846 f48 1"/>
                <a:gd name="f56" fmla="*/ 359302 f47 1"/>
                <a:gd name="f57" fmla="*/ 285248 f48 1"/>
                <a:gd name="f58" fmla="*/ 469013 f47 1"/>
                <a:gd name="f59" fmla="*/ 115197 f48 1"/>
                <a:gd name="f60" fmla="*/ 57598 f48 1"/>
                <a:gd name="f61" fmla="*/ 0 f48 1"/>
                <a:gd name="f62" fmla="*/ 60341 f48 1"/>
                <a:gd name="f63" fmla="*/ 57598 f47 1"/>
                <a:gd name="f64" fmla="*/ 200222 f48 1"/>
                <a:gd name="f65" fmla="*/ 0 f47 1"/>
                <a:gd name="f66" fmla="*/ 320904 f48 1"/>
                <a:gd name="f67" fmla="*/ 38399 f47 1"/>
                <a:gd name="f68" fmla="*/ f49 1 f2"/>
                <a:gd name="f69" fmla="*/ f52 1 400988"/>
                <a:gd name="f70" fmla="*/ f53 1 469012"/>
                <a:gd name="f71" fmla="*/ f54 1 469012"/>
                <a:gd name="f72" fmla="*/ f55 1 400988"/>
                <a:gd name="f73" fmla="*/ f56 1 469012"/>
                <a:gd name="f74" fmla="*/ f57 1 400988"/>
                <a:gd name="f75" fmla="*/ f58 1 469012"/>
                <a:gd name="f76" fmla="*/ f59 1 400988"/>
                <a:gd name="f77" fmla="*/ f60 1 400988"/>
                <a:gd name="f78" fmla="*/ f61 1 400988"/>
                <a:gd name="f79" fmla="*/ f62 1 400988"/>
                <a:gd name="f80" fmla="*/ f63 1 469012"/>
                <a:gd name="f81" fmla="*/ f64 1 400988"/>
                <a:gd name="f82" fmla="*/ f65 1 469012"/>
                <a:gd name="f83" fmla="*/ f66 1 400988"/>
                <a:gd name="f84" fmla="*/ f67 1 469012"/>
                <a:gd name="f85" fmla="*/ f5 1 f50"/>
                <a:gd name="f86" fmla="*/ f6 1 f50"/>
                <a:gd name="f87" fmla="*/ f5 1 f51"/>
                <a:gd name="f88" fmla="*/ f7 1 f51"/>
                <a:gd name="f89" fmla="+- f68 0 f1"/>
                <a:gd name="f90" fmla="*/ f69 1 f50"/>
                <a:gd name="f91" fmla="*/ f70 1 f51"/>
                <a:gd name="f92" fmla="*/ f71 1 f51"/>
                <a:gd name="f93" fmla="*/ f72 1 f50"/>
                <a:gd name="f94" fmla="*/ f73 1 f51"/>
                <a:gd name="f95" fmla="*/ f74 1 f50"/>
                <a:gd name="f96" fmla="*/ f75 1 f51"/>
                <a:gd name="f97" fmla="*/ f76 1 f50"/>
                <a:gd name="f98" fmla="*/ f77 1 f50"/>
                <a:gd name="f99" fmla="*/ f78 1 f50"/>
                <a:gd name="f100" fmla="*/ f79 1 f50"/>
                <a:gd name="f101" fmla="*/ f80 1 f51"/>
                <a:gd name="f102" fmla="*/ f81 1 f50"/>
                <a:gd name="f103" fmla="*/ f82 1 f51"/>
                <a:gd name="f104" fmla="*/ f83 1 f50"/>
                <a:gd name="f105" fmla="*/ f84 1 f51"/>
                <a:gd name="f106" fmla="*/ f85 f45 1"/>
                <a:gd name="f107" fmla="*/ f86 f45 1"/>
                <a:gd name="f108" fmla="*/ f88 f46 1"/>
                <a:gd name="f109" fmla="*/ f87 f46 1"/>
                <a:gd name="f110" fmla="*/ f90 f45 1"/>
                <a:gd name="f111" fmla="*/ f91 f46 1"/>
                <a:gd name="f112" fmla="*/ f92 f46 1"/>
                <a:gd name="f113" fmla="*/ f93 f45 1"/>
                <a:gd name="f114" fmla="*/ f94 f46 1"/>
                <a:gd name="f115" fmla="*/ f95 f45 1"/>
                <a:gd name="f116" fmla="*/ f96 f46 1"/>
                <a:gd name="f117" fmla="*/ f97 f45 1"/>
                <a:gd name="f118" fmla="*/ f98 f45 1"/>
                <a:gd name="f119" fmla="*/ f99 f45 1"/>
                <a:gd name="f120" fmla="*/ f100 f45 1"/>
                <a:gd name="f121" fmla="*/ f101 f46 1"/>
                <a:gd name="f122" fmla="*/ f102 f45 1"/>
                <a:gd name="f123" fmla="*/ f103 f46 1"/>
                <a:gd name="f124" fmla="*/ f104 f45 1"/>
                <a:gd name="f125" fmla="*/ f105 f46 1"/>
              </a:gdLst>
              <a:ahLst/>
              <a:cxnLst>
                <a:cxn ang="3cd4">
                  <a:pos x="hc" y="t"/>
                </a:cxn>
                <a:cxn ang="0">
                  <a:pos x="r" y="vc"/>
                </a:cxn>
                <a:cxn ang="cd4">
                  <a:pos x="hc" y="b"/>
                </a:cxn>
                <a:cxn ang="cd2">
                  <a:pos x="l" y="vc"/>
                </a:cxn>
                <a:cxn ang="f89">
                  <a:pos x="f110" y="f111"/>
                </a:cxn>
                <a:cxn ang="f89">
                  <a:pos x="f110" y="f112"/>
                </a:cxn>
                <a:cxn ang="f89">
                  <a:pos x="f113" y="f114"/>
                </a:cxn>
                <a:cxn ang="f89">
                  <a:pos x="f115" y="f116"/>
                </a:cxn>
                <a:cxn ang="f89">
                  <a:pos x="f117" y="f116"/>
                </a:cxn>
                <a:cxn ang="f89">
                  <a:pos x="f118" y="f114"/>
                </a:cxn>
                <a:cxn ang="f89">
                  <a:pos x="f119" y="f112"/>
                </a:cxn>
                <a:cxn ang="f89">
                  <a:pos x="f120" y="f121"/>
                </a:cxn>
                <a:cxn ang="f89">
                  <a:pos x="f122" y="f123"/>
                </a:cxn>
                <a:cxn ang="f89">
                  <a:pos x="f122" y="f123"/>
                </a:cxn>
                <a:cxn ang="f89">
                  <a:pos x="f124" y="f125"/>
                </a:cxn>
                <a:cxn ang="f89">
                  <a:pos x="f110" y="f111"/>
                </a:cxn>
              </a:cxnLst>
              <a:rect l="f106" t="f109" r="f107" b="f108"/>
              <a:pathLst>
                <a:path w="400988" h="469012">
                  <a:moveTo>
                    <a:pt x="f8" y="f9"/>
                  </a:moveTo>
                  <a:cubicBezTo>
                    <a:pt x="f8" y="f10"/>
                    <a:pt x="f8" y="f11"/>
                    <a:pt x="f8" y="f12"/>
                  </a:cubicBezTo>
                  <a:cubicBezTo>
                    <a:pt x="f8" y="f13"/>
                    <a:pt x="f14" y="f15"/>
                    <a:pt x="f16" y="f17"/>
                  </a:cubicBezTo>
                  <a:cubicBezTo>
                    <a:pt x="f18" y="f19"/>
                    <a:pt x="f20" y="f21"/>
                    <a:pt x="f22" y="f23"/>
                  </a:cubicBezTo>
                  <a:lnTo>
                    <a:pt x="f24" y="f23"/>
                  </a:lnTo>
                  <a:cubicBezTo>
                    <a:pt x="f25" y="f21"/>
                    <a:pt x="f26" y="f27"/>
                    <a:pt x="f28" y="f17"/>
                  </a:cubicBezTo>
                  <a:cubicBezTo>
                    <a:pt x="f29" y="f15"/>
                    <a:pt x="f5" y="f13"/>
                    <a:pt x="f5" y="f12"/>
                  </a:cubicBezTo>
                  <a:cubicBezTo>
                    <a:pt x="f5" y="f30"/>
                    <a:pt x="f31" y="f32"/>
                    <a:pt x="f33" y="f28"/>
                  </a:cubicBezTo>
                  <a:cubicBezTo>
                    <a:pt x="f34" y="f35"/>
                    <a:pt x="f36" y="f5"/>
                    <a:pt x="f37" y="f5"/>
                  </a:cubicBezTo>
                  <a:cubicBezTo>
                    <a:pt x="f37" y="f5"/>
                    <a:pt x="f37" y="f5"/>
                    <a:pt x="f37" y="f5"/>
                  </a:cubicBezTo>
                  <a:cubicBezTo>
                    <a:pt x="f38" y="f5"/>
                    <a:pt x="f22" y="f39"/>
                    <a:pt x="f18" y="f40"/>
                  </a:cubicBezTo>
                  <a:cubicBezTo>
                    <a:pt x="f18" y="f41"/>
                    <a:pt x="f42" y="f43"/>
                    <a:pt x="f8" y="f9"/>
                  </a:cubicBezTo>
                  <a:close/>
                </a:path>
              </a:pathLst>
            </a:custGeom>
            <a:solidFill>
              <a:srgbClr val="F26F4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nvGrpSpPr>
            <p:cNvPr id="17" name="Graphic 3">
              <a:extLst>
                <a:ext uri="{FF2B5EF4-FFF2-40B4-BE49-F238E27FC236}">
                  <a16:creationId xmlns:a16="http://schemas.microsoft.com/office/drawing/2014/main" id="{4F76239B-D76F-4AEB-992B-27C14F4F7C94}"/>
                </a:ext>
              </a:extLst>
            </p:cNvPr>
            <p:cNvGrpSpPr/>
            <p:nvPr/>
          </p:nvGrpSpPr>
          <p:grpSpPr>
            <a:xfrm>
              <a:off x="7071503" y="428542"/>
              <a:ext cx="1088885" cy="1111069"/>
              <a:chOff x="7071503" y="428542"/>
              <a:chExt cx="1088885" cy="1111069"/>
            </a:xfrm>
          </p:grpSpPr>
          <p:grpSp>
            <p:nvGrpSpPr>
              <p:cNvPr id="18" name="Graphic 3">
                <a:extLst>
                  <a:ext uri="{FF2B5EF4-FFF2-40B4-BE49-F238E27FC236}">
                    <a16:creationId xmlns:a16="http://schemas.microsoft.com/office/drawing/2014/main" id="{F37656A7-0275-6229-437F-36C5D00C4BDA}"/>
                  </a:ext>
                </a:extLst>
              </p:cNvPr>
              <p:cNvGrpSpPr/>
              <p:nvPr/>
            </p:nvGrpSpPr>
            <p:grpSpPr>
              <a:xfrm>
                <a:off x="7071503" y="428542"/>
                <a:ext cx="943953" cy="1111069"/>
                <a:chOff x="7071503" y="428542"/>
                <a:chExt cx="943953" cy="1111069"/>
              </a:xfrm>
            </p:grpSpPr>
            <p:sp>
              <p:nvSpPr>
                <p:cNvPr id="19" name="Freeform 1270">
                  <a:extLst>
                    <a:ext uri="{FF2B5EF4-FFF2-40B4-BE49-F238E27FC236}">
                      <a16:creationId xmlns:a16="http://schemas.microsoft.com/office/drawing/2014/main" id="{E8BE7398-593C-415F-73F5-9B6B9C7FA1A0}"/>
                    </a:ext>
                  </a:extLst>
                </p:cNvPr>
                <p:cNvSpPr/>
                <p:nvPr/>
              </p:nvSpPr>
              <p:spPr>
                <a:xfrm>
                  <a:off x="7071503" y="1172087"/>
                  <a:ext cx="943953" cy="367524"/>
                </a:xfrm>
                <a:custGeom>
                  <a:avLst/>
                  <a:gdLst>
                    <a:gd name="f0" fmla="val 10800000"/>
                    <a:gd name="f1" fmla="val 5400000"/>
                    <a:gd name="f2" fmla="val 180"/>
                    <a:gd name="f3" fmla="val w"/>
                    <a:gd name="f4" fmla="val h"/>
                    <a:gd name="f5" fmla="val 0"/>
                    <a:gd name="f6" fmla="val 943956"/>
                    <a:gd name="f7" fmla="val 367529"/>
                    <a:gd name="f8" fmla="val 833801"/>
                    <a:gd name="f9" fmla="val 24685"/>
                    <a:gd name="f10" fmla="val 671978"/>
                    <a:gd name="f11" fmla="val 106968"/>
                    <a:gd name="f12" fmla="val 658264"/>
                    <a:gd name="f13" fmla="val 93254"/>
                    <a:gd name="f14" fmla="val 639064"/>
                    <a:gd name="f15" fmla="val 85026"/>
                    <a:gd name="f16" fmla="val 617123"/>
                    <a:gd name="f17" fmla="val 507412"/>
                    <a:gd name="f18" fmla="val 501926"/>
                    <a:gd name="f19" fmla="val 499183"/>
                    <a:gd name="f20" fmla="val 496441"/>
                    <a:gd name="f21" fmla="val 82283"/>
                    <a:gd name="f22" fmla="val 493698"/>
                    <a:gd name="f23" fmla="val 79540"/>
                    <a:gd name="f24" fmla="val 403186"/>
                    <a:gd name="f25" fmla="+- 0 0 5486"/>
                    <a:gd name="f26" fmla="val 326389"/>
                    <a:gd name="f27" fmla="val 241363"/>
                    <a:gd name="f28" fmla="val 32913"/>
                    <a:gd name="f29" fmla="val 227649"/>
                    <a:gd name="f30" fmla="val 38399"/>
                    <a:gd name="f31" fmla="val 213936"/>
                    <a:gd name="f32" fmla="val 189251"/>
                    <a:gd name="f33" fmla="val 181023"/>
                    <a:gd name="f34" fmla="val 16457"/>
                    <a:gd name="f35" fmla="val 161823"/>
                    <a:gd name="f36" fmla="val 137138"/>
                    <a:gd name="f37" fmla="val 54855"/>
                    <a:gd name="f38" fmla="val 268790"/>
                    <a:gd name="f39" fmla="val 298961"/>
                    <a:gd name="f40" fmla="val 323646"/>
                    <a:gd name="f41" fmla="val 307189"/>
                    <a:gd name="f42" fmla="val 285247"/>
                    <a:gd name="f43" fmla="val 233135"/>
                    <a:gd name="f44" fmla="val 238620"/>
                    <a:gd name="f45" fmla="val 244106"/>
                    <a:gd name="f46" fmla="val 287990"/>
                    <a:gd name="f47" fmla="val 246849"/>
                    <a:gd name="f48" fmla="val 458042"/>
                    <a:gd name="f49" fmla="val 345588"/>
                    <a:gd name="f50" fmla="val 466270"/>
                    <a:gd name="f51" fmla="val 348330"/>
                    <a:gd name="f52" fmla="val 474498"/>
                    <a:gd name="f53" fmla="val 351073"/>
                    <a:gd name="f54" fmla="val 482727"/>
                    <a:gd name="f55" fmla="val 353816"/>
                    <a:gd name="f56" fmla="val 510155"/>
                    <a:gd name="f57" fmla="val 362044"/>
                    <a:gd name="f58" fmla="val 532097"/>
                    <a:gd name="f59" fmla="val 367530"/>
                    <a:gd name="f60" fmla="val 556781"/>
                    <a:gd name="f61" fmla="val 584209"/>
                    <a:gd name="f62" fmla="val 611637"/>
                    <a:gd name="f63" fmla="val 359302"/>
                    <a:gd name="f64" fmla="val 650035"/>
                    <a:gd name="f65" fmla="val 334616"/>
                    <a:gd name="f66" fmla="val 910598"/>
                    <a:gd name="f67" fmla="val 150852"/>
                    <a:gd name="f68" fmla="val 943512"/>
                    <a:gd name="f69" fmla="val 126167"/>
                    <a:gd name="f70" fmla="val 954483"/>
                    <a:gd name="f71" fmla="val 932541"/>
                    <a:gd name="f72" fmla="val 49369"/>
                    <a:gd name="f73" fmla="val 913341"/>
                    <a:gd name="f74" fmla="val 869457"/>
                    <a:gd name="f75" fmla="val 5485"/>
                    <a:gd name="f76" fmla="val 148109"/>
                    <a:gd name="f77" fmla="val 271533"/>
                    <a:gd name="f78" fmla="val 277019"/>
                    <a:gd name="f79" fmla="val 142623"/>
                    <a:gd name="f80" fmla="val 282504"/>
                    <a:gd name="f81" fmla="val 43884"/>
                    <a:gd name="f82" fmla="val 57598"/>
                    <a:gd name="f83" fmla="val 52112"/>
                    <a:gd name="f84" fmla="val 46626"/>
                    <a:gd name="f85" fmla="val 885914"/>
                    <a:gd name="f86" fmla="val 117938"/>
                    <a:gd name="f87" fmla="val 625351"/>
                    <a:gd name="f88" fmla="val 301704"/>
                    <a:gd name="f89" fmla="val 573238"/>
                    <a:gd name="f90" fmla="val 337359"/>
                    <a:gd name="f91" fmla="val 551296"/>
                    <a:gd name="f92" fmla="val 329131"/>
                    <a:gd name="f93" fmla="val 315418"/>
                    <a:gd name="f94" fmla="val 488212"/>
                    <a:gd name="f95" fmla="val 312675"/>
                    <a:gd name="f96" fmla="val 479984"/>
                    <a:gd name="f97" fmla="val 309932"/>
                    <a:gd name="f98" fmla="val 469013"/>
                    <a:gd name="f99" fmla="val 257820"/>
                    <a:gd name="f100" fmla="val 249592"/>
                    <a:gd name="f101" fmla="val 230392"/>
                    <a:gd name="f102" fmla="val 211193"/>
                    <a:gd name="f103" fmla="val 252334"/>
                    <a:gd name="f104" fmla="val 74054"/>
                    <a:gd name="f105" fmla="val 383987"/>
                    <a:gd name="f106" fmla="val 41141"/>
                    <a:gd name="f107" fmla="val 109710"/>
                    <a:gd name="f108" fmla="val 471755"/>
                    <a:gd name="f109" fmla="val 120681"/>
                    <a:gd name="f110" fmla="val 630837"/>
                    <a:gd name="f111" fmla="val 644550"/>
                    <a:gd name="f112" fmla="val 139881"/>
                    <a:gd name="f113" fmla="val 159080"/>
                    <a:gd name="f114" fmla="val 178280"/>
                    <a:gd name="f115" fmla="val 191993"/>
                    <a:gd name="f116" fmla="val 433357"/>
                    <a:gd name="f117" fmla="val 422386"/>
                    <a:gd name="f118" fmla="val 411415"/>
                    <a:gd name="f119" fmla="val 202964"/>
                    <a:gd name="f120" fmla="val 213935"/>
                    <a:gd name="f121" fmla="val 224906"/>
                    <a:gd name="f122" fmla="val 235878"/>
                    <a:gd name="f123" fmla="val 652778"/>
                    <a:gd name="f124" fmla="val 688435"/>
                    <a:gd name="f125" fmla="val 200221"/>
                    <a:gd name="f126" fmla="val 153595"/>
                    <a:gd name="f127" fmla="val 685692"/>
                    <a:gd name="f128" fmla="val 844772"/>
                    <a:gd name="f129" fmla="val 60340"/>
                    <a:gd name="f130" fmla="val 858486"/>
                    <a:gd name="f131" fmla="val 880429"/>
                    <a:gd name="f132" fmla="val 888656"/>
                    <a:gd name="f133" fmla="val 68569"/>
                    <a:gd name="f134" fmla="val 905113"/>
                    <a:gd name="f135" fmla="val 87768"/>
                    <a:gd name="f136" fmla="val 902370"/>
                    <a:gd name="f137" fmla="+- 0 0 -90"/>
                    <a:gd name="f138" fmla="*/ f3 1 943956"/>
                    <a:gd name="f139" fmla="*/ f4 1 367529"/>
                    <a:gd name="f140" fmla="+- f7 0 f5"/>
                    <a:gd name="f141" fmla="+- f6 0 f5"/>
                    <a:gd name="f142" fmla="*/ f137 f0 1"/>
                    <a:gd name="f143" fmla="*/ f141 1 943956"/>
                    <a:gd name="f144" fmla="*/ f140 1 367529"/>
                    <a:gd name="f145" fmla="*/ 833801 f141 1"/>
                    <a:gd name="f146" fmla="*/ 24685 f140 1"/>
                    <a:gd name="f147" fmla="*/ 671978 f141 1"/>
                    <a:gd name="f148" fmla="*/ 106968 f140 1"/>
                    <a:gd name="f149" fmla="*/ 617123 f141 1"/>
                    <a:gd name="f150" fmla="*/ 85026 f140 1"/>
                    <a:gd name="f151" fmla="*/ 507412 f141 1"/>
                    <a:gd name="f152" fmla="*/ 499183 f141 1"/>
                    <a:gd name="f153" fmla="*/ 493698 f141 1"/>
                    <a:gd name="f154" fmla="*/ 79540 f140 1"/>
                    <a:gd name="f155" fmla="*/ 241363 f141 1"/>
                    <a:gd name="f156" fmla="*/ 32913 f140 1"/>
                    <a:gd name="f157" fmla="*/ 213936 f141 1"/>
                    <a:gd name="f158" fmla="*/ 38399 f140 1"/>
                    <a:gd name="f159" fmla="*/ 189251 f141 1"/>
                    <a:gd name="f160" fmla="*/ 137138 f141 1"/>
                    <a:gd name="f161" fmla="*/ 0 f140 1"/>
                    <a:gd name="f162" fmla="*/ 54855 f141 1"/>
                    <a:gd name="f163" fmla="*/ 0 f141 1"/>
                    <a:gd name="f164" fmla="*/ 54855 f140 1"/>
                    <a:gd name="f165" fmla="*/ 268790 f140 1"/>
                    <a:gd name="f166" fmla="*/ 323646 f140 1"/>
                    <a:gd name="f167" fmla="*/ 285247 f140 1"/>
                    <a:gd name="f168" fmla="*/ 233135 f141 1"/>
                    <a:gd name="f169" fmla="*/ 246849 f141 1"/>
                    <a:gd name="f170" fmla="*/ 287990 f140 1"/>
                    <a:gd name="f171" fmla="*/ 458042 f141 1"/>
                    <a:gd name="f172" fmla="*/ 345588 f140 1"/>
                    <a:gd name="f173" fmla="*/ 482727 f141 1"/>
                    <a:gd name="f174" fmla="*/ 353816 f140 1"/>
                    <a:gd name="f175" fmla="*/ 556781 f141 1"/>
                    <a:gd name="f176" fmla="*/ 367530 f140 1"/>
                    <a:gd name="f177" fmla="*/ 650035 f141 1"/>
                    <a:gd name="f178" fmla="*/ 334616 f140 1"/>
                    <a:gd name="f179" fmla="*/ 910598 f141 1"/>
                    <a:gd name="f180" fmla="*/ 150852 f140 1"/>
                    <a:gd name="f181" fmla="*/ 932541 f141 1"/>
                    <a:gd name="f182" fmla="*/ 49369 f140 1"/>
                    <a:gd name="f183" fmla="*/ 148109 f141 1"/>
                    <a:gd name="f184" fmla="*/ 271533 f140 1"/>
                    <a:gd name="f185" fmla="*/ 282504 f140 1"/>
                    <a:gd name="f186" fmla="*/ 43884 f141 1"/>
                    <a:gd name="f187" fmla="*/ 57598 f140 1"/>
                    <a:gd name="f188" fmla="*/ 46626 f140 1"/>
                    <a:gd name="f189" fmla="*/ 885914 f141 1"/>
                    <a:gd name="f190" fmla="*/ 117938 f140 1"/>
                    <a:gd name="f191" fmla="*/ 625351 f141 1"/>
                    <a:gd name="f192" fmla="*/ 301704 f140 1"/>
                    <a:gd name="f193" fmla="*/ 496441 f141 1"/>
                    <a:gd name="f194" fmla="*/ 315418 f140 1"/>
                    <a:gd name="f195" fmla="*/ 469013 f141 1"/>
                    <a:gd name="f196" fmla="*/ 307189 f140 1"/>
                    <a:gd name="f197" fmla="*/ 257820 f141 1"/>
                    <a:gd name="f198" fmla="*/ 249592 f140 1"/>
                    <a:gd name="f199" fmla="*/ 230392 f141 1"/>
                    <a:gd name="f200" fmla="*/ 244106 f140 1"/>
                    <a:gd name="f201" fmla="*/ 82283 f140 1"/>
                    <a:gd name="f202" fmla="*/ 211193 f141 1"/>
                    <a:gd name="f203" fmla="*/ 252334 f141 1"/>
                    <a:gd name="f204" fmla="*/ 74054 f140 1"/>
                    <a:gd name="f205" fmla="*/ 109710 f140 1"/>
                    <a:gd name="f206" fmla="*/ 501926 f141 1"/>
                    <a:gd name="f207" fmla="*/ 126167 f140 1"/>
                    <a:gd name="f208" fmla="*/ 611637 f141 1"/>
                    <a:gd name="f209" fmla="*/ 644550 f141 1"/>
                    <a:gd name="f210" fmla="*/ 159080 f140 1"/>
                    <a:gd name="f211" fmla="*/ 191993 f140 1"/>
                    <a:gd name="f212" fmla="*/ 433357 f141 1"/>
                    <a:gd name="f213" fmla="*/ 411415 f141 1"/>
                    <a:gd name="f214" fmla="*/ 213935 f140 1"/>
                    <a:gd name="f215" fmla="*/ 235878 f140 1"/>
                    <a:gd name="f216" fmla="*/ 688435 f141 1"/>
                    <a:gd name="f217" fmla="*/ 685692 f141 1"/>
                    <a:gd name="f218" fmla="*/ 142623 f140 1"/>
                    <a:gd name="f219" fmla="*/ 844772 f141 1"/>
                    <a:gd name="f220" fmla="*/ 60340 f140 1"/>
                    <a:gd name="f221" fmla="*/ 888656 f141 1"/>
                    <a:gd name="f222" fmla="*/ 68569 f140 1"/>
                    <a:gd name="f223" fmla="*/ f142 1 f2"/>
                    <a:gd name="f224" fmla="*/ f145 1 943956"/>
                    <a:gd name="f225" fmla="*/ f146 1 367529"/>
                    <a:gd name="f226" fmla="*/ f147 1 943956"/>
                    <a:gd name="f227" fmla="*/ f148 1 367529"/>
                    <a:gd name="f228" fmla="*/ f149 1 943956"/>
                    <a:gd name="f229" fmla="*/ f150 1 367529"/>
                    <a:gd name="f230" fmla="*/ f151 1 943956"/>
                    <a:gd name="f231" fmla="*/ f152 1 943956"/>
                    <a:gd name="f232" fmla="*/ f153 1 943956"/>
                    <a:gd name="f233" fmla="*/ f154 1 367529"/>
                    <a:gd name="f234" fmla="*/ f155 1 943956"/>
                    <a:gd name="f235" fmla="*/ f156 1 367529"/>
                    <a:gd name="f236" fmla="*/ f157 1 943956"/>
                    <a:gd name="f237" fmla="*/ f158 1 367529"/>
                    <a:gd name="f238" fmla="*/ f159 1 943956"/>
                    <a:gd name="f239" fmla="*/ f160 1 943956"/>
                    <a:gd name="f240" fmla="*/ f161 1 367529"/>
                    <a:gd name="f241" fmla="*/ f162 1 943956"/>
                    <a:gd name="f242" fmla="*/ f163 1 943956"/>
                    <a:gd name="f243" fmla="*/ f164 1 367529"/>
                    <a:gd name="f244" fmla="*/ f165 1 367529"/>
                    <a:gd name="f245" fmla="*/ f166 1 367529"/>
                    <a:gd name="f246" fmla="*/ f167 1 367529"/>
                    <a:gd name="f247" fmla="*/ f168 1 943956"/>
                    <a:gd name="f248" fmla="*/ f169 1 943956"/>
                    <a:gd name="f249" fmla="*/ f170 1 367529"/>
                    <a:gd name="f250" fmla="*/ f171 1 943956"/>
                    <a:gd name="f251" fmla="*/ f172 1 367529"/>
                    <a:gd name="f252" fmla="*/ f173 1 943956"/>
                    <a:gd name="f253" fmla="*/ f174 1 367529"/>
                    <a:gd name="f254" fmla="*/ f175 1 943956"/>
                    <a:gd name="f255" fmla="*/ f176 1 367529"/>
                    <a:gd name="f256" fmla="*/ f177 1 943956"/>
                    <a:gd name="f257" fmla="*/ f178 1 367529"/>
                    <a:gd name="f258" fmla="*/ f179 1 943956"/>
                    <a:gd name="f259" fmla="*/ f180 1 367529"/>
                    <a:gd name="f260" fmla="*/ f181 1 943956"/>
                    <a:gd name="f261" fmla="*/ f182 1 367529"/>
                    <a:gd name="f262" fmla="*/ f183 1 943956"/>
                    <a:gd name="f263" fmla="*/ f184 1 367529"/>
                    <a:gd name="f264" fmla="*/ f185 1 367529"/>
                    <a:gd name="f265" fmla="*/ f186 1 943956"/>
                    <a:gd name="f266" fmla="*/ f187 1 367529"/>
                    <a:gd name="f267" fmla="*/ f188 1 367529"/>
                    <a:gd name="f268" fmla="*/ f189 1 943956"/>
                    <a:gd name="f269" fmla="*/ f190 1 367529"/>
                    <a:gd name="f270" fmla="*/ f191 1 943956"/>
                    <a:gd name="f271" fmla="*/ f192 1 367529"/>
                    <a:gd name="f272" fmla="*/ f193 1 943956"/>
                    <a:gd name="f273" fmla="*/ f194 1 367529"/>
                    <a:gd name="f274" fmla="*/ f195 1 943956"/>
                    <a:gd name="f275" fmla="*/ f196 1 367529"/>
                    <a:gd name="f276" fmla="*/ f197 1 943956"/>
                    <a:gd name="f277" fmla="*/ f198 1 367529"/>
                    <a:gd name="f278" fmla="*/ f199 1 943956"/>
                    <a:gd name="f279" fmla="*/ f200 1 367529"/>
                    <a:gd name="f280" fmla="*/ f201 1 367529"/>
                    <a:gd name="f281" fmla="*/ f202 1 943956"/>
                    <a:gd name="f282" fmla="*/ f203 1 943956"/>
                    <a:gd name="f283" fmla="*/ f204 1 367529"/>
                    <a:gd name="f284" fmla="*/ f205 1 367529"/>
                    <a:gd name="f285" fmla="*/ f206 1 943956"/>
                    <a:gd name="f286" fmla="*/ f207 1 367529"/>
                    <a:gd name="f287" fmla="*/ f208 1 943956"/>
                    <a:gd name="f288" fmla="*/ f209 1 943956"/>
                    <a:gd name="f289" fmla="*/ f210 1 367529"/>
                    <a:gd name="f290" fmla="*/ f211 1 367529"/>
                    <a:gd name="f291" fmla="*/ f212 1 943956"/>
                    <a:gd name="f292" fmla="*/ f213 1 943956"/>
                    <a:gd name="f293" fmla="*/ f214 1 367529"/>
                    <a:gd name="f294" fmla="*/ f215 1 367529"/>
                    <a:gd name="f295" fmla="*/ f216 1 943956"/>
                    <a:gd name="f296" fmla="*/ f217 1 943956"/>
                    <a:gd name="f297" fmla="*/ f218 1 367529"/>
                    <a:gd name="f298" fmla="*/ f219 1 943956"/>
                    <a:gd name="f299" fmla="*/ f220 1 367529"/>
                    <a:gd name="f300" fmla="*/ f221 1 943956"/>
                    <a:gd name="f301" fmla="*/ f222 1 367529"/>
                    <a:gd name="f302" fmla="*/ f5 1 f143"/>
                    <a:gd name="f303" fmla="*/ f6 1 f143"/>
                    <a:gd name="f304" fmla="*/ f5 1 f144"/>
                    <a:gd name="f305" fmla="*/ f7 1 f144"/>
                    <a:gd name="f306" fmla="+- f223 0 f1"/>
                    <a:gd name="f307" fmla="*/ f224 1 f143"/>
                    <a:gd name="f308" fmla="*/ f225 1 f144"/>
                    <a:gd name="f309" fmla="*/ f226 1 f143"/>
                    <a:gd name="f310" fmla="*/ f227 1 f144"/>
                    <a:gd name="f311" fmla="*/ f228 1 f143"/>
                    <a:gd name="f312" fmla="*/ f229 1 f144"/>
                    <a:gd name="f313" fmla="*/ f230 1 f143"/>
                    <a:gd name="f314" fmla="*/ f231 1 f143"/>
                    <a:gd name="f315" fmla="*/ f232 1 f143"/>
                    <a:gd name="f316" fmla="*/ f233 1 f144"/>
                    <a:gd name="f317" fmla="*/ f234 1 f143"/>
                    <a:gd name="f318" fmla="*/ f235 1 f144"/>
                    <a:gd name="f319" fmla="*/ f236 1 f143"/>
                    <a:gd name="f320" fmla="*/ f237 1 f144"/>
                    <a:gd name="f321" fmla="*/ f238 1 f143"/>
                    <a:gd name="f322" fmla="*/ f239 1 f143"/>
                    <a:gd name="f323" fmla="*/ f240 1 f144"/>
                    <a:gd name="f324" fmla="*/ f241 1 f143"/>
                    <a:gd name="f325" fmla="*/ f242 1 f143"/>
                    <a:gd name="f326" fmla="*/ f243 1 f144"/>
                    <a:gd name="f327" fmla="*/ f244 1 f144"/>
                    <a:gd name="f328" fmla="*/ f245 1 f144"/>
                    <a:gd name="f329" fmla="*/ f246 1 f144"/>
                    <a:gd name="f330" fmla="*/ f247 1 f143"/>
                    <a:gd name="f331" fmla="*/ f248 1 f143"/>
                    <a:gd name="f332" fmla="*/ f249 1 f144"/>
                    <a:gd name="f333" fmla="*/ f250 1 f143"/>
                    <a:gd name="f334" fmla="*/ f251 1 f144"/>
                    <a:gd name="f335" fmla="*/ f252 1 f143"/>
                    <a:gd name="f336" fmla="*/ f253 1 f144"/>
                    <a:gd name="f337" fmla="*/ f254 1 f143"/>
                    <a:gd name="f338" fmla="*/ f255 1 f144"/>
                    <a:gd name="f339" fmla="*/ f256 1 f143"/>
                    <a:gd name="f340" fmla="*/ f257 1 f144"/>
                    <a:gd name="f341" fmla="*/ f258 1 f143"/>
                    <a:gd name="f342" fmla="*/ f259 1 f144"/>
                    <a:gd name="f343" fmla="*/ f260 1 f143"/>
                    <a:gd name="f344" fmla="*/ f261 1 f144"/>
                    <a:gd name="f345" fmla="*/ f262 1 f143"/>
                    <a:gd name="f346" fmla="*/ f263 1 f144"/>
                    <a:gd name="f347" fmla="*/ f264 1 f144"/>
                    <a:gd name="f348" fmla="*/ f265 1 f143"/>
                    <a:gd name="f349" fmla="*/ f266 1 f144"/>
                    <a:gd name="f350" fmla="*/ f267 1 f144"/>
                    <a:gd name="f351" fmla="*/ f268 1 f143"/>
                    <a:gd name="f352" fmla="*/ f269 1 f144"/>
                    <a:gd name="f353" fmla="*/ f270 1 f143"/>
                    <a:gd name="f354" fmla="*/ f271 1 f144"/>
                    <a:gd name="f355" fmla="*/ f272 1 f143"/>
                    <a:gd name="f356" fmla="*/ f273 1 f144"/>
                    <a:gd name="f357" fmla="*/ f274 1 f143"/>
                    <a:gd name="f358" fmla="*/ f275 1 f144"/>
                    <a:gd name="f359" fmla="*/ f276 1 f143"/>
                    <a:gd name="f360" fmla="*/ f277 1 f144"/>
                    <a:gd name="f361" fmla="*/ f278 1 f143"/>
                    <a:gd name="f362" fmla="*/ f279 1 f144"/>
                    <a:gd name="f363" fmla="*/ f280 1 f144"/>
                    <a:gd name="f364" fmla="*/ f281 1 f143"/>
                    <a:gd name="f365" fmla="*/ f282 1 f143"/>
                    <a:gd name="f366" fmla="*/ f283 1 f144"/>
                    <a:gd name="f367" fmla="*/ f284 1 f144"/>
                    <a:gd name="f368" fmla="*/ f285 1 f143"/>
                    <a:gd name="f369" fmla="*/ f286 1 f144"/>
                    <a:gd name="f370" fmla="*/ f287 1 f143"/>
                    <a:gd name="f371" fmla="*/ f288 1 f143"/>
                    <a:gd name="f372" fmla="*/ f289 1 f144"/>
                    <a:gd name="f373" fmla="*/ f290 1 f144"/>
                    <a:gd name="f374" fmla="*/ f291 1 f143"/>
                    <a:gd name="f375" fmla="*/ f292 1 f143"/>
                    <a:gd name="f376" fmla="*/ f293 1 f144"/>
                    <a:gd name="f377" fmla="*/ f294 1 f144"/>
                    <a:gd name="f378" fmla="*/ f295 1 f143"/>
                    <a:gd name="f379" fmla="*/ f296 1 f143"/>
                    <a:gd name="f380" fmla="*/ f297 1 f144"/>
                    <a:gd name="f381" fmla="*/ f298 1 f143"/>
                    <a:gd name="f382" fmla="*/ f299 1 f144"/>
                    <a:gd name="f383" fmla="*/ f300 1 f143"/>
                    <a:gd name="f384" fmla="*/ f301 1 f144"/>
                    <a:gd name="f385" fmla="*/ f302 f138 1"/>
                    <a:gd name="f386" fmla="*/ f303 f138 1"/>
                    <a:gd name="f387" fmla="*/ f305 f139 1"/>
                    <a:gd name="f388" fmla="*/ f304 f139 1"/>
                    <a:gd name="f389" fmla="*/ f307 f138 1"/>
                    <a:gd name="f390" fmla="*/ f308 f139 1"/>
                    <a:gd name="f391" fmla="*/ f309 f138 1"/>
                    <a:gd name="f392" fmla="*/ f310 f139 1"/>
                    <a:gd name="f393" fmla="*/ f311 f138 1"/>
                    <a:gd name="f394" fmla="*/ f312 f139 1"/>
                    <a:gd name="f395" fmla="*/ f313 f138 1"/>
                    <a:gd name="f396" fmla="*/ f314 f138 1"/>
                    <a:gd name="f397" fmla="*/ f315 f138 1"/>
                    <a:gd name="f398" fmla="*/ f316 f139 1"/>
                    <a:gd name="f399" fmla="*/ f317 f138 1"/>
                    <a:gd name="f400" fmla="*/ f318 f139 1"/>
                    <a:gd name="f401" fmla="*/ f319 f138 1"/>
                    <a:gd name="f402" fmla="*/ f320 f139 1"/>
                    <a:gd name="f403" fmla="*/ f321 f138 1"/>
                    <a:gd name="f404" fmla="*/ f322 f138 1"/>
                    <a:gd name="f405" fmla="*/ f323 f139 1"/>
                    <a:gd name="f406" fmla="*/ f324 f138 1"/>
                    <a:gd name="f407" fmla="*/ f325 f138 1"/>
                    <a:gd name="f408" fmla="*/ f326 f139 1"/>
                    <a:gd name="f409" fmla="*/ f327 f139 1"/>
                    <a:gd name="f410" fmla="*/ f328 f139 1"/>
                    <a:gd name="f411" fmla="*/ f329 f139 1"/>
                    <a:gd name="f412" fmla="*/ f330 f138 1"/>
                    <a:gd name="f413" fmla="*/ f331 f138 1"/>
                    <a:gd name="f414" fmla="*/ f332 f139 1"/>
                    <a:gd name="f415" fmla="*/ f333 f138 1"/>
                    <a:gd name="f416" fmla="*/ f334 f139 1"/>
                    <a:gd name="f417" fmla="*/ f335 f138 1"/>
                    <a:gd name="f418" fmla="*/ f336 f139 1"/>
                    <a:gd name="f419" fmla="*/ f337 f138 1"/>
                    <a:gd name="f420" fmla="*/ f338 f139 1"/>
                    <a:gd name="f421" fmla="*/ f339 f138 1"/>
                    <a:gd name="f422" fmla="*/ f340 f139 1"/>
                    <a:gd name="f423" fmla="*/ f341 f138 1"/>
                    <a:gd name="f424" fmla="*/ f342 f139 1"/>
                    <a:gd name="f425" fmla="*/ f343 f138 1"/>
                    <a:gd name="f426" fmla="*/ f344 f139 1"/>
                    <a:gd name="f427" fmla="*/ f345 f138 1"/>
                    <a:gd name="f428" fmla="*/ f346 f139 1"/>
                    <a:gd name="f429" fmla="*/ f347 f139 1"/>
                    <a:gd name="f430" fmla="*/ f348 f138 1"/>
                    <a:gd name="f431" fmla="*/ f349 f139 1"/>
                    <a:gd name="f432" fmla="*/ f350 f139 1"/>
                    <a:gd name="f433" fmla="*/ f351 f138 1"/>
                    <a:gd name="f434" fmla="*/ f352 f139 1"/>
                    <a:gd name="f435" fmla="*/ f353 f138 1"/>
                    <a:gd name="f436" fmla="*/ f354 f139 1"/>
                    <a:gd name="f437" fmla="*/ f355 f138 1"/>
                    <a:gd name="f438" fmla="*/ f356 f139 1"/>
                    <a:gd name="f439" fmla="*/ f357 f138 1"/>
                    <a:gd name="f440" fmla="*/ f358 f139 1"/>
                    <a:gd name="f441" fmla="*/ f359 f138 1"/>
                    <a:gd name="f442" fmla="*/ f360 f139 1"/>
                    <a:gd name="f443" fmla="*/ f361 f138 1"/>
                    <a:gd name="f444" fmla="*/ f362 f139 1"/>
                    <a:gd name="f445" fmla="*/ f363 f139 1"/>
                    <a:gd name="f446" fmla="*/ f364 f138 1"/>
                    <a:gd name="f447" fmla="*/ f365 f138 1"/>
                    <a:gd name="f448" fmla="*/ f366 f139 1"/>
                    <a:gd name="f449" fmla="*/ f367 f139 1"/>
                    <a:gd name="f450" fmla="*/ f368 f138 1"/>
                    <a:gd name="f451" fmla="*/ f369 f139 1"/>
                    <a:gd name="f452" fmla="*/ f370 f138 1"/>
                    <a:gd name="f453" fmla="*/ f371 f138 1"/>
                    <a:gd name="f454" fmla="*/ f372 f139 1"/>
                    <a:gd name="f455" fmla="*/ f373 f139 1"/>
                    <a:gd name="f456" fmla="*/ f374 f138 1"/>
                    <a:gd name="f457" fmla="*/ f375 f138 1"/>
                    <a:gd name="f458" fmla="*/ f376 f139 1"/>
                    <a:gd name="f459" fmla="*/ f377 f139 1"/>
                    <a:gd name="f460" fmla="*/ f378 f138 1"/>
                    <a:gd name="f461" fmla="*/ f379 f138 1"/>
                    <a:gd name="f462" fmla="*/ f380 f139 1"/>
                    <a:gd name="f463" fmla="*/ f381 f138 1"/>
                    <a:gd name="f464" fmla="*/ f382 f139 1"/>
                    <a:gd name="f465" fmla="*/ f383 f138 1"/>
                    <a:gd name="f466" fmla="*/ f384 f139 1"/>
                  </a:gdLst>
                  <a:ahLst/>
                  <a:cxnLst>
                    <a:cxn ang="3cd4">
                      <a:pos x="hc" y="t"/>
                    </a:cxn>
                    <a:cxn ang="0">
                      <a:pos x="r" y="vc"/>
                    </a:cxn>
                    <a:cxn ang="cd4">
                      <a:pos x="hc" y="b"/>
                    </a:cxn>
                    <a:cxn ang="cd2">
                      <a:pos x="l" y="vc"/>
                    </a:cxn>
                    <a:cxn ang="f306">
                      <a:pos x="f389" y="f390"/>
                    </a:cxn>
                    <a:cxn ang="f306">
                      <a:pos x="f391" y="f392"/>
                    </a:cxn>
                    <a:cxn ang="f306">
                      <a:pos x="f393" y="f394"/>
                    </a:cxn>
                    <a:cxn ang="f306">
                      <a:pos x="f395" y="f394"/>
                    </a:cxn>
                    <a:cxn ang="f306">
                      <a:pos x="f396" y="f394"/>
                    </a:cxn>
                    <a:cxn ang="f306">
                      <a:pos x="f397" y="f398"/>
                    </a:cxn>
                    <a:cxn ang="f306">
                      <a:pos x="f397" y="f398"/>
                    </a:cxn>
                    <a:cxn ang="f306">
                      <a:pos x="f399" y="f400"/>
                    </a:cxn>
                    <a:cxn ang="f306">
                      <a:pos x="f401" y="f402"/>
                    </a:cxn>
                    <a:cxn ang="f306">
                      <a:pos x="f403" y="f402"/>
                    </a:cxn>
                    <a:cxn ang="f306">
                      <a:pos x="f404" y="f405"/>
                    </a:cxn>
                    <a:cxn ang="f306">
                      <a:pos x="f406" y="f405"/>
                    </a:cxn>
                    <a:cxn ang="f306">
                      <a:pos x="f407" y="f408"/>
                    </a:cxn>
                    <a:cxn ang="f306">
                      <a:pos x="f407" y="f409"/>
                    </a:cxn>
                    <a:cxn ang="f306">
                      <a:pos x="f406" y="f410"/>
                    </a:cxn>
                    <a:cxn ang="f306">
                      <a:pos x="f404" y="f410"/>
                    </a:cxn>
                    <a:cxn ang="f306">
                      <a:pos x="f403" y="f411"/>
                    </a:cxn>
                    <a:cxn ang="f306">
                      <a:pos x="f412" y="f411"/>
                    </a:cxn>
                    <a:cxn ang="f306">
                      <a:pos x="f413" y="f414"/>
                    </a:cxn>
                    <a:cxn ang="f306">
                      <a:pos x="f415" y="f416"/>
                    </a:cxn>
                    <a:cxn ang="f306">
                      <a:pos x="f417" y="f418"/>
                    </a:cxn>
                    <a:cxn ang="f306">
                      <a:pos x="f419" y="f420"/>
                    </a:cxn>
                    <a:cxn ang="f306">
                      <a:pos x="f421" y="f422"/>
                    </a:cxn>
                    <a:cxn ang="f306">
                      <a:pos x="f421" y="f422"/>
                    </a:cxn>
                    <a:cxn ang="f306">
                      <a:pos x="f423" y="f424"/>
                    </a:cxn>
                    <a:cxn ang="f306">
                      <a:pos x="f425" y="f426"/>
                    </a:cxn>
                    <a:cxn ang="f306">
                      <a:pos x="f389" y="f390"/>
                    </a:cxn>
                    <a:cxn ang="f306">
                      <a:pos x="f389" y="f390"/>
                    </a:cxn>
                    <a:cxn ang="f306">
                      <a:pos x="f427" y="f428"/>
                    </a:cxn>
                    <a:cxn ang="f306">
                      <a:pos x="f404" y="f429"/>
                    </a:cxn>
                    <a:cxn ang="f306">
                      <a:pos x="f406" y="f429"/>
                    </a:cxn>
                    <a:cxn ang="f306">
                      <a:pos x="f430" y="f428"/>
                    </a:cxn>
                    <a:cxn ang="f306">
                      <a:pos x="f430" y="f431"/>
                    </a:cxn>
                    <a:cxn ang="f306">
                      <a:pos x="f406" y="f432"/>
                    </a:cxn>
                    <a:cxn ang="f306">
                      <a:pos x="f404" y="f432"/>
                    </a:cxn>
                    <a:cxn ang="f306">
                      <a:pos x="f427" y="f431"/>
                    </a:cxn>
                    <a:cxn ang="f306">
                      <a:pos x="f427" y="f428"/>
                    </a:cxn>
                    <a:cxn ang="f306">
                      <a:pos x="f433" y="f434"/>
                    </a:cxn>
                    <a:cxn ang="f306">
                      <a:pos x="f435" y="f436"/>
                    </a:cxn>
                    <a:cxn ang="f306">
                      <a:pos x="f437" y="f438"/>
                    </a:cxn>
                    <a:cxn ang="f306">
                      <a:pos x="f439" y="f440"/>
                    </a:cxn>
                    <a:cxn ang="f306">
                      <a:pos x="f441" y="f442"/>
                    </a:cxn>
                    <a:cxn ang="f306">
                      <a:pos x="f443" y="f444"/>
                    </a:cxn>
                    <a:cxn ang="f306">
                      <a:pos x="f403" y="f444"/>
                    </a:cxn>
                    <a:cxn ang="f306">
                      <a:pos x="f403" y="f445"/>
                    </a:cxn>
                    <a:cxn ang="f306">
                      <a:pos x="f446" y="f445"/>
                    </a:cxn>
                    <a:cxn ang="f306">
                      <a:pos x="f447" y="f448"/>
                    </a:cxn>
                    <a:cxn ang="f306">
                      <a:pos x="f415" y="f449"/>
                    </a:cxn>
                    <a:cxn ang="f306">
                      <a:pos x="f415" y="f449"/>
                    </a:cxn>
                    <a:cxn ang="f306">
                      <a:pos x="f450" y="f451"/>
                    </a:cxn>
                    <a:cxn ang="f306">
                      <a:pos x="f452" y="f451"/>
                    </a:cxn>
                    <a:cxn ang="f306">
                      <a:pos x="f453" y="f454"/>
                    </a:cxn>
                    <a:cxn ang="f306">
                      <a:pos x="f452" y="f455"/>
                    </a:cxn>
                    <a:cxn ang="f306">
                      <a:pos x="f456" y="f455"/>
                    </a:cxn>
                    <a:cxn ang="f306">
                      <a:pos x="f457" y="f458"/>
                    </a:cxn>
                    <a:cxn ang="f306">
                      <a:pos x="f456" y="f459"/>
                    </a:cxn>
                    <a:cxn ang="f306">
                      <a:pos x="f452" y="f459"/>
                    </a:cxn>
                    <a:cxn ang="f306">
                      <a:pos x="f460" y="f454"/>
                    </a:cxn>
                    <a:cxn ang="f306">
                      <a:pos x="f461" y="f462"/>
                    </a:cxn>
                    <a:cxn ang="f306">
                      <a:pos x="f463" y="f464"/>
                    </a:cxn>
                    <a:cxn ang="f306">
                      <a:pos x="f465" y="f466"/>
                    </a:cxn>
                    <a:cxn ang="f306">
                      <a:pos x="f433" y="f434"/>
                    </a:cxn>
                    <a:cxn ang="f306">
                      <a:pos x="f433" y="f434"/>
                    </a:cxn>
                  </a:cxnLst>
                  <a:rect l="f385" t="f388" r="f386" b="f387"/>
                  <a:pathLst>
                    <a:path w="943956" h="367529">
                      <a:moveTo>
                        <a:pt x="f8" y="f9"/>
                      </a:moveTo>
                      <a:lnTo>
                        <a:pt x="f10" y="f11"/>
                      </a:lnTo>
                      <a:cubicBezTo>
                        <a:pt x="f12" y="f13"/>
                        <a:pt x="f14" y="f15"/>
                        <a:pt x="f16" y="f15"/>
                      </a:cubicBezTo>
                      <a:lnTo>
                        <a:pt x="f17" y="f15"/>
                      </a:lnTo>
                      <a:cubicBezTo>
                        <a:pt x="f18" y="f15"/>
                        <a:pt x="f18" y="f15"/>
                        <a:pt x="f19" y="f15"/>
                      </a:cubicBezTo>
                      <a:cubicBezTo>
                        <a:pt x="f19" y="f15"/>
                        <a:pt x="f20" y="f21"/>
                        <a:pt x="f22" y="f23"/>
                      </a:cubicBezTo>
                      <a:lnTo>
                        <a:pt x="f22" y="f23"/>
                      </a:lnTo>
                      <a:cubicBezTo>
                        <a:pt x="f24" y="f25"/>
                        <a:pt x="f26" y="f5"/>
                        <a:pt x="f27" y="f28"/>
                      </a:cubicBezTo>
                      <a:cubicBezTo>
                        <a:pt x="f29" y="f30"/>
                        <a:pt x="f29" y="f30"/>
                        <a:pt x="f31" y="f30"/>
                      </a:cubicBezTo>
                      <a:lnTo>
                        <a:pt x="f32" y="f30"/>
                      </a:lnTo>
                      <a:cubicBezTo>
                        <a:pt x="f33" y="f34"/>
                        <a:pt x="f35" y="f5"/>
                        <a:pt x="f36" y="f5"/>
                      </a:cubicBezTo>
                      <a:lnTo>
                        <a:pt x="f37" y="f5"/>
                      </a:lnTo>
                      <a:cubicBezTo>
                        <a:pt x="f9" y="f5"/>
                        <a:pt x="f5" y="f9"/>
                        <a:pt x="f5" y="f37"/>
                      </a:cubicBezTo>
                      <a:lnTo>
                        <a:pt x="f5" y="f38"/>
                      </a:lnTo>
                      <a:cubicBezTo>
                        <a:pt x="f5" y="f39"/>
                        <a:pt x="f9" y="f40"/>
                        <a:pt x="f37" y="f40"/>
                      </a:cubicBezTo>
                      <a:lnTo>
                        <a:pt x="f36" y="f40"/>
                      </a:lnTo>
                      <a:cubicBezTo>
                        <a:pt x="f35" y="f40"/>
                        <a:pt x="f33" y="f41"/>
                        <a:pt x="f32" y="f42"/>
                      </a:cubicBezTo>
                      <a:lnTo>
                        <a:pt x="f43" y="f42"/>
                      </a:lnTo>
                      <a:cubicBezTo>
                        <a:pt x="f44" y="f42"/>
                        <a:pt x="f45" y="f46"/>
                        <a:pt x="f47" y="f46"/>
                      </a:cubicBezTo>
                      <a:lnTo>
                        <a:pt x="f48" y="f49"/>
                      </a:lnTo>
                      <a:cubicBezTo>
                        <a:pt x="f50" y="f51"/>
                        <a:pt x="f52" y="f53"/>
                        <a:pt x="f54" y="f55"/>
                      </a:cubicBezTo>
                      <a:cubicBezTo>
                        <a:pt x="f56" y="f57"/>
                        <a:pt x="f58" y="f59"/>
                        <a:pt x="f60" y="f59"/>
                      </a:cubicBezTo>
                      <a:cubicBezTo>
                        <a:pt x="f61" y="f59"/>
                        <a:pt x="f62" y="f63"/>
                        <a:pt x="f64" y="f65"/>
                      </a:cubicBezTo>
                      <a:cubicBezTo>
                        <a:pt x="f64" y="f65"/>
                        <a:pt x="f64" y="f65"/>
                        <a:pt x="f64" y="f65"/>
                      </a:cubicBezTo>
                      <a:lnTo>
                        <a:pt x="f66" y="f67"/>
                      </a:lnTo>
                      <a:cubicBezTo>
                        <a:pt x="f68" y="f69"/>
                        <a:pt x="f70" y="f21"/>
                        <a:pt x="f71" y="f72"/>
                      </a:cubicBezTo>
                      <a:cubicBezTo>
                        <a:pt x="f73" y="f34"/>
                        <a:pt x="f74" y="f75"/>
                        <a:pt x="f8" y="f9"/>
                      </a:cubicBezTo>
                      <a:lnTo>
                        <a:pt x="f8" y="f9"/>
                      </a:lnTo>
                      <a:close/>
                      <a:moveTo>
                        <a:pt x="f76" y="f77"/>
                      </a:moveTo>
                      <a:cubicBezTo>
                        <a:pt x="f76" y="f78"/>
                        <a:pt x="f79" y="f80"/>
                        <a:pt x="f36" y="f80"/>
                      </a:cubicBezTo>
                      <a:lnTo>
                        <a:pt x="f37" y="f80"/>
                      </a:lnTo>
                      <a:cubicBezTo>
                        <a:pt x="f72" y="f80"/>
                        <a:pt x="f81" y="f78"/>
                        <a:pt x="f81" y="f77"/>
                      </a:cubicBezTo>
                      <a:lnTo>
                        <a:pt x="f81" y="f82"/>
                      </a:lnTo>
                      <a:cubicBezTo>
                        <a:pt x="f81" y="f83"/>
                        <a:pt x="f72" y="f84"/>
                        <a:pt x="f37" y="f84"/>
                      </a:cubicBezTo>
                      <a:lnTo>
                        <a:pt x="f36" y="f84"/>
                      </a:lnTo>
                      <a:cubicBezTo>
                        <a:pt x="f79" y="f84"/>
                        <a:pt x="f76" y="f83"/>
                        <a:pt x="f76" y="f82"/>
                      </a:cubicBezTo>
                      <a:lnTo>
                        <a:pt x="f76" y="f77"/>
                      </a:lnTo>
                      <a:close/>
                      <a:moveTo>
                        <a:pt x="f85" y="f86"/>
                      </a:moveTo>
                      <a:lnTo>
                        <a:pt x="f87" y="f88"/>
                      </a:lnTo>
                      <a:cubicBezTo>
                        <a:pt x="f89" y="f90"/>
                        <a:pt x="f91" y="f92"/>
                        <a:pt x="f20" y="f93"/>
                      </a:cubicBezTo>
                      <a:cubicBezTo>
                        <a:pt x="f94" y="f95"/>
                        <a:pt x="f96" y="f97"/>
                        <a:pt x="f98" y="f41"/>
                      </a:cubicBezTo>
                      <a:lnTo>
                        <a:pt x="f99" y="f100"/>
                      </a:lnTo>
                      <a:cubicBezTo>
                        <a:pt x="f100" y="f47"/>
                        <a:pt x="f27" y="f45"/>
                        <a:pt x="f101" y="f45"/>
                      </a:cubicBezTo>
                      <a:lnTo>
                        <a:pt x="f32" y="f45"/>
                      </a:lnTo>
                      <a:lnTo>
                        <a:pt x="f32" y="f21"/>
                      </a:lnTo>
                      <a:lnTo>
                        <a:pt x="f102" y="f21"/>
                      </a:lnTo>
                      <a:cubicBezTo>
                        <a:pt x="f29" y="f21"/>
                        <a:pt x="f43" y="f21"/>
                        <a:pt x="f103" y="f104"/>
                      </a:cubicBezTo>
                      <a:cubicBezTo>
                        <a:pt x="f26" y="f81"/>
                        <a:pt x="f105" y="f106"/>
                        <a:pt x="f48" y="f107"/>
                      </a:cubicBezTo>
                      <a:lnTo>
                        <a:pt x="f48" y="f107"/>
                      </a:lnTo>
                      <a:cubicBezTo>
                        <a:pt x="f108" y="f109"/>
                        <a:pt x="f96" y="f69"/>
                        <a:pt x="f18" y="f69"/>
                      </a:cubicBezTo>
                      <a:lnTo>
                        <a:pt x="f62" y="f69"/>
                      </a:lnTo>
                      <a:cubicBezTo>
                        <a:pt x="f110" y="f69"/>
                        <a:pt x="f111" y="f112"/>
                        <a:pt x="f111" y="f113"/>
                      </a:cubicBezTo>
                      <a:cubicBezTo>
                        <a:pt x="f111" y="f114"/>
                        <a:pt x="f110" y="f115"/>
                        <a:pt x="f62" y="f115"/>
                      </a:cubicBezTo>
                      <a:lnTo>
                        <a:pt x="f116" y="f115"/>
                      </a:lnTo>
                      <a:cubicBezTo>
                        <a:pt x="f117" y="f115"/>
                        <a:pt x="f118" y="f119"/>
                        <a:pt x="f118" y="f120"/>
                      </a:cubicBezTo>
                      <a:cubicBezTo>
                        <a:pt x="f118" y="f121"/>
                        <a:pt x="f117" y="f122"/>
                        <a:pt x="f116" y="f122"/>
                      </a:cubicBezTo>
                      <a:lnTo>
                        <a:pt x="f62" y="f122"/>
                      </a:lnTo>
                      <a:cubicBezTo>
                        <a:pt x="f123" y="f122"/>
                        <a:pt x="f124" y="f125"/>
                        <a:pt x="f124" y="f113"/>
                      </a:cubicBezTo>
                      <a:cubicBezTo>
                        <a:pt x="f124" y="f126"/>
                        <a:pt x="f124" y="f76"/>
                        <a:pt x="f127" y="f79"/>
                      </a:cubicBezTo>
                      <a:lnTo>
                        <a:pt x="f128" y="f129"/>
                      </a:lnTo>
                      <a:cubicBezTo>
                        <a:pt x="f130" y="f83"/>
                        <a:pt x="f131" y="f37"/>
                        <a:pt x="f132" y="f133"/>
                      </a:cubicBezTo>
                      <a:cubicBezTo>
                        <a:pt x="f134" y="f135"/>
                        <a:pt x="f136" y="f11"/>
                        <a:pt x="f85" y="f86"/>
                      </a:cubicBezTo>
                      <a:lnTo>
                        <a:pt x="f85" y="f86"/>
                      </a:lnTo>
                      <a:close/>
                    </a:path>
                  </a:pathLst>
                </a:custGeom>
                <a:solidFill>
                  <a:srgbClr val="FFFFFF"/>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20" name="Freeform 1271">
                  <a:extLst>
                    <a:ext uri="{FF2B5EF4-FFF2-40B4-BE49-F238E27FC236}">
                      <a16:creationId xmlns:a16="http://schemas.microsoft.com/office/drawing/2014/main" id="{BB2D4128-4860-BB3B-72E0-9A952E0AF9A0}"/>
                    </a:ext>
                  </a:extLst>
                </p:cNvPr>
                <p:cNvSpPr/>
                <p:nvPr/>
              </p:nvSpPr>
              <p:spPr>
                <a:xfrm>
                  <a:off x="7450009" y="428542"/>
                  <a:ext cx="488216" cy="746287"/>
                </a:xfrm>
                <a:custGeom>
                  <a:avLst/>
                  <a:gdLst>
                    <a:gd name="f0" fmla="val 10800000"/>
                    <a:gd name="f1" fmla="val 5400000"/>
                    <a:gd name="f2" fmla="val 180"/>
                    <a:gd name="f3" fmla="val w"/>
                    <a:gd name="f4" fmla="val h"/>
                    <a:gd name="f5" fmla="val 0"/>
                    <a:gd name="f6" fmla="val 488213"/>
                    <a:gd name="f7" fmla="val 746291"/>
                    <a:gd name="f8" fmla="val 123425"/>
                    <a:gd name="f9" fmla="val 513157"/>
                    <a:gd name="f10" fmla="val 98740"/>
                    <a:gd name="f11" fmla="val 524128"/>
                    <a:gd name="f12" fmla="val 82283"/>
                    <a:gd name="f13" fmla="val 548812"/>
                    <a:gd name="f14" fmla="val 576240"/>
                    <a:gd name="f15" fmla="val 606411"/>
                    <a:gd name="f16" fmla="val 101483"/>
                    <a:gd name="f17" fmla="val 633838"/>
                    <a:gd name="f18" fmla="val 128910"/>
                    <a:gd name="f19" fmla="val 642066"/>
                    <a:gd name="f20" fmla="val 674980"/>
                    <a:gd name="f21" fmla="val 716121"/>
                    <a:gd name="f22" fmla="val 161823"/>
                    <a:gd name="f23" fmla="val 746292"/>
                    <a:gd name="f24" fmla="val 200223"/>
                    <a:gd name="f25" fmla="val 296219"/>
                    <a:gd name="f26" fmla="val 337361"/>
                    <a:gd name="f27" fmla="val 367531"/>
                    <a:gd name="f28" fmla="val 713378"/>
                    <a:gd name="f29" fmla="val 644809"/>
                    <a:gd name="f30" fmla="val 394958"/>
                    <a:gd name="f31" fmla="val 414158"/>
                    <a:gd name="f32" fmla="val 609153"/>
                    <a:gd name="f33" fmla="val 578983"/>
                    <a:gd name="f34" fmla="val 551555"/>
                    <a:gd name="f35" fmla="val 397701"/>
                    <a:gd name="f36" fmla="val 526871"/>
                    <a:gd name="f37" fmla="val 373017"/>
                    <a:gd name="f38" fmla="val 515899"/>
                    <a:gd name="f39" fmla="val 381245"/>
                    <a:gd name="f40" fmla="val 480243"/>
                    <a:gd name="f41" fmla="val 403187"/>
                    <a:gd name="f42" fmla="val 452816"/>
                    <a:gd name="f43" fmla="val 422386"/>
                    <a:gd name="f44" fmla="val 425388"/>
                    <a:gd name="f45" fmla="val 452557"/>
                    <a:gd name="f46" fmla="val 381504"/>
                    <a:gd name="f47" fmla="val 334877"/>
                    <a:gd name="f48" fmla="val 249851"/>
                    <a:gd name="f49" fmla="val 241623"/>
                    <a:gd name="f50" fmla="val 233395"/>
                    <a:gd name="f51" fmla="val 227909"/>
                    <a:gd name="f52" fmla="val 216938"/>
                    <a:gd name="f53" fmla="val 477241"/>
                    <a:gd name="f54" fmla="val 205967"/>
                    <a:gd name="f55" fmla="val 463528"/>
                    <a:gd name="f56" fmla="val 208710"/>
                    <a:gd name="f57" fmla="val 441586"/>
                    <a:gd name="f58" fmla="val 219681"/>
                    <a:gd name="f59" fmla="val 444329"/>
                    <a:gd name="f60" fmla="val 238881"/>
                    <a:gd name="f61" fmla="val 247109"/>
                    <a:gd name="f62" fmla="val 252594"/>
                    <a:gd name="f63" fmla="val 323906"/>
                    <a:gd name="f64" fmla="val 416901"/>
                    <a:gd name="f65" fmla="val 362305"/>
                    <a:gd name="f66" fmla="val 386730"/>
                    <a:gd name="f67" fmla="val 403446"/>
                    <a:gd name="f68" fmla="val 364789"/>
                    <a:gd name="f69" fmla="val 433616"/>
                    <a:gd name="f70" fmla="val 340103"/>
                    <a:gd name="f71" fmla="val 466529"/>
                    <a:gd name="f72" fmla="val 329132"/>
                    <a:gd name="f73" fmla="val 159081"/>
                    <a:gd name="f74" fmla="val 148109"/>
                    <a:gd name="f75" fmla="val 436359"/>
                    <a:gd name="f76" fmla="val 71312"/>
                    <a:gd name="f77" fmla="val 43884"/>
                    <a:gd name="f78" fmla="val 175797"/>
                    <a:gd name="f79" fmla="val 76798"/>
                    <a:gd name="f80" fmla="val 129170"/>
                    <a:gd name="f81" fmla="val 104226"/>
                    <a:gd name="f82" fmla="val 101742"/>
                    <a:gd name="f83" fmla="val 142624"/>
                    <a:gd name="f84" fmla="val 66086"/>
                    <a:gd name="f85" fmla="val 191994"/>
                    <a:gd name="f86" fmla="val 44144"/>
                    <a:gd name="f87" fmla="val 244106"/>
                    <a:gd name="f88" fmla="val 285248"/>
                    <a:gd name="f89" fmla="val 57858"/>
                    <a:gd name="f90" fmla="val 82543"/>
                    <a:gd name="f91" fmla="val 375759"/>
                    <a:gd name="f92" fmla="val 90771"/>
                    <a:gd name="f93" fmla="val 389473"/>
                    <a:gd name="f94" fmla="val 88029"/>
                    <a:gd name="f95" fmla="val 77057"/>
                    <a:gd name="f96" fmla="val 400444"/>
                    <a:gd name="f97" fmla="val 52372"/>
                    <a:gd name="f98" fmla="val 46887"/>
                    <a:gd name="f99" fmla="val 348332"/>
                    <a:gd name="f100" fmla="val 16717"/>
                    <a:gd name="f101" fmla="+- 0 0 2483"/>
                    <a:gd name="f102" fmla="val 260"/>
                    <a:gd name="f103" fmla="val 181023"/>
                    <a:gd name="f104" fmla="val 117940"/>
                    <a:gd name="f105" fmla="val 24945"/>
                    <a:gd name="f106" fmla="val 68829"/>
                    <a:gd name="f107" fmla="val 24685"/>
                    <a:gd name="f108" fmla="val 115456"/>
                    <a:gd name="f109" fmla="val 178539"/>
                    <a:gd name="f110" fmla="val 35656"/>
                    <a:gd name="f111" fmla="val 384247"/>
                    <a:gd name="f112" fmla="val 65826"/>
                    <a:gd name="f113" fmla="val 95997"/>
                    <a:gd name="f114" fmla="val 115197"/>
                    <a:gd name="f115" fmla="val 477500"/>
                    <a:gd name="f116" fmla="val 677723"/>
                    <a:gd name="f117" fmla="val 694178"/>
                    <a:gd name="f118" fmla="val 315418"/>
                    <a:gd name="f119" fmla="val 705150"/>
                    <a:gd name="f120" fmla="val 301704"/>
                    <a:gd name="f121" fmla="val 205708"/>
                    <a:gd name="f122" fmla="val 189251"/>
                    <a:gd name="f123" fmla="val 178280"/>
                    <a:gd name="f124" fmla="val 691436"/>
                    <a:gd name="f125" fmla="val 650295"/>
                    <a:gd name="f126" fmla="val 331875"/>
                    <a:gd name="f127" fmla="val 153595"/>
                    <a:gd name="f128" fmla="val 362046"/>
                    <a:gd name="f129" fmla="val 562526"/>
                    <a:gd name="f130" fmla="val 592697"/>
                    <a:gd name="f131" fmla="val 139881"/>
                    <a:gd name="f132" fmla="val 126167"/>
                    <a:gd name="f133" fmla="val 595440"/>
                    <a:gd name="f134" fmla="+- 0 0 -90"/>
                    <a:gd name="f135" fmla="*/ f3 1 488213"/>
                    <a:gd name="f136" fmla="*/ f4 1 746291"/>
                    <a:gd name="f137" fmla="+- f7 0 f5"/>
                    <a:gd name="f138" fmla="+- f6 0 f5"/>
                    <a:gd name="f139" fmla="*/ f134 f0 1"/>
                    <a:gd name="f140" fmla="*/ f138 1 488213"/>
                    <a:gd name="f141" fmla="*/ f137 1 746291"/>
                    <a:gd name="f142" fmla="*/ 123425 f138 1"/>
                    <a:gd name="f143" fmla="*/ 513157 f137 1"/>
                    <a:gd name="f144" fmla="*/ 82283 f138 1"/>
                    <a:gd name="f145" fmla="*/ 576240 f137 1"/>
                    <a:gd name="f146" fmla="*/ 128910 f138 1"/>
                    <a:gd name="f147" fmla="*/ 642066 f137 1"/>
                    <a:gd name="f148" fmla="*/ 674980 f137 1"/>
                    <a:gd name="f149" fmla="*/ 200223 f138 1"/>
                    <a:gd name="f150" fmla="*/ 746292 f137 1"/>
                    <a:gd name="f151" fmla="*/ 296219 f138 1"/>
                    <a:gd name="f152" fmla="*/ 367531 f138 1"/>
                    <a:gd name="f153" fmla="*/ 644809 f137 1"/>
                    <a:gd name="f154" fmla="*/ 414158 f138 1"/>
                    <a:gd name="f155" fmla="*/ 578983 f137 1"/>
                    <a:gd name="f156" fmla="*/ 373017 f138 1"/>
                    <a:gd name="f157" fmla="*/ 515899 f137 1"/>
                    <a:gd name="f158" fmla="*/ 422386 f138 1"/>
                    <a:gd name="f159" fmla="*/ 425388 f137 1"/>
                    <a:gd name="f160" fmla="*/ 488213 f138 1"/>
                    <a:gd name="f161" fmla="*/ 249851 f137 1"/>
                    <a:gd name="f162" fmla="*/ 227909 f137 1"/>
                    <a:gd name="f163" fmla="*/ 463528 f138 1"/>
                    <a:gd name="f164" fmla="*/ 208710 f137 1"/>
                    <a:gd name="f165" fmla="*/ 444329 f138 1"/>
                    <a:gd name="f166" fmla="*/ 233395 f137 1"/>
                    <a:gd name="f167" fmla="*/ 252594 f137 1"/>
                    <a:gd name="f168" fmla="*/ 386730 f138 1"/>
                    <a:gd name="f169" fmla="*/ 403446 f137 1"/>
                    <a:gd name="f170" fmla="*/ 329132 f138 1"/>
                    <a:gd name="f171" fmla="*/ 159081 f138 1"/>
                    <a:gd name="f172" fmla="*/ 101483 f138 1"/>
                    <a:gd name="f173" fmla="*/ 43884 f138 1"/>
                    <a:gd name="f174" fmla="*/ 104226 f138 1"/>
                    <a:gd name="f175" fmla="*/ 101742 f137 1"/>
                    <a:gd name="f176" fmla="*/ 244106 f138 1"/>
                    <a:gd name="f177" fmla="*/ 44144 f137 1"/>
                    <a:gd name="f178" fmla="*/ 364789 f138 1"/>
                    <a:gd name="f179" fmla="*/ 82543 f137 1"/>
                    <a:gd name="f180" fmla="*/ 394958 f138 1"/>
                    <a:gd name="f181" fmla="*/ 77057 f137 1"/>
                    <a:gd name="f182" fmla="*/ 389473 f138 1"/>
                    <a:gd name="f183" fmla="*/ 46887 f137 1"/>
                    <a:gd name="f184" fmla="*/ 260 f137 1"/>
                    <a:gd name="f185" fmla="*/ 71312 f138 1"/>
                    <a:gd name="f186" fmla="*/ 68829 f137 1"/>
                    <a:gd name="f187" fmla="*/ 0 f138 1"/>
                    <a:gd name="f188" fmla="*/ 65826 f138 1"/>
                    <a:gd name="f189" fmla="*/ 677723 f137 1"/>
                    <a:gd name="f190" fmla="*/ 301704 f138 1"/>
                    <a:gd name="f191" fmla="*/ 705150 f137 1"/>
                    <a:gd name="f192" fmla="*/ 205708 f138 1"/>
                    <a:gd name="f193" fmla="*/ 178280 f138 1"/>
                    <a:gd name="f194" fmla="*/ 650295 f137 1"/>
                    <a:gd name="f195" fmla="*/ 331875 f138 1"/>
                    <a:gd name="f196" fmla="*/ 153595 f138 1"/>
                    <a:gd name="f197" fmla="*/ 551555 f137 1"/>
                    <a:gd name="f198" fmla="*/ 348332 f138 1"/>
                    <a:gd name="f199" fmla="*/ 375759 f138 1"/>
                    <a:gd name="f200" fmla="*/ 606411 f137 1"/>
                    <a:gd name="f201" fmla="*/ 126167 f138 1"/>
                    <a:gd name="f202" fmla="*/ f139 1 f2"/>
                    <a:gd name="f203" fmla="*/ f142 1 488213"/>
                    <a:gd name="f204" fmla="*/ f143 1 746291"/>
                    <a:gd name="f205" fmla="*/ f144 1 488213"/>
                    <a:gd name="f206" fmla="*/ f145 1 746291"/>
                    <a:gd name="f207" fmla="*/ f146 1 488213"/>
                    <a:gd name="f208" fmla="*/ f147 1 746291"/>
                    <a:gd name="f209" fmla="*/ f148 1 746291"/>
                    <a:gd name="f210" fmla="*/ f149 1 488213"/>
                    <a:gd name="f211" fmla="*/ f150 1 746291"/>
                    <a:gd name="f212" fmla="*/ f151 1 488213"/>
                    <a:gd name="f213" fmla="*/ f152 1 488213"/>
                    <a:gd name="f214" fmla="*/ f153 1 746291"/>
                    <a:gd name="f215" fmla="*/ f154 1 488213"/>
                    <a:gd name="f216" fmla="*/ f155 1 746291"/>
                    <a:gd name="f217" fmla="*/ f156 1 488213"/>
                    <a:gd name="f218" fmla="*/ f157 1 746291"/>
                    <a:gd name="f219" fmla="*/ f158 1 488213"/>
                    <a:gd name="f220" fmla="*/ f159 1 746291"/>
                    <a:gd name="f221" fmla="*/ f160 1 488213"/>
                    <a:gd name="f222" fmla="*/ f161 1 746291"/>
                    <a:gd name="f223" fmla="*/ f162 1 746291"/>
                    <a:gd name="f224" fmla="*/ f163 1 488213"/>
                    <a:gd name="f225" fmla="*/ f164 1 746291"/>
                    <a:gd name="f226" fmla="*/ f165 1 488213"/>
                    <a:gd name="f227" fmla="*/ f166 1 746291"/>
                    <a:gd name="f228" fmla="*/ f167 1 746291"/>
                    <a:gd name="f229" fmla="*/ f168 1 488213"/>
                    <a:gd name="f230" fmla="*/ f169 1 746291"/>
                    <a:gd name="f231" fmla="*/ f170 1 488213"/>
                    <a:gd name="f232" fmla="*/ f171 1 488213"/>
                    <a:gd name="f233" fmla="*/ f172 1 488213"/>
                    <a:gd name="f234" fmla="*/ f173 1 488213"/>
                    <a:gd name="f235" fmla="*/ f174 1 488213"/>
                    <a:gd name="f236" fmla="*/ f175 1 746291"/>
                    <a:gd name="f237" fmla="*/ f176 1 488213"/>
                    <a:gd name="f238" fmla="*/ f177 1 746291"/>
                    <a:gd name="f239" fmla="*/ f178 1 488213"/>
                    <a:gd name="f240" fmla="*/ f179 1 746291"/>
                    <a:gd name="f241" fmla="*/ f180 1 488213"/>
                    <a:gd name="f242" fmla="*/ f181 1 746291"/>
                    <a:gd name="f243" fmla="*/ f182 1 488213"/>
                    <a:gd name="f244" fmla="*/ f183 1 746291"/>
                    <a:gd name="f245" fmla="*/ f184 1 746291"/>
                    <a:gd name="f246" fmla="*/ f185 1 488213"/>
                    <a:gd name="f247" fmla="*/ f186 1 746291"/>
                    <a:gd name="f248" fmla="*/ f187 1 488213"/>
                    <a:gd name="f249" fmla="*/ f188 1 488213"/>
                    <a:gd name="f250" fmla="*/ f189 1 746291"/>
                    <a:gd name="f251" fmla="*/ f190 1 488213"/>
                    <a:gd name="f252" fmla="*/ f191 1 746291"/>
                    <a:gd name="f253" fmla="*/ f192 1 488213"/>
                    <a:gd name="f254" fmla="*/ f193 1 488213"/>
                    <a:gd name="f255" fmla="*/ f194 1 746291"/>
                    <a:gd name="f256" fmla="*/ f195 1 488213"/>
                    <a:gd name="f257" fmla="*/ f196 1 488213"/>
                    <a:gd name="f258" fmla="*/ f197 1 746291"/>
                    <a:gd name="f259" fmla="*/ f198 1 488213"/>
                    <a:gd name="f260" fmla="*/ f199 1 488213"/>
                    <a:gd name="f261" fmla="*/ f200 1 746291"/>
                    <a:gd name="f262" fmla="*/ f201 1 488213"/>
                    <a:gd name="f263" fmla="*/ f5 1 f140"/>
                    <a:gd name="f264" fmla="*/ f6 1 f140"/>
                    <a:gd name="f265" fmla="*/ f5 1 f141"/>
                    <a:gd name="f266" fmla="*/ f7 1 f141"/>
                    <a:gd name="f267" fmla="+- f202 0 f1"/>
                    <a:gd name="f268" fmla="*/ f203 1 f140"/>
                    <a:gd name="f269" fmla="*/ f204 1 f141"/>
                    <a:gd name="f270" fmla="*/ f205 1 f140"/>
                    <a:gd name="f271" fmla="*/ f206 1 f141"/>
                    <a:gd name="f272" fmla="*/ f207 1 f140"/>
                    <a:gd name="f273" fmla="*/ f208 1 f141"/>
                    <a:gd name="f274" fmla="*/ f209 1 f141"/>
                    <a:gd name="f275" fmla="*/ f210 1 f140"/>
                    <a:gd name="f276" fmla="*/ f211 1 f141"/>
                    <a:gd name="f277" fmla="*/ f212 1 f140"/>
                    <a:gd name="f278" fmla="*/ f213 1 f140"/>
                    <a:gd name="f279" fmla="*/ f214 1 f141"/>
                    <a:gd name="f280" fmla="*/ f215 1 f140"/>
                    <a:gd name="f281" fmla="*/ f216 1 f141"/>
                    <a:gd name="f282" fmla="*/ f217 1 f140"/>
                    <a:gd name="f283" fmla="*/ f218 1 f141"/>
                    <a:gd name="f284" fmla="*/ f219 1 f140"/>
                    <a:gd name="f285" fmla="*/ f220 1 f141"/>
                    <a:gd name="f286" fmla="*/ f221 1 f140"/>
                    <a:gd name="f287" fmla="*/ f222 1 f141"/>
                    <a:gd name="f288" fmla="*/ f223 1 f141"/>
                    <a:gd name="f289" fmla="*/ f224 1 f140"/>
                    <a:gd name="f290" fmla="*/ f225 1 f141"/>
                    <a:gd name="f291" fmla="*/ f226 1 f140"/>
                    <a:gd name="f292" fmla="*/ f227 1 f141"/>
                    <a:gd name="f293" fmla="*/ f228 1 f141"/>
                    <a:gd name="f294" fmla="*/ f229 1 f140"/>
                    <a:gd name="f295" fmla="*/ f230 1 f141"/>
                    <a:gd name="f296" fmla="*/ f231 1 f140"/>
                    <a:gd name="f297" fmla="*/ f232 1 f140"/>
                    <a:gd name="f298" fmla="*/ f233 1 f140"/>
                    <a:gd name="f299" fmla="*/ f234 1 f140"/>
                    <a:gd name="f300" fmla="*/ f235 1 f140"/>
                    <a:gd name="f301" fmla="*/ f236 1 f141"/>
                    <a:gd name="f302" fmla="*/ f237 1 f140"/>
                    <a:gd name="f303" fmla="*/ f238 1 f141"/>
                    <a:gd name="f304" fmla="*/ f239 1 f140"/>
                    <a:gd name="f305" fmla="*/ f240 1 f141"/>
                    <a:gd name="f306" fmla="*/ f241 1 f140"/>
                    <a:gd name="f307" fmla="*/ f242 1 f141"/>
                    <a:gd name="f308" fmla="*/ f243 1 f140"/>
                    <a:gd name="f309" fmla="*/ f244 1 f141"/>
                    <a:gd name="f310" fmla="*/ f245 1 f141"/>
                    <a:gd name="f311" fmla="*/ f246 1 f140"/>
                    <a:gd name="f312" fmla="*/ f247 1 f141"/>
                    <a:gd name="f313" fmla="*/ f248 1 f140"/>
                    <a:gd name="f314" fmla="*/ f249 1 f140"/>
                    <a:gd name="f315" fmla="*/ f250 1 f141"/>
                    <a:gd name="f316" fmla="*/ f251 1 f140"/>
                    <a:gd name="f317" fmla="*/ f252 1 f141"/>
                    <a:gd name="f318" fmla="*/ f253 1 f140"/>
                    <a:gd name="f319" fmla="*/ f254 1 f140"/>
                    <a:gd name="f320" fmla="*/ f255 1 f141"/>
                    <a:gd name="f321" fmla="*/ f256 1 f140"/>
                    <a:gd name="f322" fmla="*/ f257 1 f140"/>
                    <a:gd name="f323" fmla="*/ f258 1 f141"/>
                    <a:gd name="f324" fmla="*/ f259 1 f140"/>
                    <a:gd name="f325" fmla="*/ f260 1 f140"/>
                    <a:gd name="f326" fmla="*/ f261 1 f141"/>
                    <a:gd name="f327" fmla="*/ f262 1 f140"/>
                    <a:gd name="f328" fmla="*/ f263 f135 1"/>
                    <a:gd name="f329" fmla="*/ f264 f135 1"/>
                    <a:gd name="f330" fmla="*/ f266 f136 1"/>
                    <a:gd name="f331" fmla="*/ f265 f136 1"/>
                    <a:gd name="f332" fmla="*/ f268 f135 1"/>
                    <a:gd name="f333" fmla="*/ f269 f136 1"/>
                    <a:gd name="f334" fmla="*/ f270 f135 1"/>
                    <a:gd name="f335" fmla="*/ f271 f136 1"/>
                    <a:gd name="f336" fmla="*/ f272 f135 1"/>
                    <a:gd name="f337" fmla="*/ f273 f136 1"/>
                    <a:gd name="f338" fmla="*/ f274 f136 1"/>
                    <a:gd name="f339" fmla="*/ f275 f135 1"/>
                    <a:gd name="f340" fmla="*/ f276 f136 1"/>
                    <a:gd name="f341" fmla="*/ f277 f135 1"/>
                    <a:gd name="f342" fmla="*/ f278 f135 1"/>
                    <a:gd name="f343" fmla="*/ f279 f136 1"/>
                    <a:gd name="f344" fmla="*/ f280 f135 1"/>
                    <a:gd name="f345" fmla="*/ f281 f136 1"/>
                    <a:gd name="f346" fmla="*/ f282 f135 1"/>
                    <a:gd name="f347" fmla="*/ f283 f136 1"/>
                    <a:gd name="f348" fmla="*/ f284 f135 1"/>
                    <a:gd name="f349" fmla="*/ f285 f136 1"/>
                    <a:gd name="f350" fmla="*/ f286 f135 1"/>
                    <a:gd name="f351" fmla="*/ f287 f136 1"/>
                    <a:gd name="f352" fmla="*/ f288 f136 1"/>
                    <a:gd name="f353" fmla="*/ f289 f135 1"/>
                    <a:gd name="f354" fmla="*/ f290 f136 1"/>
                    <a:gd name="f355" fmla="*/ f291 f135 1"/>
                    <a:gd name="f356" fmla="*/ f292 f136 1"/>
                    <a:gd name="f357" fmla="*/ f293 f136 1"/>
                    <a:gd name="f358" fmla="*/ f294 f135 1"/>
                    <a:gd name="f359" fmla="*/ f295 f136 1"/>
                    <a:gd name="f360" fmla="*/ f296 f135 1"/>
                    <a:gd name="f361" fmla="*/ f297 f135 1"/>
                    <a:gd name="f362" fmla="*/ f298 f135 1"/>
                    <a:gd name="f363" fmla="*/ f299 f135 1"/>
                    <a:gd name="f364" fmla="*/ f300 f135 1"/>
                    <a:gd name="f365" fmla="*/ f301 f136 1"/>
                    <a:gd name="f366" fmla="*/ f302 f135 1"/>
                    <a:gd name="f367" fmla="*/ f303 f136 1"/>
                    <a:gd name="f368" fmla="*/ f304 f135 1"/>
                    <a:gd name="f369" fmla="*/ f305 f136 1"/>
                    <a:gd name="f370" fmla="*/ f306 f135 1"/>
                    <a:gd name="f371" fmla="*/ f307 f136 1"/>
                    <a:gd name="f372" fmla="*/ f308 f135 1"/>
                    <a:gd name="f373" fmla="*/ f309 f136 1"/>
                    <a:gd name="f374" fmla="*/ f310 f136 1"/>
                    <a:gd name="f375" fmla="*/ f311 f135 1"/>
                    <a:gd name="f376" fmla="*/ f312 f136 1"/>
                    <a:gd name="f377" fmla="*/ f313 f135 1"/>
                    <a:gd name="f378" fmla="*/ f314 f135 1"/>
                    <a:gd name="f379" fmla="*/ f315 f136 1"/>
                    <a:gd name="f380" fmla="*/ f316 f135 1"/>
                    <a:gd name="f381" fmla="*/ f317 f136 1"/>
                    <a:gd name="f382" fmla="*/ f318 f135 1"/>
                    <a:gd name="f383" fmla="*/ f319 f135 1"/>
                    <a:gd name="f384" fmla="*/ f320 f136 1"/>
                    <a:gd name="f385" fmla="*/ f321 f135 1"/>
                    <a:gd name="f386" fmla="*/ f322 f135 1"/>
                    <a:gd name="f387" fmla="*/ f323 f136 1"/>
                    <a:gd name="f388" fmla="*/ f324 f135 1"/>
                    <a:gd name="f389" fmla="*/ f325 f135 1"/>
                    <a:gd name="f390" fmla="*/ f326 f136 1"/>
                    <a:gd name="f391" fmla="*/ f327 f135 1"/>
                  </a:gdLst>
                  <a:ahLst/>
                  <a:cxnLst>
                    <a:cxn ang="3cd4">
                      <a:pos x="hc" y="t"/>
                    </a:cxn>
                    <a:cxn ang="0">
                      <a:pos x="r" y="vc"/>
                    </a:cxn>
                    <a:cxn ang="cd4">
                      <a:pos x="hc" y="b"/>
                    </a:cxn>
                    <a:cxn ang="cd2">
                      <a:pos x="l" y="vc"/>
                    </a:cxn>
                    <a:cxn ang="f267">
                      <a:pos x="f332" y="f333"/>
                    </a:cxn>
                    <a:cxn ang="f267">
                      <a:pos x="f334" y="f335"/>
                    </a:cxn>
                    <a:cxn ang="f267">
                      <a:pos x="f336" y="f337"/>
                    </a:cxn>
                    <a:cxn ang="f267">
                      <a:pos x="f336" y="f338"/>
                    </a:cxn>
                    <a:cxn ang="f267">
                      <a:pos x="f339" y="f340"/>
                    </a:cxn>
                    <a:cxn ang="f267">
                      <a:pos x="f341" y="f340"/>
                    </a:cxn>
                    <a:cxn ang="f267">
                      <a:pos x="f342" y="f338"/>
                    </a:cxn>
                    <a:cxn ang="f267">
                      <a:pos x="f342" y="f343"/>
                    </a:cxn>
                    <a:cxn ang="f267">
                      <a:pos x="f344" y="f345"/>
                    </a:cxn>
                    <a:cxn ang="f267">
                      <a:pos x="f346" y="f347"/>
                    </a:cxn>
                    <a:cxn ang="f267">
                      <a:pos x="f348" y="f349"/>
                    </a:cxn>
                    <a:cxn ang="f267">
                      <a:pos x="f350" y="f351"/>
                    </a:cxn>
                    <a:cxn ang="f267">
                      <a:pos x="f350" y="f352"/>
                    </a:cxn>
                    <a:cxn ang="f267">
                      <a:pos x="f353" y="f354"/>
                    </a:cxn>
                    <a:cxn ang="f267">
                      <a:pos x="f355" y="f356"/>
                    </a:cxn>
                    <a:cxn ang="f267">
                      <a:pos x="f355" y="f357"/>
                    </a:cxn>
                    <a:cxn ang="f267">
                      <a:pos x="f358" y="f359"/>
                    </a:cxn>
                    <a:cxn ang="f267">
                      <a:pos x="f360" y="f333"/>
                    </a:cxn>
                    <a:cxn ang="f267">
                      <a:pos x="f361" y="f333"/>
                    </a:cxn>
                    <a:cxn ang="f267">
                      <a:pos x="f362" y="f359"/>
                    </a:cxn>
                    <a:cxn ang="f267">
                      <a:pos x="f363" y="f357"/>
                    </a:cxn>
                    <a:cxn ang="f267">
                      <a:pos x="f364" y="f365"/>
                    </a:cxn>
                    <a:cxn ang="f267">
                      <a:pos x="f366" y="f367"/>
                    </a:cxn>
                    <a:cxn ang="f267">
                      <a:pos x="f366" y="f367"/>
                    </a:cxn>
                    <a:cxn ang="f267">
                      <a:pos x="f368" y="f369"/>
                    </a:cxn>
                    <a:cxn ang="f267">
                      <a:pos x="f370" y="f371"/>
                    </a:cxn>
                    <a:cxn ang="f267">
                      <a:pos x="f372" y="f373"/>
                    </a:cxn>
                    <a:cxn ang="f267">
                      <a:pos x="f366" y="f374"/>
                    </a:cxn>
                    <a:cxn ang="f267">
                      <a:pos x="f375" y="f376"/>
                    </a:cxn>
                    <a:cxn ang="f267">
                      <a:pos x="f377" y="f351"/>
                    </a:cxn>
                    <a:cxn ang="f267">
                      <a:pos x="f378" y="f349"/>
                    </a:cxn>
                    <a:cxn ang="f267">
                      <a:pos x="f332" y="f333"/>
                    </a:cxn>
                    <a:cxn ang="f267">
                      <a:pos x="f332" y="f333"/>
                    </a:cxn>
                    <a:cxn ang="f267">
                      <a:pos x="f360" y="f379"/>
                    </a:cxn>
                    <a:cxn ang="f267">
                      <a:pos x="f380" y="f381"/>
                    </a:cxn>
                    <a:cxn ang="f267">
                      <a:pos x="f382" y="f381"/>
                    </a:cxn>
                    <a:cxn ang="f267">
                      <a:pos x="f383" y="f379"/>
                    </a:cxn>
                    <a:cxn ang="f267">
                      <a:pos x="f383" y="f384"/>
                    </a:cxn>
                    <a:cxn ang="f267">
                      <a:pos x="f385" y="f384"/>
                    </a:cxn>
                    <a:cxn ang="f267">
                      <a:pos x="f385" y="f379"/>
                    </a:cxn>
                    <a:cxn ang="f267">
                      <a:pos x="f386" y="f387"/>
                    </a:cxn>
                    <a:cxn ang="f267">
                      <a:pos x="f388" y="f387"/>
                    </a:cxn>
                    <a:cxn ang="f267">
                      <a:pos x="f389" y="f345"/>
                    </a:cxn>
                    <a:cxn ang="f267">
                      <a:pos x="f388" y="f390"/>
                    </a:cxn>
                    <a:cxn ang="f267">
                      <a:pos x="f386" y="f390"/>
                    </a:cxn>
                    <a:cxn ang="f267">
                      <a:pos x="f391" y="f345"/>
                    </a:cxn>
                    <a:cxn ang="f267">
                      <a:pos x="f386" y="f387"/>
                    </a:cxn>
                    <a:cxn ang="f267">
                      <a:pos x="f386" y="f387"/>
                    </a:cxn>
                  </a:cxnLst>
                  <a:rect l="f328" t="f331" r="f329" b="f330"/>
                  <a:pathLst>
                    <a:path w="488213" h="746291">
                      <a:moveTo>
                        <a:pt x="f8" y="f9"/>
                      </a:moveTo>
                      <a:cubicBezTo>
                        <a:pt x="f10" y="f11"/>
                        <a:pt x="f12" y="f13"/>
                        <a:pt x="f12" y="f14"/>
                      </a:cubicBezTo>
                      <a:cubicBezTo>
                        <a:pt x="f12" y="f15"/>
                        <a:pt x="f16" y="f17"/>
                        <a:pt x="f18" y="f19"/>
                      </a:cubicBezTo>
                      <a:lnTo>
                        <a:pt x="f18" y="f20"/>
                      </a:lnTo>
                      <a:cubicBezTo>
                        <a:pt x="f18" y="f21"/>
                        <a:pt x="f22" y="f23"/>
                        <a:pt x="f24" y="f23"/>
                      </a:cubicBezTo>
                      <a:lnTo>
                        <a:pt x="f25" y="f23"/>
                      </a:lnTo>
                      <a:cubicBezTo>
                        <a:pt x="f26" y="f23"/>
                        <a:pt x="f27" y="f28"/>
                        <a:pt x="f27" y="f20"/>
                      </a:cubicBezTo>
                      <a:lnTo>
                        <a:pt x="f27" y="f29"/>
                      </a:lnTo>
                      <a:cubicBezTo>
                        <a:pt x="f30" y="f17"/>
                        <a:pt x="f31" y="f32"/>
                        <a:pt x="f31" y="f33"/>
                      </a:cubicBezTo>
                      <a:cubicBezTo>
                        <a:pt x="f31" y="f34"/>
                        <a:pt x="f35" y="f36"/>
                        <a:pt x="f37" y="f38"/>
                      </a:cubicBezTo>
                      <a:cubicBezTo>
                        <a:pt x="f39" y="f40"/>
                        <a:pt x="f41" y="f42"/>
                        <a:pt x="f43" y="f44"/>
                      </a:cubicBezTo>
                      <a:cubicBezTo>
                        <a:pt x="f45" y="f46"/>
                        <a:pt x="f6" y="f47"/>
                        <a:pt x="f6" y="f48"/>
                      </a:cubicBezTo>
                      <a:cubicBezTo>
                        <a:pt x="f6" y="f49"/>
                        <a:pt x="f6" y="f50"/>
                        <a:pt x="f6" y="f51"/>
                      </a:cubicBezTo>
                      <a:cubicBezTo>
                        <a:pt x="f6" y="f52"/>
                        <a:pt x="f53" y="f54"/>
                        <a:pt x="f55" y="f56"/>
                      </a:cubicBezTo>
                      <a:cubicBezTo>
                        <a:pt x="f45" y="f56"/>
                        <a:pt x="f57" y="f58"/>
                        <a:pt x="f59" y="f50"/>
                      </a:cubicBezTo>
                      <a:cubicBezTo>
                        <a:pt x="f59" y="f60"/>
                        <a:pt x="f59" y="f61"/>
                        <a:pt x="f59" y="f62"/>
                      </a:cubicBezTo>
                      <a:cubicBezTo>
                        <a:pt x="f59" y="f63"/>
                        <a:pt x="f64" y="f65"/>
                        <a:pt x="f66" y="f67"/>
                      </a:cubicBezTo>
                      <a:cubicBezTo>
                        <a:pt x="f68" y="f69"/>
                        <a:pt x="f70" y="f71"/>
                        <a:pt x="f72" y="f9"/>
                      </a:cubicBezTo>
                      <a:lnTo>
                        <a:pt x="f73" y="f9"/>
                      </a:lnTo>
                      <a:cubicBezTo>
                        <a:pt x="f74" y="f71"/>
                        <a:pt x="f8" y="f75"/>
                        <a:pt x="f16" y="f67"/>
                      </a:cubicBezTo>
                      <a:cubicBezTo>
                        <a:pt x="f76" y="f65"/>
                        <a:pt x="f77" y="f63"/>
                        <a:pt x="f77" y="f62"/>
                      </a:cubicBezTo>
                      <a:cubicBezTo>
                        <a:pt x="f77" y="f78"/>
                        <a:pt x="f79" y="f80"/>
                        <a:pt x="f81" y="f82"/>
                      </a:cubicBezTo>
                      <a:cubicBezTo>
                        <a:pt x="f83" y="f84"/>
                        <a:pt x="f85" y="f86"/>
                        <a:pt x="f87" y="f86"/>
                      </a:cubicBezTo>
                      <a:cubicBezTo>
                        <a:pt x="f87" y="f86"/>
                        <a:pt x="f87" y="f86"/>
                        <a:pt x="f87" y="f86"/>
                      </a:cubicBezTo>
                      <a:cubicBezTo>
                        <a:pt x="f88" y="f86"/>
                        <a:pt x="f72" y="f89"/>
                        <a:pt x="f68" y="f90"/>
                      </a:cubicBezTo>
                      <a:cubicBezTo>
                        <a:pt x="f91" y="f92"/>
                        <a:pt x="f93" y="f94"/>
                        <a:pt x="f30" y="f95"/>
                      </a:cubicBezTo>
                      <a:cubicBezTo>
                        <a:pt x="f41" y="f84"/>
                        <a:pt x="f96" y="f97"/>
                        <a:pt x="f93" y="f98"/>
                      </a:cubicBezTo>
                      <a:cubicBezTo>
                        <a:pt x="f99" y="f100"/>
                        <a:pt x="f25" y="f101"/>
                        <a:pt x="f87" y="f102"/>
                      </a:cubicBezTo>
                      <a:cubicBezTo>
                        <a:pt x="f103" y="f102"/>
                        <a:pt x="f104" y="f105"/>
                        <a:pt x="f76" y="f106"/>
                      </a:cubicBezTo>
                      <a:cubicBezTo>
                        <a:pt x="f107" y="f108"/>
                        <a:pt x="f5" y="f109"/>
                        <a:pt x="f5" y="f48"/>
                      </a:cubicBezTo>
                      <a:cubicBezTo>
                        <a:pt x="f5" y="f47"/>
                        <a:pt x="f110" y="f111"/>
                        <a:pt x="f112" y="f44"/>
                      </a:cubicBezTo>
                      <a:cubicBezTo>
                        <a:pt x="f113" y="f42"/>
                        <a:pt x="f114" y="f115"/>
                        <a:pt x="f8" y="f9"/>
                      </a:cubicBezTo>
                      <a:lnTo>
                        <a:pt x="f8" y="f9"/>
                      </a:lnTo>
                      <a:close/>
                      <a:moveTo>
                        <a:pt x="f72" y="f116"/>
                      </a:moveTo>
                      <a:cubicBezTo>
                        <a:pt x="f72" y="f117"/>
                        <a:pt x="f118" y="f119"/>
                        <a:pt x="f120" y="f119"/>
                      </a:cubicBezTo>
                      <a:lnTo>
                        <a:pt x="f121" y="f119"/>
                      </a:lnTo>
                      <a:cubicBezTo>
                        <a:pt x="f122" y="f119"/>
                        <a:pt x="f123" y="f124"/>
                        <a:pt x="f123" y="f116"/>
                      </a:cubicBezTo>
                      <a:lnTo>
                        <a:pt x="f123" y="f125"/>
                      </a:lnTo>
                      <a:lnTo>
                        <a:pt x="f126" y="f125"/>
                      </a:lnTo>
                      <a:lnTo>
                        <a:pt x="f126" y="f116"/>
                      </a:lnTo>
                      <a:close/>
                      <a:moveTo>
                        <a:pt x="f127" y="f34"/>
                      </a:moveTo>
                      <a:lnTo>
                        <a:pt x="f99" y="f34"/>
                      </a:lnTo>
                      <a:cubicBezTo>
                        <a:pt x="f128" y="f34"/>
                        <a:pt x="f91" y="f129"/>
                        <a:pt x="f91" y="f33"/>
                      </a:cubicBezTo>
                      <a:cubicBezTo>
                        <a:pt x="f91" y="f130"/>
                        <a:pt x="f68" y="f15"/>
                        <a:pt x="f99" y="f15"/>
                      </a:cubicBezTo>
                      <a:lnTo>
                        <a:pt x="f127" y="f15"/>
                      </a:lnTo>
                      <a:cubicBezTo>
                        <a:pt x="f131" y="f15"/>
                        <a:pt x="f132" y="f133"/>
                        <a:pt x="f132" y="f33"/>
                      </a:cubicBezTo>
                      <a:cubicBezTo>
                        <a:pt x="f132" y="f129"/>
                        <a:pt x="f131" y="f34"/>
                        <a:pt x="f127" y="f34"/>
                      </a:cubicBezTo>
                      <a:lnTo>
                        <a:pt x="f127" y="f34"/>
                      </a:lnTo>
                      <a:close/>
                    </a:path>
                  </a:pathLst>
                </a:custGeom>
                <a:solidFill>
                  <a:srgbClr val="FFFFFF"/>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sp>
            <p:nvSpPr>
              <p:cNvPr id="21" name="Freeform 1261">
                <a:extLst>
                  <a:ext uri="{FF2B5EF4-FFF2-40B4-BE49-F238E27FC236}">
                    <a16:creationId xmlns:a16="http://schemas.microsoft.com/office/drawing/2014/main" id="{9CDAA5E5-8AC2-10CC-9CB1-3AD61324EBB9}"/>
                  </a:ext>
                </a:extLst>
              </p:cNvPr>
              <p:cNvSpPr/>
              <p:nvPr/>
            </p:nvSpPr>
            <p:spPr>
              <a:xfrm>
                <a:off x="7680402" y="563197"/>
                <a:ext cx="43882" cy="178280"/>
              </a:xfrm>
              <a:custGeom>
                <a:avLst/>
                <a:gdLst>
                  <a:gd name="f0" fmla="val 10800000"/>
                  <a:gd name="f1" fmla="val 5400000"/>
                  <a:gd name="f2" fmla="val 180"/>
                  <a:gd name="f3" fmla="val w"/>
                  <a:gd name="f4" fmla="val h"/>
                  <a:gd name="f5" fmla="val 0"/>
                  <a:gd name="f6" fmla="val 43884"/>
                  <a:gd name="f7" fmla="val 178279"/>
                  <a:gd name="f8" fmla="val 21943"/>
                  <a:gd name="f9" fmla="val 10971"/>
                  <a:gd name="f10" fmla="val 32914"/>
                  <a:gd name="f11" fmla="val 10972"/>
                  <a:gd name="f12" fmla="val 156338"/>
                  <a:gd name="f13" fmla="val 167309"/>
                  <a:gd name="f14" fmla="val 178280"/>
                  <a:gd name="f15" fmla="+- 0 0 -90"/>
                  <a:gd name="f16" fmla="*/ f3 1 43884"/>
                  <a:gd name="f17" fmla="*/ f4 1 178279"/>
                  <a:gd name="f18" fmla="+- f7 0 f5"/>
                  <a:gd name="f19" fmla="+- f6 0 f5"/>
                  <a:gd name="f20" fmla="*/ f15 f0 1"/>
                  <a:gd name="f21" fmla="*/ f19 1 43884"/>
                  <a:gd name="f22" fmla="*/ f18 1 178279"/>
                  <a:gd name="f23" fmla="*/ 43884 f19 1"/>
                  <a:gd name="f24" fmla="*/ 21943 f18 1"/>
                  <a:gd name="f25" fmla="*/ 21943 f19 1"/>
                  <a:gd name="f26" fmla="*/ 0 f18 1"/>
                  <a:gd name="f27" fmla="*/ 0 f19 1"/>
                  <a:gd name="f28" fmla="*/ 156338 f18 1"/>
                  <a:gd name="f29" fmla="*/ 178280 f18 1"/>
                  <a:gd name="f30" fmla="*/ f20 1 f2"/>
                  <a:gd name="f31" fmla="*/ f23 1 43884"/>
                  <a:gd name="f32" fmla="*/ f24 1 178279"/>
                  <a:gd name="f33" fmla="*/ f25 1 43884"/>
                  <a:gd name="f34" fmla="*/ f26 1 178279"/>
                  <a:gd name="f35" fmla="*/ f27 1 43884"/>
                  <a:gd name="f36" fmla="*/ f28 1 178279"/>
                  <a:gd name="f37" fmla="*/ f29 1 178279"/>
                  <a:gd name="f38" fmla="*/ f5 1 f21"/>
                  <a:gd name="f39" fmla="*/ f6 1 f21"/>
                  <a:gd name="f40" fmla="*/ f5 1 f22"/>
                  <a:gd name="f41" fmla="*/ f7 1 f22"/>
                  <a:gd name="f42" fmla="+- f30 0 f1"/>
                  <a:gd name="f43" fmla="*/ f31 1 f21"/>
                  <a:gd name="f44" fmla="*/ f32 1 f22"/>
                  <a:gd name="f45" fmla="*/ f33 1 f21"/>
                  <a:gd name="f46" fmla="*/ f34 1 f22"/>
                  <a:gd name="f47" fmla="*/ f35 1 f21"/>
                  <a:gd name="f48" fmla="*/ f36 1 f22"/>
                  <a:gd name="f49" fmla="*/ f37 1 f22"/>
                  <a:gd name="f50" fmla="*/ f38 f16 1"/>
                  <a:gd name="f51" fmla="*/ f39 f16 1"/>
                  <a:gd name="f52" fmla="*/ f41 f17 1"/>
                  <a:gd name="f53" fmla="*/ f40 f17 1"/>
                  <a:gd name="f54" fmla="*/ f43 f16 1"/>
                  <a:gd name="f55" fmla="*/ f44 f17 1"/>
                  <a:gd name="f56" fmla="*/ f45 f16 1"/>
                  <a:gd name="f57" fmla="*/ f46 f17 1"/>
                  <a:gd name="f58" fmla="*/ f47 f16 1"/>
                  <a:gd name="f59" fmla="*/ f48 f17 1"/>
                  <a:gd name="f60" fmla="*/ f49 f17 1"/>
                </a:gdLst>
                <a:ahLst/>
                <a:cxnLst>
                  <a:cxn ang="3cd4">
                    <a:pos x="hc" y="t"/>
                  </a:cxn>
                  <a:cxn ang="0">
                    <a:pos x="r" y="vc"/>
                  </a:cxn>
                  <a:cxn ang="cd4">
                    <a:pos x="hc" y="b"/>
                  </a:cxn>
                  <a:cxn ang="cd2">
                    <a:pos x="l" y="vc"/>
                  </a:cxn>
                  <a:cxn ang="f42">
                    <a:pos x="f54" y="f55"/>
                  </a:cxn>
                  <a:cxn ang="f42">
                    <a:pos x="f56" y="f57"/>
                  </a:cxn>
                  <a:cxn ang="f42">
                    <a:pos x="f58" y="f55"/>
                  </a:cxn>
                  <a:cxn ang="f42">
                    <a:pos x="f58" y="f59"/>
                  </a:cxn>
                  <a:cxn ang="f42">
                    <a:pos x="f56" y="f60"/>
                  </a:cxn>
                  <a:cxn ang="f42">
                    <a:pos x="f54" y="f59"/>
                  </a:cxn>
                  <a:cxn ang="f42">
                    <a:pos x="f54" y="f55"/>
                  </a:cxn>
                </a:cxnLst>
                <a:rect l="f50" t="f53" r="f51" b="f52"/>
                <a:pathLst>
                  <a:path w="43884" h="178279">
                    <a:moveTo>
                      <a:pt x="f6" y="f8"/>
                    </a:moveTo>
                    <a:cubicBezTo>
                      <a:pt x="f6" y="f9"/>
                      <a:pt x="f10" y="f5"/>
                      <a:pt x="f8" y="f5"/>
                    </a:cubicBezTo>
                    <a:cubicBezTo>
                      <a:pt x="f11" y="f5"/>
                      <a:pt x="f5" y="f9"/>
                      <a:pt x="f5" y="f8"/>
                    </a:cubicBezTo>
                    <a:lnTo>
                      <a:pt x="f5" y="f12"/>
                    </a:lnTo>
                    <a:cubicBezTo>
                      <a:pt x="f5" y="f13"/>
                      <a:pt x="f11" y="f14"/>
                      <a:pt x="f8" y="f14"/>
                    </a:cubicBezTo>
                    <a:cubicBezTo>
                      <a:pt x="f10" y="f14"/>
                      <a:pt x="f6" y="f13"/>
                      <a:pt x="f6" y="f12"/>
                    </a:cubicBezTo>
                    <a:lnTo>
                      <a:pt x="f6" y="f8"/>
                    </a:lnTo>
                    <a:close/>
                  </a:path>
                </a:pathLst>
              </a:custGeom>
              <a:solidFill>
                <a:srgbClr val="FFFFFF"/>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22" name="Freeform 1262">
                <a:extLst>
                  <a:ext uri="{FF2B5EF4-FFF2-40B4-BE49-F238E27FC236}">
                    <a16:creationId xmlns:a16="http://schemas.microsoft.com/office/drawing/2014/main" id="{45ADAFFA-3BA6-8EA3-8786-9EFA706E4D5C}"/>
                  </a:ext>
                </a:extLst>
              </p:cNvPr>
              <p:cNvSpPr/>
              <p:nvPr/>
            </p:nvSpPr>
            <p:spPr>
              <a:xfrm>
                <a:off x="7680402" y="799075"/>
                <a:ext cx="43882" cy="43882"/>
              </a:xfrm>
              <a:custGeom>
                <a:avLst/>
                <a:gdLst>
                  <a:gd name="f0" fmla="val 10800000"/>
                  <a:gd name="f1" fmla="val 5400000"/>
                  <a:gd name="f2" fmla="val 180"/>
                  <a:gd name="f3" fmla="val w"/>
                  <a:gd name="f4" fmla="val h"/>
                  <a:gd name="f5" fmla="val 0"/>
                  <a:gd name="f6" fmla="val 43884"/>
                  <a:gd name="f7" fmla="val 21943"/>
                  <a:gd name="f8" fmla="val 10972"/>
                  <a:gd name="f9" fmla="val 10971"/>
                  <a:gd name="f10" fmla="val 21942"/>
                  <a:gd name="f11" fmla="val 32913"/>
                  <a:gd name="f12" fmla="val 32914"/>
                  <a:gd name="f13" fmla="val 8228"/>
                  <a:gd name="f14" fmla="+- 0 0 -90"/>
                  <a:gd name="f15" fmla="*/ f3 1 43884"/>
                  <a:gd name="f16" fmla="*/ f4 1 43884"/>
                  <a:gd name="f17" fmla="+- f6 0 f5"/>
                  <a:gd name="f18" fmla="*/ f14 f0 1"/>
                  <a:gd name="f19" fmla="*/ f17 1 43884"/>
                  <a:gd name="f20" fmla="*/ 21943 f17 1"/>
                  <a:gd name="f21" fmla="*/ 0 f17 1"/>
                  <a:gd name="f22" fmla="*/ 21942 f17 1"/>
                  <a:gd name="f23" fmla="*/ 43884 f17 1"/>
                  <a:gd name="f24" fmla="*/ f18 1 f2"/>
                  <a:gd name="f25" fmla="*/ f20 1 43884"/>
                  <a:gd name="f26" fmla="*/ f21 1 43884"/>
                  <a:gd name="f27" fmla="*/ f22 1 43884"/>
                  <a:gd name="f28" fmla="*/ f23 1 43884"/>
                  <a:gd name="f29" fmla="*/ f5 1 f19"/>
                  <a:gd name="f30" fmla="*/ f6 1 f19"/>
                  <a:gd name="f31" fmla="+- f24 0 f1"/>
                  <a:gd name="f32" fmla="*/ f25 1 f19"/>
                  <a:gd name="f33" fmla="*/ f26 1 f19"/>
                  <a:gd name="f34" fmla="*/ f27 1 f19"/>
                  <a:gd name="f35" fmla="*/ f28 1 f19"/>
                  <a:gd name="f36" fmla="*/ f29 f15 1"/>
                  <a:gd name="f37" fmla="*/ f30 f15 1"/>
                  <a:gd name="f38" fmla="*/ f30 f16 1"/>
                  <a:gd name="f39" fmla="*/ f29 f16 1"/>
                  <a:gd name="f40" fmla="*/ f32 f15 1"/>
                  <a:gd name="f41" fmla="*/ f33 f16 1"/>
                  <a:gd name="f42" fmla="*/ f33 f15 1"/>
                  <a:gd name="f43" fmla="*/ f34 f16 1"/>
                  <a:gd name="f44" fmla="*/ f35 f16 1"/>
                  <a:gd name="f45" fmla="*/ f35 f15 1"/>
                </a:gdLst>
                <a:ahLst/>
                <a:cxnLst>
                  <a:cxn ang="3cd4">
                    <a:pos x="hc" y="t"/>
                  </a:cxn>
                  <a:cxn ang="0">
                    <a:pos x="r" y="vc"/>
                  </a:cxn>
                  <a:cxn ang="cd4">
                    <a:pos x="hc" y="b"/>
                  </a:cxn>
                  <a:cxn ang="cd2">
                    <a:pos x="l" y="vc"/>
                  </a:cxn>
                  <a:cxn ang="f31">
                    <a:pos x="f40" y="f41"/>
                  </a:cxn>
                  <a:cxn ang="f31">
                    <a:pos x="f42" y="f43"/>
                  </a:cxn>
                  <a:cxn ang="f31">
                    <a:pos x="f42" y="f43"/>
                  </a:cxn>
                  <a:cxn ang="f31">
                    <a:pos x="f40" y="f44"/>
                  </a:cxn>
                  <a:cxn ang="f31">
                    <a:pos x="f45" y="f43"/>
                  </a:cxn>
                  <a:cxn ang="f31">
                    <a:pos x="f40" y="f41"/>
                  </a:cxn>
                  <a:cxn ang="f31">
                    <a:pos x="f40" y="f41"/>
                  </a:cxn>
                </a:cxnLst>
                <a:rect l="f36" t="f39" r="f37" b="f38"/>
                <a:pathLst>
                  <a:path w="43884" h="43884">
                    <a:moveTo>
                      <a:pt x="f7" y="f5"/>
                    </a:moveTo>
                    <a:cubicBezTo>
                      <a:pt x="f8" y="f5"/>
                      <a:pt x="f5" y="f9"/>
                      <a:pt x="f5" y="f10"/>
                    </a:cubicBezTo>
                    <a:lnTo>
                      <a:pt x="f5" y="f10"/>
                    </a:lnTo>
                    <a:cubicBezTo>
                      <a:pt x="f5" y="f11"/>
                      <a:pt x="f8" y="f6"/>
                      <a:pt x="f7" y="f6"/>
                    </a:cubicBezTo>
                    <a:cubicBezTo>
                      <a:pt x="f12" y="f6"/>
                      <a:pt x="f6" y="f11"/>
                      <a:pt x="f6" y="f10"/>
                    </a:cubicBezTo>
                    <a:cubicBezTo>
                      <a:pt x="f6" y="f13"/>
                      <a:pt x="f12" y="f5"/>
                      <a:pt x="f7" y="f5"/>
                    </a:cubicBezTo>
                    <a:lnTo>
                      <a:pt x="f7" y="f5"/>
                    </a:lnTo>
                    <a:close/>
                  </a:path>
                </a:pathLst>
              </a:custGeom>
              <a:solidFill>
                <a:srgbClr val="FFFFFF"/>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23" name="Freeform 1263">
                <a:extLst>
                  <a:ext uri="{FF2B5EF4-FFF2-40B4-BE49-F238E27FC236}">
                    <a16:creationId xmlns:a16="http://schemas.microsoft.com/office/drawing/2014/main" id="{A795884A-6F5C-3313-2ABC-2EBB6AE69E16}"/>
                  </a:ext>
                </a:extLst>
              </p:cNvPr>
              <p:cNvSpPr/>
              <p:nvPr/>
            </p:nvSpPr>
            <p:spPr>
              <a:xfrm>
                <a:off x="8028733" y="675650"/>
                <a:ext cx="131655" cy="43882"/>
              </a:xfrm>
              <a:custGeom>
                <a:avLst/>
                <a:gdLst>
                  <a:gd name="f0" fmla="val 10800000"/>
                  <a:gd name="f1" fmla="val 5400000"/>
                  <a:gd name="f2" fmla="val 180"/>
                  <a:gd name="f3" fmla="val w"/>
                  <a:gd name="f4" fmla="val h"/>
                  <a:gd name="f5" fmla="val 0"/>
                  <a:gd name="f6" fmla="val 131652"/>
                  <a:gd name="f7" fmla="val 43884"/>
                  <a:gd name="f8" fmla="val 109711"/>
                  <a:gd name="f9" fmla="val 21942"/>
                  <a:gd name="f10" fmla="val 10971"/>
                  <a:gd name="f11" fmla="val 32913"/>
                  <a:gd name="f12" fmla="val 120682"/>
                  <a:gd name="f13" fmla="val 131653"/>
                  <a:gd name="f14" fmla="+- 0 0 -90"/>
                  <a:gd name="f15" fmla="*/ f3 1 131652"/>
                  <a:gd name="f16" fmla="*/ f4 1 43884"/>
                  <a:gd name="f17" fmla="+- f7 0 f5"/>
                  <a:gd name="f18" fmla="+- f6 0 f5"/>
                  <a:gd name="f19" fmla="*/ f14 f0 1"/>
                  <a:gd name="f20" fmla="*/ f18 1 131652"/>
                  <a:gd name="f21" fmla="*/ f17 1 43884"/>
                  <a:gd name="f22" fmla="*/ 109711 f18 1"/>
                  <a:gd name="f23" fmla="*/ 0 f17 1"/>
                  <a:gd name="f24" fmla="*/ 21942 f18 1"/>
                  <a:gd name="f25" fmla="*/ 0 f18 1"/>
                  <a:gd name="f26" fmla="*/ 21942 f17 1"/>
                  <a:gd name="f27" fmla="*/ 43884 f17 1"/>
                  <a:gd name="f28" fmla="*/ 131653 f18 1"/>
                  <a:gd name="f29" fmla="*/ f19 1 f2"/>
                  <a:gd name="f30" fmla="*/ f22 1 131652"/>
                  <a:gd name="f31" fmla="*/ f23 1 43884"/>
                  <a:gd name="f32" fmla="*/ f24 1 131652"/>
                  <a:gd name="f33" fmla="*/ f25 1 131652"/>
                  <a:gd name="f34" fmla="*/ f26 1 43884"/>
                  <a:gd name="f35" fmla="*/ f27 1 43884"/>
                  <a:gd name="f36" fmla="*/ f28 1 131652"/>
                  <a:gd name="f37" fmla="*/ f5 1 f20"/>
                  <a:gd name="f38" fmla="*/ f6 1 f20"/>
                  <a:gd name="f39" fmla="*/ f5 1 f21"/>
                  <a:gd name="f40" fmla="*/ f7 1 f21"/>
                  <a:gd name="f41" fmla="+- f29 0 f1"/>
                  <a:gd name="f42" fmla="*/ f30 1 f20"/>
                  <a:gd name="f43" fmla="*/ f31 1 f21"/>
                  <a:gd name="f44" fmla="*/ f32 1 f20"/>
                  <a:gd name="f45" fmla="*/ f33 1 f20"/>
                  <a:gd name="f46" fmla="*/ f34 1 f21"/>
                  <a:gd name="f47" fmla="*/ f35 1 f21"/>
                  <a:gd name="f48" fmla="*/ f36 1 f20"/>
                  <a:gd name="f49" fmla="*/ f37 f15 1"/>
                  <a:gd name="f50" fmla="*/ f38 f15 1"/>
                  <a:gd name="f51" fmla="*/ f40 f16 1"/>
                  <a:gd name="f52" fmla="*/ f39 f16 1"/>
                  <a:gd name="f53" fmla="*/ f42 f15 1"/>
                  <a:gd name="f54" fmla="*/ f43 f16 1"/>
                  <a:gd name="f55" fmla="*/ f44 f15 1"/>
                  <a:gd name="f56" fmla="*/ f45 f15 1"/>
                  <a:gd name="f57" fmla="*/ f46 f16 1"/>
                  <a:gd name="f58" fmla="*/ f47 f16 1"/>
                  <a:gd name="f59" fmla="*/ f48 f15 1"/>
                </a:gdLst>
                <a:ahLst/>
                <a:cxnLst>
                  <a:cxn ang="3cd4">
                    <a:pos x="hc" y="t"/>
                  </a:cxn>
                  <a:cxn ang="0">
                    <a:pos x="r" y="vc"/>
                  </a:cxn>
                  <a:cxn ang="cd4">
                    <a:pos x="hc" y="b"/>
                  </a:cxn>
                  <a:cxn ang="cd2">
                    <a:pos x="l" y="vc"/>
                  </a:cxn>
                  <a:cxn ang="f41">
                    <a:pos x="f53" y="f54"/>
                  </a:cxn>
                  <a:cxn ang="f41">
                    <a:pos x="f55" y="f54"/>
                  </a:cxn>
                  <a:cxn ang="f41">
                    <a:pos x="f56" y="f57"/>
                  </a:cxn>
                  <a:cxn ang="f41">
                    <a:pos x="f55" y="f58"/>
                  </a:cxn>
                  <a:cxn ang="f41">
                    <a:pos x="f53" y="f58"/>
                  </a:cxn>
                  <a:cxn ang="f41">
                    <a:pos x="f59" y="f57"/>
                  </a:cxn>
                  <a:cxn ang="f41">
                    <a:pos x="f53" y="f54"/>
                  </a:cxn>
                  <a:cxn ang="f41">
                    <a:pos x="f53" y="f54"/>
                  </a:cxn>
                </a:cxnLst>
                <a:rect l="f49" t="f52" r="f50" b="f51"/>
                <a:pathLst>
                  <a:path w="131652" h="43884">
                    <a:moveTo>
                      <a:pt x="f8" y="f5"/>
                    </a:moveTo>
                    <a:lnTo>
                      <a:pt x="f9" y="f5"/>
                    </a:lnTo>
                    <a:cubicBezTo>
                      <a:pt x="f10" y="f5"/>
                      <a:pt x="f5" y="f10"/>
                      <a:pt x="f5" y="f9"/>
                    </a:cubicBezTo>
                    <a:cubicBezTo>
                      <a:pt x="f5" y="f11"/>
                      <a:pt x="f10" y="f7"/>
                      <a:pt x="f9" y="f7"/>
                    </a:cubicBezTo>
                    <a:lnTo>
                      <a:pt x="f8" y="f7"/>
                    </a:lnTo>
                    <a:cubicBezTo>
                      <a:pt x="f12" y="f7"/>
                      <a:pt x="f13" y="f11"/>
                      <a:pt x="f13" y="f9"/>
                    </a:cubicBezTo>
                    <a:cubicBezTo>
                      <a:pt x="f13" y="f10"/>
                      <a:pt x="f12" y="f5"/>
                      <a:pt x="f8" y="f5"/>
                    </a:cubicBezTo>
                    <a:lnTo>
                      <a:pt x="f8" y="f5"/>
                    </a:lnTo>
                    <a:close/>
                  </a:path>
                </a:pathLst>
              </a:custGeom>
              <a:solidFill>
                <a:srgbClr val="FFFFFF"/>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24" name="Freeform 1264">
                <a:extLst>
                  <a:ext uri="{FF2B5EF4-FFF2-40B4-BE49-F238E27FC236}">
                    <a16:creationId xmlns:a16="http://schemas.microsoft.com/office/drawing/2014/main" id="{88098F5A-C144-E00E-AD69-03E7A079694E}"/>
                  </a:ext>
                </a:extLst>
              </p:cNvPr>
              <p:cNvSpPr/>
              <p:nvPr/>
            </p:nvSpPr>
            <p:spPr>
              <a:xfrm>
                <a:off x="7988289" y="443209"/>
                <a:ext cx="119283" cy="92555"/>
              </a:xfrm>
              <a:custGeom>
                <a:avLst/>
                <a:gdLst>
                  <a:gd name="f0" fmla="val 10800000"/>
                  <a:gd name="f1" fmla="val 5400000"/>
                  <a:gd name="f2" fmla="val 180"/>
                  <a:gd name="f3" fmla="val w"/>
                  <a:gd name="f4" fmla="val h"/>
                  <a:gd name="f5" fmla="val 0"/>
                  <a:gd name="f6" fmla="val 119279"/>
                  <a:gd name="f7" fmla="val 92552"/>
                  <a:gd name="f8" fmla="val 23984"/>
                  <a:gd name="f9" fmla="val 92553"/>
                  <a:gd name="f10" fmla="val 29469"/>
                  <a:gd name="f11" fmla="val 32212"/>
                  <a:gd name="f12" fmla="val 34954"/>
                  <a:gd name="f13" fmla="val 89810"/>
                  <a:gd name="f14" fmla="val 109009"/>
                  <a:gd name="f15" fmla="val 40440"/>
                  <a:gd name="f16" fmla="val 119980"/>
                  <a:gd name="f17" fmla="val 122723"/>
                  <a:gd name="f18" fmla="val 21241"/>
                  <a:gd name="f19" fmla="val 114495"/>
                  <a:gd name="f20" fmla="val 10270"/>
                  <a:gd name="f21" fmla="+- 0 0 701"/>
                  <a:gd name="f22" fmla="val 95296"/>
                  <a:gd name="f23" fmla="+- 0 0 3444"/>
                  <a:gd name="f24" fmla="val 84325"/>
                  <a:gd name="f25" fmla="val 4785"/>
                  <a:gd name="f26" fmla="val 54154"/>
                  <a:gd name="f27" fmla="val 59640"/>
                  <a:gd name="f28" fmla="val 73354"/>
                  <a:gd name="f29" fmla="val 18498"/>
                  <a:gd name="f30" fmla="+- 0 0 -90"/>
                  <a:gd name="f31" fmla="*/ f3 1 119279"/>
                  <a:gd name="f32" fmla="*/ f4 1 92552"/>
                  <a:gd name="f33" fmla="+- f7 0 f5"/>
                  <a:gd name="f34" fmla="+- f6 0 f5"/>
                  <a:gd name="f35" fmla="*/ f30 f0 1"/>
                  <a:gd name="f36" fmla="*/ f34 1 119279"/>
                  <a:gd name="f37" fmla="*/ f33 1 92552"/>
                  <a:gd name="f38" fmla="*/ 23984 f34 1"/>
                  <a:gd name="f39" fmla="*/ 92553 f33 1"/>
                  <a:gd name="f40" fmla="*/ 34954 f34 1"/>
                  <a:gd name="f41" fmla="*/ 89810 f33 1"/>
                  <a:gd name="f42" fmla="*/ 109009 f34 1"/>
                  <a:gd name="f43" fmla="*/ 40440 f33 1"/>
                  <a:gd name="f44" fmla="*/ 114495 f34 1"/>
                  <a:gd name="f45" fmla="*/ 10270 f33 1"/>
                  <a:gd name="f46" fmla="*/ 84325 f34 1"/>
                  <a:gd name="f47" fmla="*/ 4785 f33 1"/>
                  <a:gd name="f48" fmla="*/ 10270 f34 1"/>
                  <a:gd name="f49" fmla="*/ 54154 f33 1"/>
                  <a:gd name="f50" fmla="*/ 4785 f34 1"/>
                  <a:gd name="f51" fmla="*/ 84325 f33 1"/>
                  <a:gd name="f52" fmla="*/ f35 1 f2"/>
                  <a:gd name="f53" fmla="*/ f38 1 119279"/>
                  <a:gd name="f54" fmla="*/ f39 1 92552"/>
                  <a:gd name="f55" fmla="*/ f40 1 119279"/>
                  <a:gd name="f56" fmla="*/ f41 1 92552"/>
                  <a:gd name="f57" fmla="*/ f42 1 119279"/>
                  <a:gd name="f58" fmla="*/ f43 1 92552"/>
                  <a:gd name="f59" fmla="*/ f44 1 119279"/>
                  <a:gd name="f60" fmla="*/ f45 1 92552"/>
                  <a:gd name="f61" fmla="*/ f46 1 119279"/>
                  <a:gd name="f62" fmla="*/ f47 1 92552"/>
                  <a:gd name="f63" fmla="*/ f48 1 119279"/>
                  <a:gd name="f64" fmla="*/ f49 1 92552"/>
                  <a:gd name="f65" fmla="*/ f50 1 119279"/>
                  <a:gd name="f66" fmla="*/ f51 1 92552"/>
                  <a:gd name="f67" fmla="*/ f5 1 f36"/>
                  <a:gd name="f68" fmla="*/ f6 1 f36"/>
                  <a:gd name="f69" fmla="*/ f5 1 f37"/>
                  <a:gd name="f70" fmla="*/ f7 1 f37"/>
                  <a:gd name="f71" fmla="+- f52 0 f1"/>
                  <a:gd name="f72" fmla="*/ f53 1 f36"/>
                  <a:gd name="f73" fmla="*/ f54 1 f37"/>
                  <a:gd name="f74" fmla="*/ f55 1 f36"/>
                  <a:gd name="f75" fmla="*/ f56 1 f37"/>
                  <a:gd name="f76" fmla="*/ f57 1 f36"/>
                  <a:gd name="f77" fmla="*/ f58 1 f37"/>
                  <a:gd name="f78" fmla="*/ f59 1 f36"/>
                  <a:gd name="f79" fmla="*/ f60 1 f37"/>
                  <a:gd name="f80" fmla="*/ f61 1 f36"/>
                  <a:gd name="f81" fmla="*/ f62 1 f37"/>
                  <a:gd name="f82" fmla="*/ f63 1 f36"/>
                  <a:gd name="f83" fmla="*/ f64 1 f37"/>
                  <a:gd name="f84" fmla="*/ f65 1 f36"/>
                  <a:gd name="f85" fmla="*/ f66 1 f37"/>
                  <a:gd name="f86" fmla="*/ f67 f31 1"/>
                  <a:gd name="f87" fmla="*/ f68 f31 1"/>
                  <a:gd name="f88" fmla="*/ f70 f32 1"/>
                  <a:gd name="f89" fmla="*/ f69 f32 1"/>
                  <a:gd name="f90" fmla="*/ f72 f31 1"/>
                  <a:gd name="f91" fmla="*/ f73 f32 1"/>
                  <a:gd name="f92" fmla="*/ f74 f31 1"/>
                  <a:gd name="f93" fmla="*/ f75 f32 1"/>
                  <a:gd name="f94" fmla="*/ f76 f31 1"/>
                  <a:gd name="f95" fmla="*/ f77 f32 1"/>
                  <a:gd name="f96" fmla="*/ f78 f31 1"/>
                  <a:gd name="f97" fmla="*/ f79 f32 1"/>
                  <a:gd name="f98" fmla="*/ f80 f31 1"/>
                  <a:gd name="f99" fmla="*/ f81 f32 1"/>
                  <a:gd name="f100" fmla="*/ f82 f31 1"/>
                  <a:gd name="f101" fmla="*/ f83 f32 1"/>
                  <a:gd name="f102" fmla="*/ f84 f31 1"/>
                  <a:gd name="f103" fmla="*/ f85 f32 1"/>
                </a:gdLst>
                <a:ahLst/>
                <a:cxnLst>
                  <a:cxn ang="3cd4">
                    <a:pos x="hc" y="t"/>
                  </a:cxn>
                  <a:cxn ang="0">
                    <a:pos x="r" y="vc"/>
                  </a:cxn>
                  <a:cxn ang="cd4">
                    <a:pos x="hc" y="b"/>
                  </a:cxn>
                  <a:cxn ang="cd2">
                    <a:pos x="l" y="vc"/>
                  </a:cxn>
                  <a:cxn ang="f71">
                    <a:pos x="f90" y="f91"/>
                  </a:cxn>
                  <a:cxn ang="f71">
                    <a:pos x="f92" y="f93"/>
                  </a:cxn>
                  <a:cxn ang="f71">
                    <a:pos x="f94" y="f95"/>
                  </a:cxn>
                  <a:cxn ang="f71">
                    <a:pos x="f96" y="f97"/>
                  </a:cxn>
                  <a:cxn ang="f71">
                    <a:pos x="f98" y="f99"/>
                  </a:cxn>
                  <a:cxn ang="f71">
                    <a:pos x="f100" y="f101"/>
                  </a:cxn>
                  <a:cxn ang="f71">
                    <a:pos x="f102" y="f103"/>
                  </a:cxn>
                  <a:cxn ang="f71">
                    <a:pos x="f90" y="f91"/>
                  </a:cxn>
                  <a:cxn ang="f71">
                    <a:pos x="f90" y="f91"/>
                  </a:cxn>
                </a:cxnLst>
                <a:rect l="f86" t="f89" r="f87" b="f88"/>
                <a:pathLst>
                  <a:path w="119279" h="92552">
                    <a:moveTo>
                      <a:pt x="f8" y="f9"/>
                    </a:moveTo>
                    <a:cubicBezTo>
                      <a:pt x="f10" y="f9"/>
                      <a:pt x="f11" y="f9"/>
                      <a:pt x="f12" y="f13"/>
                    </a:cubicBezTo>
                    <a:lnTo>
                      <a:pt x="f14" y="f15"/>
                    </a:lnTo>
                    <a:cubicBezTo>
                      <a:pt x="f16" y="f12"/>
                      <a:pt x="f17" y="f18"/>
                      <a:pt x="f19" y="f20"/>
                    </a:cubicBezTo>
                    <a:cubicBezTo>
                      <a:pt x="f14" y="f21"/>
                      <a:pt x="f22" y="f23"/>
                      <a:pt x="f24" y="f25"/>
                    </a:cubicBezTo>
                    <a:lnTo>
                      <a:pt x="f20" y="f26"/>
                    </a:lnTo>
                    <a:cubicBezTo>
                      <a:pt x="f21" y="f27"/>
                      <a:pt x="f23" y="f28"/>
                      <a:pt x="f25" y="f24"/>
                    </a:cubicBezTo>
                    <a:cubicBezTo>
                      <a:pt x="f20" y="f13"/>
                      <a:pt x="f29" y="f9"/>
                      <a:pt x="f8" y="f9"/>
                    </a:cubicBezTo>
                    <a:lnTo>
                      <a:pt x="f8" y="f9"/>
                    </a:lnTo>
                    <a:close/>
                  </a:path>
                </a:pathLst>
              </a:custGeom>
              <a:solidFill>
                <a:srgbClr val="FFFFFF"/>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25" name="Freeform 1265">
                <a:extLst>
                  <a:ext uri="{FF2B5EF4-FFF2-40B4-BE49-F238E27FC236}">
                    <a16:creationId xmlns:a16="http://schemas.microsoft.com/office/drawing/2014/main" id="{505919D0-6079-CB3F-4EFD-E6A78542A1C6}"/>
                  </a:ext>
                </a:extLst>
              </p:cNvPr>
              <p:cNvSpPr/>
              <p:nvPr/>
            </p:nvSpPr>
            <p:spPr>
              <a:xfrm>
                <a:off x="7990219" y="862041"/>
                <a:ext cx="117344" cy="90626"/>
              </a:xfrm>
              <a:custGeom>
                <a:avLst/>
                <a:gdLst>
                  <a:gd name="f0" fmla="val 10800000"/>
                  <a:gd name="f1" fmla="val 5400000"/>
                  <a:gd name="f2" fmla="val 180"/>
                  <a:gd name="f3" fmla="val w"/>
                  <a:gd name="f4" fmla="val h"/>
                  <a:gd name="f5" fmla="val 0"/>
                  <a:gd name="f6" fmla="val 117348"/>
                  <a:gd name="f7" fmla="val 90622"/>
                  <a:gd name="f8" fmla="val 107079"/>
                  <a:gd name="f9" fmla="val 52224"/>
                  <a:gd name="f10" fmla="val 33024"/>
                  <a:gd name="f11" fmla="val 2854"/>
                  <a:gd name="f12" fmla="val 22053"/>
                  <a:gd name="f13" fmla="+- 0 0 2631"/>
                  <a:gd name="f14" fmla="val 8339"/>
                  <a:gd name="f15" fmla="val 111"/>
                  <a:gd name="f16" fmla="val 8340"/>
                  <a:gd name="f17" fmla="+- 0 0 2632"/>
                  <a:gd name="f18" fmla="val 19310"/>
                  <a:gd name="f19" fmla="val 38510"/>
                  <a:gd name="f20" fmla="val 82394"/>
                  <a:gd name="f21" fmla="val 87879"/>
                  <a:gd name="f22" fmla="val 85137"/>
                  <a:gd name="f23" fmla="val 93365"/>
                  <a:gd name="f24" fmla="val 101593"/>
                  <a:gd name="f25" fmla="val 112565"/>
                  <a:gd name="f26" fmla="val 79652"/>
                  <a:gd name="f27" fmla="val 120793"/>
                  <a:gd name="f28" fmla="val 71423"/>
                  <a:gd name="f29" fmla="val 118050"/>
                  <a:gd name="f30" fmla="val 57709"/>
                  <a:gd name="f31" fmla="+- 0 0 -90"/>
                  <a:gd name="f32" fmla="*/ f3 1 117348"/>
                  <a:gd name="f33" fmla="*/ f4 1 90622"/>
                  <a:gd name="f34" fmla="+- f7 0 f5"/>
                  <a:gd name="f35" fmla="+- f6 0 f5"/>
                  <a:gd name="f36" fmla="*/ f31 f0 1"/>
                  <a:gd name="f37" fmla="*/ f35 1 117348"/>
                  <a:gd name="f38" fmla="*/ f34 1 90622"/>
                  <a:gd name="f39" fmla="*/ 107079 f35 1"/>
                  <a:gd name="f40" fmla="*/ 52224 f34 1"/>
                  <a:gd name="f41" fmla="*/ 33024 f35 1"/>
                  <a:gd name="f42" fmla="*/ 2854 f34 1"/>
                  <a:gd name="f43" fmla="*/ 2854 f35 1"/>
                  <a:gd name="f44" fmla="*/ 8340 f34 1"/>
                  <a:gd name="f45" fmla="*/ 8339 f35 1"/>
                  <a:gd name="f46" fmla="*/ 38510 f34 1"/>
                  <a:gd name="f47" fmla="*/ 82394 f35 1"/>
                  <a:gd name="f48" fmla="*/ 87879 f34 1"/>
                  <a:gd name="f49" fmla="*/ 93365 f35 1"/>
                  <a:gd name="f50" fmla="*/ 90622 f34 1"/>
                  <a:gd name="f51" fmla="*/ 112565 f35 1"/>
                  <a:gd name="f52" fmla="*/ 79652 f34 1"/>
                  <a:gd name="f53" fmla="*/ f36 1 f2"/>
                  <a:gd name="f54" fmla="*/ f39 1 117348"/>
                  <a:gd name="f55" fmla="*/ f40 1 90622"/>
                  <a:gd name="f56" fmla="*/ f41 1 117348"/>
                  <a:gd name="f57" fmla="*/ f42 1 90622"/>
                  <a:gd name="f58" fmla="*/ f43 1 117348"/>
                  <a:gd name="f59" fmla="*/ f44 1 90622"/>
                  <a:gd name="f60" fmla="*/ f45 1 117348"/>
                  <a:gd name="f61" fmla="*/ f46 1 90622"/>
                  <a:gd name="f62" fmla="*/ f47 1 117348"/>
                  <a:gd name="f63" fmla="*/ f48 1 90622"/>
                  <a:gd name="f64" fmla="*/ f49 1 117348"/>
                  <a:gd name="f65" fmla="*/ f50 1 90622"/>
                  <a:gd name="f66" fmla="*/ f51 1 117348"/>
                  <a:gd name="f67" fmla="*/ f52 1 90622"/>
                  <a:gd name="f68" fmla="*/ f5 1 f37"/>
                  <a:gd name="f69" fmla="*/ f6 1 f37"/>
                  <a:gd name="f70" fmla="*/ f5 1 f38"/>
                  <a:gd name="f71" fmla="*/ f7 1 f38"/>
                  <a:gd name="f72" fmla="+- f53 0 f1"/>
                  <a:gd name="f73" fmla="*/ f54 1 f37"/>
                  <a:gd name="f74" fmla="*/ f55 1 f38"/>
                  <a:gd name="f75" fmla="*/ f56 1 f37"/>
                  <a:gd name="f76" fmla="*/ f57 1 f38"/>
                  <a:gd name="f77" fmla="*/ f58 1 f37"/>
                  <a:gd name="f78" fmla="*/ f59 1 f38"/>
                  <a:gd name="f79" fmla="*/ f60 1 f37"/>
                  <a:gd name="f80" fmla="*/ f61 1 f38"/>
                  <a:gd name="f81" fmla="*/ f62 1 f37"/>
                  <a:gd name="f82" fmla="*/ f63 1 f38"/>
                  <a:gd name="f83" fmla="*/ f64 1 f37"/>
                  <a:gd name="f84" fmla="*/ f65 1 f38"/>
                  <a:gd name="f85" fmla="*/ f66 1 f37"/>
                  <a:gd name="f86" fmla="*/ f67 1 f38"/>
                  <a:gd name="f87" fmla="*/ f68 f32 1"/>
                  <a:gd name="f88" fmla="*/ f69 f32 1"/>
                  <a:gd name="f89" fmla="*/ f71 f33 1"/>
                  <a:gd name="f90" fmla="*/ f70 f33 1"/>
                  <a:gd name="f91" fmla="*/ f73 f32 1"/>
                  <a:gd name="f92" fmla="*/ f74 f33 1"/>
                  <a:gd name="f93" fmla="*/ f75 f32 1"/>
                  <a:gd name="f94" fmla="*/ f76 f33 1"/>
                  <a:gd name="f95" fmla="*/ f77 f32 1"/>
                  <a:gd name="f96" fmla="*/ f78 f33 1"/>
                  <a:gd name="f97" fmla="*/ f79 f32 1"/>
                  <a:gd name="f98" fmla="*/ f80 f33 1"/>
                  <a:gd name="f99" fmla="*/ f81 f32 1"/>
                  <a:gd name="f100" fmla="*/ f82 f33 1"/>
                  <a:gd name="f101" fmla="*/ f83 f32 1"/>
                  <a:gd name="f102" fmla="*/ f84 f33 1"/>
                  <a:gd name="f103" fmla="*/ f85 f32 1"/>
                  <a:gd name="f104" fmla="*/ f86 f33 1"/>
                </a:gdLst>
                <a:ahLst/>
                <a:cxnLst>
                  <a:cxn ang="3cd4">
                    <a:pos x="hc" y="t"/>
                  </a:cxn>
                  <a:cxn ang="0">
                    <a:pos x="r" y="vc"/>
                  </a:cxn>
                  <a:cxn ang="cd4">
                    <a:pos x="hc" y="b"/>
                  </a:cxn>
                  <a:cxn ang="cd2">
                    <a:pos x="l" y="vc"/>
                  </a:cxn>
                  <a:cxn ang="f72">
                    <a:pos x="f91" y="f92"/>
                  </a:cxn>
                  <a:cxn ang="f72">
                    <a:pos x="f93" y="f94"/>
                  </a:cxn>
                  <a:cxn ang="f72">
                    <a:pos x="f95" y="f96"/>
                  </a:cxn>
                  <a:cxn ang="f72">
                    <a:pos x="f97" y="f98"/>
                  </a:cxn>
                  <a:cxn ang="f72">
                    <a:pos x="f99" y="f100"/>
                  </a:cxn>
                  <a:cxn ang="f72">
                    <a:pos x="f101" y="f102"/>
                  </a:cxn>
                  <a:cxn ang="f72">
                    <a:pos x="f103" y="f104"/>
                  </a:cxn>
                  <a:cxn ang="f72">
                    <a:pos x="f91" y="f92"/>
                  </a:cxn>
                  <a:cxn ang="f72">
                    <a:pos x="f91" y="f92"/>
                  </a:cxn>
                </a:cxnLst>
                <a:rect l="f87" t="f90" r="f88" b="f89"/>
                <a:pathLst>
                  <a:path w="117348" h="90622">
                    <a:moveTo>
                      <a:pt x="f8" y="f9"/>
                    </a:moveTo>
                    <a:lnTo>
                      <a:pt x="f10" y="f11"/>
                    </a:lnTo>
                    <a:cubicBezTo>
                      <a:pt x="f12" y="f13"/>
                      <a:pt x="f14" y="f15"/>
                      <a:pt x="f11" y="f16"/>
                    </a:cubicBezTo>
                    <a:cubicBezTo>
                      <a:pt x="f17" y="f18"/>
                      <a:pt x="f15" y="f10"/>
                      <a:pt x="f14" y="f19"/>
                    </a:cubicBezTo>
                    <a:lnTo>
                      <a:pt x="f20" y="f21"/>
                    </a:lnTo>
                    <a:cubicBezTo>
                      <a:pt x="f22" y="f7"/>
                      <a:pt x="f7" y="f7"/>
                      <a:pt x="f23" y="f7"/>
                    </a:cubicBezTo>
                    <a:cubicBezTo>
                      <a:pt x="f24" y="f7"/>
                      <a:pt x="f8" y="f21"/>
                      <a:pt x="f25" y="f26"/>
                    </a:cubicBezTo>
                    <a:cubicBezTo>
                      <a:pt x="f27" y="f28"/>
                      <a:pt x="f29" y="f30"/>
                      <a:pt x="f8" y="f9"/>
                    </a:cubicBezTo>
                    <a:lnTo>
                      <a:pt x="f8" y="f9"/>
                    </a:lnTo>
                    <a:close/>
                  </a:path>
                </a:pathLst>
              </a:custGeom>
              <a:solidFill>
                <a:srgbClr val="FFFFFF"/>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26" name="Freeform 1266">
                <a:extLst>
                  <a:ext uri="{FF2B5EF4-FFF2-40B4-BE49-F238E27FC236}">
                    <a16:creationId xmlns:a16="http://schemas.microsoft.com/office/drawing/2014/main" id="{6AA2F54B-061B-9DCA-2EFB-8ED1626B0AC2}"/>
                  </a:ext>
                </a:extLst>
              </p:cNvPr>
              <p:cNvSpPr/>
              <p:nvPr/>
            </p:nvSpPr>
            <p:spPr>
              <a:xfrm>
                <a:off x="7244297" y="675650"/>
                <a:ext cx="131655" cy="43882"/>
              </a:xfrm>
              <a:custGeom>
                <a:avLst/>
                <a:gdLst>
                  <a:gd name="f0" fmla="val 10800000"/>
                  <a:gd name="f1" fmla="val 5400000"/>
                  <a:gd name="f2" fmla="val 180"/>
                  <a:gd name="f3" fmla="val w"/>
                  <a:gd name="f4" fmla="val h"/>
                  <a:gd name="f5" fmla="val 0"/>
                  <a:gd name="f6" fmla="val 131653"/>
                  <a:gd name="f7" fmla="val 43884"/>
                  <a:gd name="f8" fmla="val 21943"/>
                  <a:gd name="f9" fmla="val 109711"/>
                  <a:gd name="f10" fmla="val 120682"/>
                  <a:gd name="f11" fmla="val 32913"/>
                  <a:gd name="f12" fmla="val 21942"/>
                  <a:gd name="f13" fmla="val 10971"/>
                  <a:gd name="f14" fmla="val 35656"/>
                  <a:gd name="f15" fmla="val 8229"/>
                  <a:gd name="f16" fmla="+- 0 0 -90"/>
                  <a:gd name="f17" fmla="*/ f3 1 131653"/>
                  <a:gd name="f18" fmla="*/ f4 1 43884"/>
                  <a:gd name="f19" fmla="+- f7 0 f5"/>
                  <a:gd name="f20" fmla="+- f6 0 f5"/>
                  <a:gd name="f21" fmla="*/ f16 f0 1"/>
                  <a:gd name="f22" fmla="*/ f20 1 131653"/>
                  <a:gd name="f23" fmla="*/ f19 1 43884"/>
                  <a:gd name="f24" fmla="*/ 21943 f20 1"/>
                  <a:gd name="f25" fmla="*/ 43884 f19 1"/>
                  <a:gd name="f26" fmla="*/ 109711 f20 1"/>
                  <a:gd name="f27" fmla="*/ 131653 f20 1"/>
                  <a:gd name="f28" fmla="*/ 21942 f19 1"/>
                  <a:gd name="f29" fmla="*/ 0 f19 1"/>
                  <a:gd name="f30" fmla="*/ 0 f20 1"/>
                  <a:gd name="f31" fmla="*/ f21 1 f2"/>
                  <a:gd name="f32" fmla="*/ f24 1 131653"/>
                  <a:gd name="f33" fmla="*/ f25 1 43884"/>
                  <a:gd name="f34" fmla="*/ f26 1 131653"/>
                  <a:gd name="f35" fmla="*/ f27 1 131653"/>
                  <a:gd name="f36" fmla="*/ f28 1 43884"/>
                  <a:gd name="f37" fmla="*/ f29 1 43884"/>
                  <a:gd name="f38" fmla="*/ f30 1 131653"/>
                  <a:gd name="f39" fmla="*/ f5 1 f22"/>
                  <a:gd name="f40" fmla="*/ f6 1 f22"/>
                  <a:gd name="f41" fmla="*/ f5 1 f23"/>
                  <a:gd name="f42" fmla="*/ f7 1 f23"/>
                  <a:gd name="f43" fmla="+- f31 0 f1"/>
                  <a:gd name="f44" fmla="*/ f32 1 f22"/>
                  <a:gd name="f45" fmla="*/ f33 1 f23"/>
                  <a:gd name="f46" fmla="*/ f34 1 f22"/>
                  <a:gd name="f47" fmla="*/ f35 1 f22"/>
                  <a:gd name="f48" fmla="*/ f36 1 f23"/>
                  <a:gd name="f49" fmla="*/ f37 1 f23"/>
                  <a:gd name="f50" fmla="*/ f38 1 f22"/>
                  <a:gd name="f51" fmla="*/ f39 f17 1"/>
                  <a:gd name="f52" fmla="*/ f40 f17 1"/>
                  <a:gd name="f53" fmla="*/ f42 f18 1"/>
                  <a:gd name="f54" fmla="*/ f41 f18 1"/>
                  <a:gd name="f55" fmla="*/ f44 f17 1"/>
                  <a:gd name="f56" fmla="*/ f45 f18 1"/>
                  <a:gd name="f57" fmla="*/ f46 f17 1"/>
                  <a:gd name="f58" fmla="*/ f47 f17 1"/>
                  <a:gd name="f59" fmla="*/ f48 f18 1"/>
                  <a:gd name="f60" fmla="*/ f49 f18 1"/>
                  <a:gd name="f61" fmla="*/ f50 f17 1"/>
                </a:gdLst>
                <a:ahLst/>
                <a:cxnLst>
                  <a:cxn ang="3cd4">
                    <a:pos x="hc" y="t"/>
                  </a:cxn>
                  <a:cxn ang="0">
                    <a:pos x="r" y="vc"/>
                  </a:cxn>
                  <a:cxn ang="cd4">
                    <a:pos x="hc" y="b"/>
                  </a:cxn>
                  <a:cxn ang="cd2">
                    <a:pos x="l" y="vc"/>
                  </a:cxn>
                  <a:cxn ang="f43">
                    <a:pos x="f55" y="f56"/>
                  </a:cxn>
                  <a:cxn ang="f43">
                    <a:pos x="f57" y="f56"/>
                  </a:cxn>
                  <a:cxn ang="f43">
                    <a:pos x="f58" y="f59"/>
                  </a:cxn>
                  <a:cxn ang="f43">
                    <a:pos x="f57" y="f60"/>
                  </a:cxn>
                  <a:cxn ang="f43">
                    <a:pos x="f55" y="f60"/>
                  </a:cxn>
                  <a:cxn ang="f43">
                    <a:pos x="f61" y="f59"/>
                  </a:cxn>
                  <a:cxn ang="f43">
                    <a:pos x="f55" y="f56"/>
                  </a:cxn>
                  <a:cxn ang="f43">
                    <a:pos x="f55" y="f56"/>
                  </a:cxn>
                </a:cxnLst>
                <a:rect l="f51" t="f54" r="f52" b="f53"/>
                <a:pathLst>
                  <a:path w="131653" h="43884">
                    <a:moveTo>
                      <a:pt x="f8" y="f7"/>
                    </a:moveTo>
                    <a:lnTo>
                      <a:pt x="f9" y="f7"/>
                    </a:lnTo>
                    <a:cubicBezTo>
                      <a:pt x="f10" y="f7"/>
                      <a:pt x="f6" y="f11"/>
                      <a:pt x="f6" y="f12"/>
                    </a:cubicBezTo>
                    <a:cubicBezTo>
                      <a:pt x="f6" y="f13"/>
                      <a:pt x="f10" y="f5"/>
                      <a:pt x="f9" y="f5"/>
                    </a:cubicBezTo>
                    <a:lnTo>
                      <a:pt x="f8" y="f5"/>
                    </a:lnTo>
                    <a:cubicBezTo>
                      <a:pt x="f13" y="f5"/>
                      <a:pt x="f5" y="f13"/>
                      <a:pt x="f5" y="f12"/>
                    </a:cubicBezTo>
                    <a:cubicBezTo>
                      <a:pt x="f5" y="f14"/>
                      <a:pt x="f15" y="f7"/>
                      <a:pt x="f8" y="f7"/>
                    </a:cubicBezTo>
                    <a:lnTo>
                      <a:pt x="f8" y="f7"/>
                    </a:lnTo>
                    <a:close/>
                  </a:path>
                </a:pathLst>
              </a:custGeom>
              <a:solidFill>
                <a:srgbClr val="FFFFFF"/>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27" name="Freeform 1267">
                <a:extLst>
                  <a:ext uri="{FF2B5EF4-FFF2-40B4-BE49-F238E27FC236}">
                    <a16:creationId xmlns:a16="http://schemas.microsoft.com/office/drawing/2014/main" id="{13C76B44-146C-E321-6A8B-F454750D9479}"/>
                  </a:ext>
                </a:extLst>
              </p:cNvPr>
              <p:cNvSpPr/>
              <p:nvPr/>
            </p:nvSpPr>
            <p:spPr>
              <a:xfrm>
                <a:off x="7295549" y="442405"/>
                <a:ext cx="116165" cy="93360"/>
              </a:xfrm>
              <a:custGeom>
                <a:avLst/>
                <a:gdLst>
                  <a:gd name="f0" fmla="val 10800000"/>
                  <a:gd name="f1" fmla="val 5400000"/>
                  <a:gd name="f2" fmla="val 180"/>
                  <a:gd name="f3" fmla="val w"/>
                  <a:gd name="f4" fmla="val h"/>
                  <a:gd name="f5" fmla="val 0"/>
                  <a:gd name="f6" fmla="val 116167"/>
                  <a:gd name="f7" fmla="val 93364"/>
                  <a:gd name="f8" fmla="val 9089"/>
                  <a:gd name="f9" fmla="val 41253"/>
                  <a:gd name="f10" fmla="val 83143"/>
                  <a:gd name="f11" fmla="val 90622"/>
                  <a:gd name="f12" fmla="val 85886"/>
                  <a:gd name="f13" fmla="val 93365"/>
                  <a:gd name="f14" fmla="val 91372"/>
                  <a:gd name="f15" fmla="val 94115"/>
                  <a:gd name="f16" fmla="val 102343"/>
                  <a:gd name="f17" fmla="val 107828"/>
                  <a:gd name="f18" fmla="val 113314"/>
                  <a:gd name="f19" fmla="val 82394"/>
                  <a:gd name="f20" fmla="val 118799"/>
                  <a:gd name="f21" fmla="val 71423"/>
                  <a:gd name="f22" fmla="val 116056"/>
                  <a:gd name="f23" fmla="val 57709"/>
                  <a:gd name="f24" fmla="val 52223"/>
                  <a:gd name="f25" fmla="val 33773"/>
                  <a:gd name="f26" fmla="val 2854"/>
                  <a:gd name="f27" fmla="val 22803"/>
                  <a:gd name="f28" fmla="+- 0 0 2632"/>
                  <a:gd name="f29" fmla="val 111"/>
                  <a:gd name="f30" fmla="val 3603"/>
                  <a:gd name="f31" fmla="val 8339"/>
                  <a:gd name="f32" fmla="+- 0 0 1882"/>
                  <a:gd name="f33" fmla="val 19311"/>
                  <a:gd name="f34" fmla="val 33025"/>
                  <a:gd name="f35" fmla="+- 0 0 -90"/>
                  <a:gd name="f36" fmla="*/ f3 1 116167"/>
                  <a:gd name="f37" fmla="*/ f4 1 93364"/>
                  <a:gd name="f38" fmla="+- f7 0 f5"/>
                  <a:gd name="f39" fmla="+- f6 0 f5"/>
                  <a:gd name="f40" fmla="*/ f35 f0 1"/>
                  <a:gd name="f41" fmla="*/ f39 1 116167"/>
                  <a:gd name="f42" fmla="*/ f38 1 93364"/>
                  <a:gd name="f43" fmla="*/ 9089 f39 1"/>
                  <a:gd name="f44" fmla="*/ 41253 f38 1"/>
                  <a:gd name="f45" fmla="*/ 83143 f39 1"/>
                  <a:gd name="f46" fmla="*/ 90622 f38 1"/>
                  <a:gd name="f47" fmla="*/ 94115 f39 1"/>
                  <a:gd name="f48" fmla="*/ 93365 f38 1"/>
                  <a:gd name="f49" fmla="*/ 113314 f39 1"/>
                  <a:gd name="f50" fmla="*/ 82394 f38 1"/>
                  <a:gd name="f51" fmla="*/ 107828 f39 1"/>
                  <a:gd name="f52" fmla="*/ 52223 f38 1"/>
                  <a:gd name="f53" fmla="*/ 33773 f39 1"/>
                  <a:gd name="f54" fmla="*/ 2854 f38 1"/>
                  <a:gd name="f55" fmla="*/ 3603 f39 1"/>
                  <a:gd name="f56" fmla="*/ 8339 f38 1"/>
                  <a:gd name="f57" fmla="*/ f40 1 f2"/>
                  <a:gd name="f58" fmla="*/ f43 1 116167"/>
                  <a:gd name="f59" fmla="*/ f44 1 93364"/>
                  <a:gd name="f60" fmla="*/ f45 1 116167"/>
                  <a:gd name="f61" fmla="*/ f46 1 93364"/>
                  <a:gd name="f62" fmla="*/ f47 1 116167"/>
                  <a:gd name="f63" fmla="*/ f48 1 93364"/>
                  <a:gd name="f64" fmla="*/ f49 1 116167"/>
                  <a:gd name="f65" fmla="*/ f50 1 93364"/>
                  <a:gd name="f66" fmla="*/ f51 1 116167"/>
                  <a:gd name="f67" fmla="*/ f52 1 93364"/>
                  <a:gd name="f68" fmla="*/ f53 1 116167"/>
                  <a:gd name="f69" fmla="*/ f54 1 93364"/>
                  <a:gd name="f70" fmla="*/ f55 1 116167"/>
                  <a:gd name="f71" fmla="*/ f56 1 93364"/>
                  <a:gd name="f72" fmla="*/ f5 1 f41"/>
                  <a:gd name="f73" fmla="*/ f6 1 f41"/>
                  <a:gd name="f74" fmla="*/ f5 1 f42"/>
                  <a:gd name="f75" fmla="*/ f7 1 f42"/>
                  <a:gd name="f76" fmla="+- f57 0 f1"/>
                  <a:gd name="f77" fmla="*/ f58 1 f41"/>
                  <a:gd name="f78" fmla="*/ f59 1 f42"/>
                  <a:gd name="f79" fmla="*/ f60 1 f41"/>
                  <a:gd name="f80" fmla="*/ f61 1 f42"/>
                  <a:gd name="f81" fmla="*/ f62 1 f41"/>
                  <a:gd name="f82" fmla="*/ f63 1 f42"/>
                  <a:gd name="f83" fmla="*/ f64 1 f41"/>
                  <a:gd name="f84" fmla="*/ f65 1 f42"/>
                  <a:gd name="f85" fmla="*/ f66 1 f41"/>
                  <a:gd name="f86" fmla="*/ f67 1 f42"/>
                  <a:gd name="f87" fmla="*/ f68 1 f41"/>
                  <a:gd name="f88" fmla="*/ f69 1 f42"/>
                  <a:gd name="f89" fmla="*/ f70 1 f41"/>
                  <a:gd name="f90" fmla="*/ f71 1 f42"/>
                  <a:gd name="f91" fmla="*/ f72 f36 1"/>
                  <a:gd name="f92" fmla="*/ f73 f36 1"/>
                  <a:gd name="f93" fmla="*/ f75 f37 1"/>
                  <a:gd name="f94" fmla="*/ f74 f37 1"/>
                  <a:gd name="f95" fmla="*/ f77 f36 1"/>
                  <a:gd name="f96" fmla="*/ f78 f37 1"/>
                  <a:gd name="f97" fmla="*/ f79 f36 1"/>
                  <a:gd name="f98" fmla="*/ f80 f37 1"/>
                  <a:gd name="f99" fmla="*/ f81 f36 1"/>
                  <a:gd name="f100" fmla="*/ f82 f37 1"/>
                  <a:gd name="f101" fmla="*/ f83 f36 1"/>
                  <a:gd name="f102" fmla="*/ f84 f37 1"/>
                  <a:gd name="f103" fmla="*/ f85 f36 1"/>
                  <a:gd name="f104" fmla="*/ f86 f37 1"/>
                  <a:gd name="f105" fmla="*/ f87 f36 1"/>
                  <a:gd name="f106" fmla="*/ f88 f37 1"/>
                  <a:gd name="f107" fmla="*/ f89 f36 1"/>
                  <a:gd name="f108" fmla="*/ f90 f37 1"/>
                </a:gdLst>
                <a:ahLst/>
                <a:cxnLst>
                  <a:cxn ang="3cd4">
                    <a:pos x="hc" y="t"/>
                  </a:cxn>
                  <a:cxn ang="0">
                    <a:pos x="r" y="vc"/>
                  </a:cxn>
                  <a:cxn ang="cd4">
                    <a:pos x="hc" y="b"/>
                  </a:cxn>
                  <a:cxn ang="cd2">
                    <a:pos x="l" y="vc"/>
                  </a:cxn>
                  <a:cxn ang="f76">
                    <a:pos x="f95" y="f96"/>
                  </a:cxn>
                  <a:cxn ang="f76">
                    <a:pos x="f97" y="f98"/>
                  </a:cxn>
                  <a:cxn ang="f76">
                    <a:pos x="f99" y="f100"/>
                  </a:cxn>
                  <a:cxn ang="f76">
                    <a:pos x="f101" y="f102"/>
                  </a:cxn>
                  <a:cxn ang="f76">
                    <a:pos x="f103" y="f104"/>
                  </a:cxn>
                  <a:cxn ang="f76">
                    <a:pos x="f105" y="f106"/>
                  </a:cxn>
                  <a:cxn ang="f76">
                    <a:pos x="f107" y="f108"/>
                  </a:cxn>
                  <a:cxn ang="f76">
                    <a:pos x="f95" y="f96"/>
                  </a:cxn>
                  <a:cxn ang="f76">
                    <a:pos x="f95" y="f96"/>
                  </a:cxn>
                </a:cxnLst>
                <a:rect l="f91" t="f94" r="f92" b="f93"/>
                <a:pathLst>
                  <a:path w="116167" h="93364">
                    <a:moveTo>
                      <a:pt x="f8" y="f9"/>
                    </a:moveTo>
                    <a:lnTo>
                      <a:pt x="f10" y="f11"/>
                    </a:lnTo>
                    <a:cubicBezTo>
                      <a:pt x="f12" y="f13"/>
                      <a:pt x="f14" y="f13"/>
                      <a:pt x="f15" y="f13"/>
                    </a:cubicBezTo>
                    <a:cubicBezTo>
                      <a:pt x="f16" y="f13"/>
                      <a:pt x="f17" y="f11"/>
                      <a:pt x="f18" y="f19"/>
                    </a:cubicBezTo>
                    <a:cubicBezTo>
                      <a:pt x="f20" y="f21"/>
                      <a:pt x="f22" y="f23"/>
                      <a:pt x="f17" y="f24"/>
                    </a:cubicBezTo>
                    <a:lnTo>
                      <a:pt x="f25" y="f26"/>
                    </a:lnTo>
                    <a:cubicBezTo>
                      <a:pt x="f27" y="f28"/>
                      <a:pt x="f8" y="f29"/>
                      <a:pt x="f30" y="f31"/>
                    </a:cubicBezTo>
                    <a:cubicBezTo>
                      <a:pt x="f32" y="f33"/>
                      <a:pt x="f32" y="f34"/>
                      <a:pt x="f8" y="f9"/>
                    </a:cubicBezTo>
                    <a:lnTo>
                      <a:pt x="f8" y="f9"/>
                    </a:lnTo>
                    <a:close/>
                  </a:path>
                </a:pathLst>
              </a:custGeom>
              <a:solidFill>
                <a:srgbClr val="FFFFFF"/>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28" name="Freeform 1268">
                <a:extLst>
                  <a:ext uri="{FF2B5EF4-FFF2-40B4-BE49-F238E27FC236}">
                    <a16:creationId xmlns:a16="http://schemas.microsoft.com/office/drawing/2014/main" id="{52964E00-2674-EFE2-9C56-9317B90FF01D}"/>
                  </a:ext>
                </a:extLst>
              </p:cNvPr>
              <p:cNvSpPr/>
              <p:nvPr/>
            </p:nvSpPr>
            <p:spPr>
              <a:xfrm>
                <a:off x="7294369" y="860267"/>
                <a:ext cx="119283" cy="95143"/>
              </a:xfrm>
              <a:custGeom>
                <a:avLst/>
                <a:gdLst>
                  <a:gd name="f0" fmla="val 10800000"/>
                  <a:gd name="f1" fmla="val 5400000"/>
                  <a:gd name="f2" fmla="val 180"/>
                  <a:gd name="f3" fmla="val w"/>
                  <a:gd name="f4" fmla="val h"/>
                  <a:gd name="f5" fmla="val 0"/>
                  <a:gd name="f6" fmla="val 119279"/>
                  <a:gd name="f7" fmla="val 95139"/>
                  <a:gd name="f8" fmla="val 84324"/>
                  <a:gd name="f9" fmla="val 4628"/>
                  <a:gd name="f10" fmla="val 10270"/>
                  <a:gd name="f11" fmla="val 53998"/>
                  <a:gd name="f12" fmla="+- 0 0 701"/>
                  <a:gd name="f13" fmla="val 59483"/>
                  <a:gd name="f14" fmla="+- 0 0 3444"/>
                  <a:gd name="f15" fmla="val 73197"/>
                  <a:gd name="f16" fmla="val 4784"/>
                  <a:gd name="f17" fmla="val 84168"/>
                  <a:gd name="f18" fmla="val 89654"/>
                  <a:gd name="f19" fmla="val 15755"/>
                  <a:gd name="f20" fmla="val 95140"/>
                  <a:gd name="f21" fmla="val 23984"/>
                  <a:gd name="f22" fmla="val 29469"/>
                  <a:gd name="f23" fmla="val 32212"/>
                  <a:gd name="f24" fmla="val 34955"/>
                  <a:gd name="f25" fmla="val 92397"/>
                  <a:gd name="f26" fmla="val 109010"/>
                  <a:gd name="f27" fmla="val 43027"/>
                  <a:gd name="f28" fmla="val 119981"/>
                  <a:gd name="f29" fmla="val 37542"/>
                  <a:gd name="f30" fmla="val 122723"/>
                  <a:gd name="f31" fmla="val 23828"/>
                  <a:gd name="f32" fmla="val 114495"/>
                  <a:gd name="f33" fmla="val 12857"/>
                  <a:gd name="f34" fmla="+- 0 0 857"/>
                  <a:gd name="f35" fmla="val 95296"/>
                  <a:gd name="f36" fmla="+- 0 0 3600"/>
                  <a:gd name="f37" fmla="+- 0 0 -90"/>
                  <a:gd name="f38" fmla="*/ f3 1 119279"/>
                  <a:gd name="f39" fmla="*/ f4 1 95139"/>
                  <a:gd name="f40" fmla="+- f7 0 f5"/>
                  <a:gd name="f41" fmla="+- f6 0 f5"/>
                  <a:gd name="f42" fmla="*/ f37 f0 1"/>
                  <a:gd name="f43" fmla="*/ f41 1 119279"/>
                  <a:gd name="f44" fmla="*/ f40 1 95139"/>
                  <a:gd name="f45" fmla="*/ 84324 f41 1"/>
                  <a:gd name="f46" fmla="*/ 4628 f40 1"/>
                  <a:gd name="f47" fmla="*/ 10270 f41 1"/>
                  <a:gd name="f48" fmla="*/ 53998 f40 1"/>
                  <a:gd name="f49" fmla="*/ 4784 f41 1"/>
                  <a:gd name="f50" fmla="*/ 84168 f40 1"/>
                  <a:gd name="f51" fmla="*/ 23984 f41 1"/>
                  <a:gd name="f52" fmla="*/ 95140 f40 1"/>
                  <a:gd name="f53" fmla="*/ 34955 f41 1"/>
                  <a:gd name="f54" fmla="*/ 92397 f40 1"/>
                  <a:gd name="f55" fmla="*/ 109010 f41 1"/>
                  <a:gd name="f56" fmla="*/ 43027 f40 1"/>
                  <a:gd name="f57" fmla="*/ 114495 f41 1"/>
                  <a:gd name="f58" fmla="*/ 12857 f40 1"/>
                  <a:gd name="f59" fmla="*/ f42 1 f2"/>
                  <a:gd name="f60" fmla="*/ f45 1 119279"/>
                  <a:gd name="f61" fmla="*/ f46 1 95139"/>
                  <a:gd name="f62" fmla="*/ f47 1 119279"/>
                  <a:gd name="f63" fmla="*/ f48 1 95139"/>
                  <a:gd name="f64" fmla="*/ f49 1 119279"/>
                  <a:gd name="f65" fmla="*/ f50 1 95139"/>
                  <a:gd name="f66" fmla="*/ f51 1 119279"/>
                  <a:gd name="f67" fmla="*/ f52 1 95139"/>
                  <a:gd name="f68" fmla="*/ f53 1 119279"/>
                  <a:gd name="f69" fmla="*/ f54 1 95139"/>
                  <a:gd name="f70" fmla="*/ f55 1 119279"/>
                  <a:gd name="f71" fmla="*/ f56 1 95139"/>
                  <a:gd name="f72" fmla="*/ f57 1 119279"/>
                  <a:gd name="f73" fmla="*/ f58 1 95139"/>
                  <a:gd name="f74" fmla="*/ f5 1 f43"/>
                  <a:gd name="f75" fmla="*/ f6 1 f43"/>
                  <a:gd name="f76" fmla="*/ f5 1 f44"/>
                  <a:gd name="f77" fmla="*/ f7 1 f44"/>
                  <a:gd name="f78" fmla="+- f59 0 f1"/>
                  <a:gd name="f79" fmla="*/ f60 1 f43"/>
                  <a:gd name="f80" fmla="*/ f61 1 f44"/>
                  <a:gd name="f81" fmla="*/ f62 1 f43"/>
                  <a:gd name="f82" fmla="*/ f63 1 f44"/>
                  <a:gd name="f83" fmla="*/ f64 1 f43"/>
                  <a:gd name="f84" fmla="*/ f65 1 f44"/>
                  <a:gd name="f85" fmla="*/ f66 1 f43"/>
                  <a:gd name="f86" fmla="*/ f67 1 f44"/>
                  <a:gd name="f87" fmla="*/ f68 1 f43"/>
                  <a:gd name="f88" fmla="*/ f69 1 f44"/>
                  <a:gd name="f89" fmla="*/ f70 1 f43"/>
                  <a:gd name="f90" fmla="*/ f71 1 f44"/>
                  <a:gd name="f91" fmla="*/ f72 1 f43"/>
                  <a:gd name="f92" fmla="*/ f73 1 f44"/>
                  <a:gd name="f93" fmla="*/ f74 f38 1"/>
                  <a:gd name="f94" fmla="*/ f75 f38 1"/>
                  <a:gd name="f95" fmla="*/ f77 f39 1"/>
                  <a:gd name="f96" fmla="*/ f76 f39 1"/>
                  <a:gd name="f97" fmla="*/ f79 f38 1"/>
                  <a:gd name="f98" fmla="*/ f80 f39 1"/>
                  <a:gd name="f99" fmla="*/ f81 f38 1"/>
                  <a:gd name="f100" fmla="*/ f82 f39 1"/>
                  <a:gd name="f101" fmla="*/ f83 f38 1"/>
                  <a:gd name="f102" fmla="*/ f84 f39 1"/>
                  <a:gd name="f103" fmla="*/ f85 f38 1"/>
                  <a:gd name="f104" fmla="*/ f86 f39 1"/>
                  <a:gd name="f105" fmla="*/ f87 f38 1"/>
                  <a:gd name="f106" fmla="*/ f88 f39 1"/>
                  <a:gd name="f107" fmla="*/ f89 f38 1"/>
                  <a:gd name="f108" fmla="*/ f90 f39 1"/>
                  <a:gd name="f109" fmla="*/ f91 f38 1"/>
                  <a:gd name="f110" fmla="*/ f92 f39 1"/>
                </a:gdLst>
                <a:ahLst/>
                <a:cxnLst>
                  <a:cxn ang="3cd4">
                    <a:pos x="hc" y="t"/>
                  </a:cxn>
                  <a:cxn ang="0">
                    <a:pos x="r" y="vc"/>
                  </a:cxn>
                  <a:cxn ang="cd4">
                    <a:pos x="hc" y="b"/>
                  </a:cxn>
                  <a:cxn ang="cd2">
                    <a:pos x="l" y="vc"/>
                  </a:cxn>
                  <a:cxn ang="f78">
                    <a:pos x="f97" y="f98"/>
                  </a:cxn>
                  <a:cxn ang="f78">
                    <a:pos x="f99" y="f100"/>
                  </a:cxn>
                  <a:cxn ang="f78">
                    <a:pos x="f101" y="f102"/>
                  </a:cxn>
                  <a:cxn ang="f78">
                    <a:pos x="f103" y="f104"/>
                  </a:cxn>
                  <a:cxn ang="f78">
                    <a:pos x="f105" y="f106"/>
                  </a:cxn>
                  <a:cxn ang="f78">
                    <a:pos x="f107" y="f108"/>
                  </a:cxn>
                  <a:cxn ang="f78">
                    <a:pos x="f109" y="f110"/>
                  </a:cxn>
                  <a:cxn ang="f78">
                    <a:pos x="f97" y="f98"/>
                  </a:cxn>
                  <a:cxn ang="f78">
                    <a:pos x="f97" y="f98"/>
                  </a:cxn>
                </a:cxnLst>
                <a:rect l="f93" t="f96" r="f94" b="f95"/>
                <a:pathLst>
                  <a:path w="119279" h="95139">
                    <a:moveTo>
                      <a:pt x="f8" y="f9"/>
                    </a:moveTo>
                    <a:lnTo>
                      <a:pt x="f10" y="f11"/>
                    </a:lnTo>
                    <a:cubicBezTo>
                      <a:pt x="f12" y="f13"/>
                      <a:pt x="f14" y="f15"/>
                      <a:pt x="f16" y="f17"/>
                    </a:cubicBezTo>
                    <a:cubicBezTo>
                      <a:pt x="f10" y="f18"/>
                      <a:pt x="f19" y="f20"/>
                      <a:pt x="f21" y="f20"/>
                    </a:cubicBezTo>
                    <a:cubicBezTo>
                      <a:pt x="f22" y="f20"/>
                      <a:pt x="f23" y="f20"/>
                      <a:pt x="f24" y="f25"/>
                    </a:cubicBezTo>
                    <a:lnTo>
                      <a:pt x="f26" y="f27"/>
                    </a:lnTo>
                    <a:cubicBezTo>
                      <a:pt x="f28" y="f29"/>
                      <a:pt x="f30" y="f31"/>
                      <a:pt x="f32" y="f33"/>
                    </a:cubicBezTo>
                    <a:cubicBezTo>
                      <a:pt x="f26" y="f34"/>
                      <a:pt x="f35" y="f36"/>
                      <a:pt x="f8" y="f9"/>
                    </a:cubicBezTo>
                    <a:lnTo>
                      <a:pt x="f8" y="f9"/>
                    </a:lnTo>
                    <a:close/>
                  </a:path>
                </a:pathLst>
              </a:custGeom>
              <a:solidFill>
                <a:srgbClr val="FFFFFF"/>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29" name="Freeform 1269">
                <a:extLst>
                  <a:ext uri="{FF2B5EF4-FFF2-40B4-BE49-F238E27FC236}">
                    <a16:creationId xmlns:a16="http://schemas.microsoft.com/office/drawing/2014/main" id="{C0C5DD05-E6B7-ABCD-563F-719E5E78905D}"/>
                  </a:ext>
                </a:extLst>
              </p:cNvPr>
              <p:cNvSpPr/>
              <p:nvPr/>
            </p:nvSpPr>
            <p:spPr>
              <a:xfrm>
                <a:off x="7874757" y="540565"/>
                <a:ext cx="44951" cy="41824"/>
              </a:xfrm>
              <a:custGeom>
                <a:avLst/>
                <a:gdLst>
                  <a:gd name="f0" fmla="val 10800000"/>
                  <a:gd name="f1" fmla="val 5400000"/>
                  <a:gd name="f2" fmla="val 180"/>
                  <a:gd name="f3" fmla="val w"/>
                  <a:gd name="f4" fmla="val h"/>
                  <a:gd name="f5" fmla="val 0"/>
                  <a:gd name="f6" fmla="val 44949"/>
                  <a:gd name="f7" fmla="val 41827"/>
                  <a:gd name="f8" fmla="val 5866"/>
                  <a:gd name="f9" fmla="val 36342"/>
                  <a:gd name="f10" fmla="val 11351"/>
                  <a:gd name="f11" fmla="val 16837"/>
                  <a:gd name="f12" fmla="val 22322"/>
                  <a:gd name="f13" fmla="val 27807"/>
                  <a:gd name="f14" fmla="val 33293"/>
                  <a:gd name="f15" fmla="val 39084"/>
                  <a:gd name="f16" fmla="val 38778"/>
                  <a:gd name="f17" fmla="val 47007"/>
                  <a:gd name="f18" fmla="val 28114"/>
                  <a:gd name="f19" fmla="val 14400"/>
                  <a:gd name="f20" fmla="val 6171"/>
                  <a:gd name="f21" fmla="val 30550"/>
                  <a:gd name="f22" fmla="+- 0 0 2057"/>
                  <a:gd name="f23" fmla="val 8609"/>
                  <a:gd name="f24" fmla="+- 0 0 2363"/>
                  <a:gd name="f25" fmla="+- 0 0 -90"/>
                  <a:gd name="f26" fmla="*/ f3 1 44949"/>
                  <a:gd name="f27" fmla="*/ f4 1 41827"/>
                  <a:gd name="f28" fmla="+- f7 0 f5"/>
                  <a:gd name="f29" fmla="+- f6 0 f5"/>
                  <a:gd name="f30" fmla="*/ f25 f0 1"/>
                  <a:gd name="f31" fmla="*/ f29 1 44949"/>
                  <a:gd name="f32" fmla="*/ f28 1 41827"/>
                  <a:gd name="f33" fmla="*/ 5866 f29 1"/>
                  <a:gd name="f34" fmla="*/ 36342 f28 1"/>
                  <a:gd name="f35" fmla="*/ 22322 f29 1"/>
                  <a:gd name="f36" fmla="*/ 41827 f28 1"/>
                  <a:gd name="f37" fmla="*/ 38778 f29 1"/>
                  <a:gd name="f38" fmla="*/ 6171 f28 1"/>
                  <a:gd name="f39" fmla="*/ 8609 f29 1"/>
                  <a:gd name="f40" fmla="*/ f30 1 f2"/>
                  <a:gd name="f41" fmla="*/ f33 1 44949"/>
                  <a:gd name="f42" fmla="*/ f34 1 41827"/>
                  <a:gd name="f43" fmla="*/ f35 1 44949"/>
                  <a:gd name="f44" fmla="*/ f36 1 41827"/>
                  <a:gd name="f45" fmla="*/ f37 1 44949"/>
                  <a:gd name="f46" fmla="*/ f38 1 41827"/>
                  <a:gd name="f47" fmla="*/ f39 1 44949"/>
                  <a:gd name="f48" fmla="*/ f5 1 f31"/>
                  <a:gd name="f49" fmla="*/ f6 1 f31"/>
                  <a:gd name="f50" fmla="*/ f5 1 f32"/>
                  <a:gd name="f51" fmla="*/ f7 1 f32"/>
                  <a:gd name="f52" fmla="+- f40 0 f1"/>
                  <a:gd name="f53" fmla="*/ f41 1 f31"/>
                  <a:gd name="f54" fmla="*/ f42 1 f32"/>
                  <a:gd name="f55" fmla="*/ f43 1 f31"/>
                  <a:gd name="f56" fmla="*/ f44 1 f32"/>
                  <a:gd name="f57" fmla="*/ f45 1 f31"/>
                  <a:gd name="f58" fmla="*/ f46 1 f32"/>
                  <a:gd name="f59" fmla="*/ f47 1 f31"/>
                  <a:gd name="f60" fmla="*/ f48 f26 1"/>
                  <a:gd name="f61" fmla="*/ f49 f26 1"/>
                  <a:gd name="f62" fmla="*/ f51 f27 1"/>
                  <a:gd name="f63" fmla="*/ f50 f27 1"/>
                  <a:gd name="f64" fmla="*/ f53 f26 1"/>
                  <a:gd name="f65" fmla="*/ f54 f27 1"/>
                  <a:gd name="f66" fmla="*/ f55 f26 1"/>
                  <a:gd name="f67" fmla="*/ f56 f27 1"/>
                  <a:gd name="f68" fmla="*/ f57 f26 1"/>
                  <a:gd name="f69" fmla="*/ f58 f27 1"/>
                  <a:gd name="f70" fmla="*/ f59 f26 1"/>
                </a:gdLst>
                <a:ahLst/>
                <a:cxnLst>
                  <a:cxn ang="3cd4">
                    <a:pos x="hc" y="t"/>
                  </a:cxn>
                  <a:cxn ang="0">
                    <a:pos x="r" y="vc"/>
                  </a:cxn>
                  <a:cxn ang="cd4">
                    <a:pos x="hc" y="b"/>
                  </a:cxn>
                  <a:cxn ang="cd2">
                    <a:pos x="l" y="vc"/>
                  </a:cxn>
                  <a:cxn ang="f52">
                    <a:pos x="f64" y="f65"/>
                  </a:cxn>
                  <a:cxn ang="f52">
                    <a:pos x="f66" y="f67"/>
                  </a:cxn>
                  <a:cxn ang="f52">
                    <a:pos x="f68" y="f65"/>
                  </a:cxn>
                  <a:cxn ang="f52">
                    <a:pos x="f68" y="f69"/>
                  </a:cxn>
                  <a:cxn ang="f52">
                    <a:pos x="f70" y="f69"/>
                  </a:cxn>
                  <a:cxn ang="f52">
                    <a:pos x="f64" y="f65"/>
                  </a:cxn>
                  <a:cxn ang="f52">
                    <a:pos x="f64" y="f65"/>
                  </a:cxn>
                </a:cxnLst>
                <a:rect l="f60" t="f63" r="f61" b="f62"/>
                <a:pathLst>
                  <a:path w="44949" h="41827">
                    <a:moveTo>
                      <a:pt x="f8" y="f9"/>
                    </a:moveTo>
                    <a:cubicBezTo>
                      <a:pt x="f10" y="f7"/>
                      <a:pt x="f11" y="f7"/>
                      <a:pt x="f12" y="f7"/>
                    </a:cubicBezTo>
                    <a:cubicBezTo>
                      <a:pt x="f13" y="f7"/>
                      <a:pt x="f14" y="f15"/>
                      <a:pt x="f16" y="f9"/>
                    </a:cubicBezTo>
                    <a:cubicBezTo>
                      <a:pt x="f17" y="f18"/>
                      <a:pt x="f17" y="f19"/>
                      <a:pt x="f16" y="f20"/>
                    </a:cubicBezTo>
                    <a:cubicBezTo>
                      <a:pt x="f21" y="f22"/>
                      <a:pt x="f11" y="f22"/>
                      <a:pt x="f23" y="f20"/>
                    </a:cubicBezTo>
                    <a:cubicBezTo>
                      <a:pt x="f24" y="f19"/>
                      <a:pt x="f24" y="f18"/>
                      <a:pt x="f8" y="f9"/>
                    </a:cubicBezTo>
                    <a:lnTo>
                      <a:pt x="f8" y="f9"/>
                    </a:lnTo>
                    <a:close/>
                  </a:path>
                </a:pathLst>
              </a:custGeom>
              <a:solidFill>
                <a:srgbClr val="FFFFFF"/>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grpSp>
      <p:sp>
        <p:nvSpPr>
          <p:cNvPr id="3" name="Text Placeholder 2">
            <a:extLst>
              <a:ext uri="{FF2B5EF4-FFF2-40B4-BE49-F238E27FC236}">
                <a16:creationId xmlns:a16="http://schemas.microsoft.com/office/drawing/2014/main" id="{ED7B501A-A537-A544-575F-F9D4919CF0C6}"/>
              </a:ext>
            </a:extLst>
          </p:cNvPr>
          <p:cNvSpPr txBox="1">
            <a:spLocks noGrp="1"/>
          </p:cNvSpPr>
          <p:nvPr>
            <p:ph type="body" sz="quarter" idx="4294967295"/>
          </p:nvPr>
        </p:nvSpPr>
        <p:spPr>
          <a:xfrm>
            <a:off x="904853" y="2457440"/>
            <a:ext cx="10479216" cy="3781930"/>
          </a:xfrm>
          <a:prstGeom prst="rect">
            <a:avLst/>
          </a:prstGeom>
          <a:noFill/>
          <a:ln>
            <a:noFill/>
          </a:ln>
        </p:spPr>
        <p:txBody>
          <a:bodyPr vert="horz" wrap="square" lIns="91440" tIns="45720" rIns="91440" bIns="45720" anchor="t" anchorCtr="0" compatLnSpc="1">
            <a:noAutofit/>
          </a:bodyPr>
          <a:lstStyle/>
          <a:p>
            <a:pPr lvl="0">
              <a:lnSpc>
                <a:spcPts val="2480"/>
              </a:lnSpc>
              <a:spcBef>
                <a:spcPts val="0"/>
              </a:spcBef>
              <a:spcAft>
                <a:spcPts val="600"/>
              </a:spcAft>
              <a:buNone/>
            </a:pPr>
            <a:r>
              <a:rPr lang="en-US" sz="2400" dirty="0">
                <a:solidFill>
                  <a:srgbClr val="292668"/>
                </a:solidFill>
                <a:latin typeface="Calibri"/>
              </a:rPr>
              <a:t>Tænk på </a:t>
            </a:r>
            <a:r>
              <a:rPr lang="en-US" sz="2400" b="1" dirty="0">
                <a:solidFill>
                  <a:srgbClr val="292668"/>
                </a:solidFill>
                <a:latin typeface="Calibri"/>
              </a:rPr>
              <a:t>en familieopskrift</a:t>
            </a:r>
            <a:r>
              <a:rPr lang="en-US" sz="2400" dirty="0">
                <a:solidFill>
                  <a:srgbClr val="292668"/>
                </a:solidFill>
                <a:latin typeface="Calibri"/>
              </a:rPr>
              <a:t>, der har betydning for dig. Hvad gør den speciel? Hvilke følelser eller minder vækker den? Hvor stammer denne opskrift fra? Hvem er involveret i tilberedningen? Har du selv nogensinde delt denne opskrift?</a:t>
            </a:r>
          </a:p>
          <a:p>
            <a:pPr marL="342900" lvl="0" indent="-342900">
              <a:lnSpc>
                <a:spcPts val="2480"/>
              </a:lnSpc>
              <a:spcBef>
                <a:spcPts val="0"/>
              </a:spcBef>
              <a:spcAft>
                <a:spcPts val="600"/>
              </a:spcAft>
              <a:buSzPct val="100000"/>
              <a:buFont typeface="Arial" pitchFamily="34"/>
            </a:pPr>
            <a:r>
              <a:rPr lang="en-US" sz="2400" dirty="0">
                <a:solidFill>
                  <a:srgbClr val="292668"/>
                </a:solidFill>
                <a:latin typeface="Calibri"/>
                <a:ea typeface="Calibri"/>
                <a:cs typeface="Calibri"/>
              </a:rPr>
              <a:t>Brug 5 minutter på at reflektere. Skriv nogle ideer ned. Har du set denne opskrift andre steder, eller er den unik for din familie? Hvordan ville du beskrive </a:t>
            </a:r>
            <a:r>
              <a:rPr lang="en-US" sz="2400" i="1" dirty="0">
                <a:solidFill>
                  <a:srgbClr val="292668"/>
                </a:solidFill>
                <a:latin typeface="Calibri"/>
                <a:ea typeface="Calibri"/>
                <a:cs typeface="Calibri"/>
              </a:rPr>
              <a:t>betydningen </a:t>
            </a:r>
            <a:r>
              <a:rPr lang="en-US" sz="2400" dirty="0">
                <a:solidFill>
                  <a:srgbClr val="292668"/>
                </a:solidFill>
                <a:latin typeface="Calibri"/>
                <a:ea typeface="Calibri"/>
                <a:cs typeface="Calibri"/>
              </a:rPr>
              <a:t>af denne opskrift for nogen uden for din familie?</a:t>
            </a:r>
          </a:p>
          <a:p>
            <a:pPr marL="342900" lvl="0" indent="-342900">
              <a:lnSpc>
                <a:spcPts val="2480"/>
              </a:lnSpc>
              <a:spcBef>
                <a:spcPts val="0"/>
              </a:spcBef>
              <a:spcAft>
                <a:spcPts val="600"/>
              </a:spcAft>
              <a:buSzPct val="100000"/>
              <a:buFont typeface="Arial" pitchFamily="34"/>
            </a:pPr>
            <a:r>
              <a:rPr lang="en-US" sz="2400" dirty="0">
                <a:solidFill>
                  <a:srgbClr val="292668"/>
                </a:solidFill>
                <a:latin typeface="Calibri"/>
                <a:ea typeface="Calibri"/>
                <a:cs typeface="Calibri"/>
              </a:rPr>
              <a:t>Vend dig mod personen ved siden af dig, og diskuter jeres opskrifter sammen. Hvad har opskrifterne til fælles? Hvordan stemmer jeres oplevelser og minder om opskrifterne overens, og hvordan adskiller de sig?</a:t>
            </a:r>
          </a:p>
          <a:p>
            <a:pPr marL="342900" lvl="0" indent="-342900">
              <a:lnSpc>
                <a:spcPts val="2480"/>
              </a:lnSpc>
              <a:spcBef>
                <a:spcPts val="0"/>
              </a:spcBef>
              <a:spcAft>
                <a:spcPts val="600"/>
              </a:spcAft>
              <a:buSzPct val="100000"/>
              <a:buFont typeface="Arial" pitchFamily="34"/>
            </a:pPr>
            <a:r>
              <a:rPr lang="en-US" sz="2400" dirty="0">
                <a:solidFill>
                  <a:srgbClr val="292668"/>
                </a:solidFill>
                <a:latin typeface="Calibri"/>
                <a:ea typeface="Calibri"/>
                <a:cs typeface="Calibri"/>
              </a:rPr>
              <a:t>Diskuter betydningen af jeres opskrifter med hele gruppen.</a:t>
            </a:r>
          </a:p>
          <a:p>
            <a:pPr lvl="0">
              <a:lnSpc>
                <a:spcPts val="2480"/>
              </a:lnSpc>
              <a:spcBef>
                <a:spcPts val="0"/>
              </a:spcBef>
              <a:spcAft>
                <a:spcPts val="600"/>
              </a:spcAft>
              <a:buNone/>
            </a:pPr>
            <a:r>
              <a:rPr lang="en-US" sz="2400" dirty="0">
                <a:solidFill>
                  <a:srgbClr val="292668"/>
                </a:solidFill>
                <a:latin typeface="Calibri"/>
                <a:ea typeface="Calibri"/>
                <a:cs typeface="Calibri"/>
              </a:rPr>
              <a: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4199">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DE96F47B-26A4-6880-E376-861D8CFE1568}"/>
              </a:ext>
            </a:extLst>
          </p:cNvPr>
          <p:cNvSpPr txBox="1">
            <a:spLocks noGrp="1"/>
          </p:cNvSpPr>
          <p:nvPr>
            <p:ph type="body" sz="quarter" idx="4294967295"/>
          </p:nvPr>
        </p:nvSpPr>
        <p:spPr>
          <a:xfrm>
            <a:off x="904853" y="826891"/>
            <a:ext cx="10052950" cy="803657"/>
          </a:xfrm>
          <a:prstGeom prst="rect">
            <a:avLst/>
          </a:prstGeom>
          <a:noFill/>
          <a:ln>
            <a:noFill/>
          </a:ln>
        </p:spPr>
        <p:txBody>
          <a:bodyPr vert="horz" wrap="square" lIns="91440" tIns="45720" rIns="91440" bIns="45720" anchor="t" anchorCtr="0" compatLnSpc="1">
            <a:normAutofit/>
          </a:bodyPr>
          <a:lstStyle/>
          <a:p>
            <a:pPr marL="0" lvl="0" indent="0">
              <a:buNone/>
            </a:pPr>
            <a:r>
              <a:rPr lang="nl-NL" sz="3600" b="1" dirty="0">
                <a:solidFill>
                  <a:srgbClr val="F26650"/>
                </a:solidFill>
                <a:latin typeface="Calibri"/>
              </a:rPr>
              <a:t>Vil du vide mere?</a:t>
            </a:r>
            <a:endParaRPr lang="en-NL" sz="3600" b="1" dirty="0">
              <a:solidFill>
                <a:srgbClr val="F26650"/>
              </a:solidFill>
              <a:latin typeface="Calibri"/>
            </a:endParaRPr>
          </a:p>
        </p:txBody>
      </p:sp>
      <p:sp>
        <p:nvSpPr>
          <p:cNvPr id="3" name="Tijdelijke aanduiding voor tekst 2">
            <a:extLst>
              <a:ext uri="{FF2B5EF4-FFF2-40B4-BE49-F238E27FC236}">
                <a16:creationId xmlns:a16="http://schemas.microsoft.com/office/drawing/2014/main" id="{949E42C9-61E5-DF31-E5FD-83759E5CBB44}"/>
              </a:ext>
            </a:extLst>
          </p:cNvPr>
          <p:cNvSpPr txBox="1">
            <a:spLocks noGrp="1"/>
          </p:cNvSpPr>
          <p:nvPr>
            <p:ph type="body" sz="quarter" idx="4294967295"/>
          </p:nvPr>
        </p:nvSpPr>
        <p:spPr>
          <a:xfrm>
            <a:off x="904853" y="1447284"/>
            <a:ext cx="10052950" cy="1981715"/>
          </a:xfrm>
          <a:prstGeom prst="rect">
            <a:avLst/>
          </a:prstGeom>
          <a:noFill/>
          <a:ln>
            <a:noFill/>
          </a:ln>
        </p:spPr>
        <p:txBody>
          <a:bodyPr vert="horz" wrap="square" lIns="91440" tIns="45720" rIns="91440" bIns="45720" anchor="t" anchorCtr="0" compatLnSpc="1">
            <a:normAutofit/>
          </a:bodyPr>
          <a:lstStyle/>
          <a:p>
            <a:pPr lvl="0">
              <a:lnSpc>
                <a:spcPts val="2480"/>
              </a:lnSpc>
              <a:spcBef>
                <a:spcPts val="0"/>
              </a:spcBef>
              <a:spcAft>
                <a:spcPts val="600"/>
              </a:spcAft>
              <a:buNone/>
            </a:pPr>
            <a:endParaRPr lang="nl-NL" sz="2400">
              <a:solidFill>
                <a:srgbClr val="292668"/>
              </a:solidFill>
              <a:latin typeface="Calibri"/>
            </a:endParaRPr>
          </a:p>
          <a:p>
            <a:pPr lvl="0">
              <a:lnSpc>
                <a:spcPts val="2480"/>
              </a:lnSpc>
              <a:spcBef>
                <a:spcPts val="0"/>
              </a:spcBef>
              <a:spcAft>
                <a:spcPts val="600"/>
              </a:spcAft>
              <a:buNone/>
            </a:pPr>
            <a:r>
              <a:rPr lang="nl-NL" sz="2400">
                <a:solidFill>
                  <a:srgbClr val="292668"/>
                </a:solidFill>
                <a:latin typeface="Calibri"/>
              </a:rPr>
              <a:t>Tjek en af disse podcasts:</a:t>
            </a:r>
            <a:endParaRPr lang="en-US" sz="2400">
              <a:solidFill>
                <a:srgbClr val="292668"/>
              </a:solidFill>
              <a:latin typeface="Calibri"/>
              <a:ea typeface="Calibri"/>
              <a:cs typeface="Calibri"/>
            </a:endParaRPr>
          </a:p>
          <a:p>
            <a:pPr lvl="0">
              <a:lnSpc>
                <a:spcPts val="2480"/>
              </a:lnSpc>
              <a:spcBef>
                <a:spcPts val="0"/>
              </a:spcBef>
              <a:spcAft>
                <a:spcPts val="600"/>
              </a:spcAft>
              <a:buNone/>
            </a:pPr>
            <a:endParaRPr lang="nl-NL" sz="2400">
              <a:solidFill>
                <a:srgbClr val="292668"/>
              </a:solidFill>
              <a:latin typeface="Calibri"/>
            </a:endParaRPr>
          </a:p>
        </p:txBody>
      </p:sp>
      <p:pic>
        <p:nvPicPr>
          <p:cNvPr id="4" name="Picture 7" descr="A red square with two eggs and a bacon face&#10;&#10;AI-generated content may be incorrect.">
            <a:hlinkClick r:id="rId2"/>
            <a:extLst>
              <a:ext uri="{FF2B5EF4-FFF2-40B4-BE49-F238E27FC236}">
                <a16:creationId xmlns:a16="http://schemas.microsoft.com/office/drawing/2014/main" id="{DD8A90A0-94C3-4CD8-7CFD-619708FDCC0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4332" y="2905560"/>
            <a:ext cx="1613184" cy="1656481"/>
          </a:xfrm>
          <a:prstGeom prst="rect">
            <a:avLst/>
          </a:prstGeom>
          <a:noFill/>
          <a:ln cap="flat">
            <a:noFill/>
          </a:ln>
        </p:spPr>
      </p:pic>
      <p:pic>
        <p:nvPicPr>
          <p:cNvPr id="5" name="Picture 10" descr="A cartoon of two men in armor pointing at each other&#10;&#10;AI-generated content may be incorrect.">
            <a:hlinkClick r:id="rId4"/>
            <a:extLst>
              <a:ext uri="{FF2B5EF4-FFF2-40B4-BE49-F238E27FC236}">
                <a16:creationId xmlns:a16="http://schemas.microsoft.com/office/drawing/2014/main" id="{58B18CA3-4610-F1E0-6CEB-FB585FEA4468}"/>
              </a:ext>
            </a:extLst>
          </p:cNvPr>
          <p:cNvPicPr>
            <a:picLocks noChangeAspect="1"/>
          </p:cNvPicPr>
          <p:nvPr/>
        </p:nvPicPr>
        <p:blipFill>
          <a:blip r:embed="rId5" cstate="email">
            <a:extLst>
              <a:ext uri="{28A0092B-C50C-407E-A947-70E740481C1C}">
                <a14:useLocalDpi xmlns:a14="http://schemas.microsoft.com/office/drawing/2010/main"/>
              </a:ext>
            </a:extLst>
          </a:blip>
          <a:srcRect t="-2365"/>
          <a:stretch>
            <a:fillRect/>
          </a:stretch>
        </p:blipFill>
        <p:spPr>
          <a:xfrm>
            <a:off x="2854034" y="2908185"/>
            <a:ext cx="1787240" cy="1639436"/>
          </a:xfrm>
          <a:prstGeom prst="rect">
            <a:avLst/>
          </a:prstGeom>
          <a:noFill/>
          <a:ln cap="flat">
            <a:noFill/>
          </a:ln>
        </p:spPr>
      </p:pic>
      <p:pic>
        <p:nvPicPr>
          <p:cNvPr id="6" name="Picture 11" descr="A person with curlers on her head holding a yellow cup&#10;&#10;AI-generated content may be incorrect.">
            <a:hlinkClick r:id="rId6"/>
            <a:extLst>
              <a:ext uri="{FF2B5EF4-FFF2-40B4-BE49-F238E27FC236}">
                <a16:creationId xmlns:a16="http://schemas.microsoft.com/office/drawing/2014/main" id="{1F3B12CB-8AB0-4C34-7A8F-D8DA14E675C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119689" y="2915079"/>
            <a:ext cx="1647821" cy="1637434"/>
          </a:xfrm>
          <a:prstGeom prst="rect">
            <a:avLst/>
          </a:prstGeom>
          <a:noFill/>
          <a:ln cap="flat">
            <a:noFill/>
          </a:ln>
        </p:spPr>
      </p:pic>
      <p:pic>
        <p:nvPicPr>
          <p:cNvPr id="7" name="Picture 13" descr="A group of people posing for a photo&#10;&#10;AI-generated content may be incorrect.">
            <a:hlinkClick r:id="rId8"/>
            <a:extLst>
              <a:ext uri="{FF2B5EF4-FFF2-40B4-BE49-F238E27FC236}">
                <a16:creationId xmlns:a16="http://schemas.microsoft.com/office/drawing/2014/main" id="{9354572B-55B8-7576-8067-C8732907E257}"/>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157603" y="2897331"/>
            <a:ext cx="1672940" cy="1659078"/>
          </a:xfrm>
          <a:prstGeom prst="rect">
            <a:avLst/>
          </a:prstGeom>
          <a:noFill/>
          <a:ln cap="flat">
            <a:noFill/>
          </a:ln>
        </p:spPr>
      </p:pic>
      <p:pic>
        <p:nvPicPr>
          <p:cNvPr id="8" name="Picture 15" descr="A person and person in traditional clothing&#10;&#10;AI-generated content may be incorrect.">
            <a:hlinkClick r:id="rId10"/>
            <a:extLst>
              <a:ext uri="{FF2B5EF4-FFF2-40B4-BE49-F238E27FC236}">
                <a16:creationId xmlns:a16="http://schemas.microsoft.com/office/drawing/2014/main" id="{9355ABBF-A36F-0E78-7E4C-42BC84F7E5C5}"/>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9300728" y="2896901"/>
            <a:ext cx="1653884" cy="1659946"/>
          </a:xfrm>
          <a:prstGeom prst="rect">
            <a:avLst/>
          </a:prstGeom>
          <a:noFill/>
          <a:ln cap="flat">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4201">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41436AA-97DA-9168-DD93-0EC72694E8D7}"/>
              </a:ext>
            </a:extLst>
          </p:cNvPr>
          <p:cNvSpPr txBox="1"/>
          <p:nvPr/>
        </p:nvSpPr>
        <p:spPr>
          <a:xfrm>
            <a:off x="580319" y="3587401"/>
            <a:ext cx="3282454" cy="2437241"/>
          </a:xfrm>
          <a:prstGeom prst="rect">
            <a:avLst/>
          </a:prstGeom>
          <a:solidFill>
            <a:schemeClr val="accent2"/>
          </a:solidFill>
          <a:ln cap="flat">
            <a:noFill/>
          </a:ln>
        </p:spPr>
        <p:txBody>
          <a:bodyPr vert="horz" wrap="square" lIns="91440" tIns="45720" rIns="91440" bIns="45720" anchor="ctr" anchorCtr="0" compatLnSpc="1">
            <a:normAutofit/>
          </a:bodyPr>
          <a:lstStyle/>
          <a:p>
            <a:pPr marL="36000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3600" b="1" i="0" u="none" strike="noStrike" kern="1200" cap="none" spc="0" baseline="0" dirty="0">
                <a:solidFill>
                  <a:schemeClr val="bg1"/>
                </a:solidFill>
                <a:uFillTx/>
                <a:latin typeface="Calibri" panose="020F0502020204030204" pitchFamily="34" charset="0"/>
                <a:ea typeface="Calibri" panose="020F0502020204030204" pitchFamily="34" charset="0"/>
                <a:cs typeface="Calibri" panose="020F0502020204030204" pitchFamily="34" charset="0"/>
              </a:rPr>
              <a:t>TROSBASEREDE MADVANER</a:t>
            </a:r>
          </a:p>
        </p:txBody>
      </p:sp>
      <p:pic>
        <p:nvPicPr>
          <p:cNvPr id="3" name="Picture 1" descr="A group of different colored vegetables&#10;&#10;AI-generated content may be incorrect.">
            <a:extLst>
              <a:ext uri="{FF2B5EF4-FFF2-40B4-BE49-F238E27FC236}">
                <a16:creationId xmlns:a16="http://schemas.microsoft.com/office/drawing/2014/main" id="{3A803F21-11FC-B47A-43C1-BCD98FA14F4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32713" y="380774"/>
            <a:ext cx="1799246" cy="2811322"/>
          </a:xfrm>
          <a:prstGeom prst="rect">
            <a:avLst/>
          </a:prstGeom>
          <a:noFill/>
          <a:ln cap="flat">
            <a:noFill/>
          </a:ln>
        </p:spPr>
      </p:pic>
      <p:pic>
        <p:nvPicPr>
          <p:cNvPr id="4" name="Picture 4" descr="A book cover with text and food&#10;&#10;AI-generated content may be incorrect.">
            <a:extLst>
              <a:ext uri="{FF2B5EF4-FFF2-40B4-BE49-F238E27FC236}">
                <a16:creationId xmlns:a16="http://schemas.microsoft.com/office/drawing/2014/main" id="{4F1C6A6C-8C70-8B6E-93F8-7B360DFEDFA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62773" y="380765"/>
            <a:ext cx="1855473" cy="2811322"/>
          </a:xfrm>
          <a:prstGeom prst="rect">
            <a:avLst/>
          </a:prstGeom>
          <a:noFill/>
          <a:ln cap="flat">
            <a:noFill/>
          </a:ln>
        </p:spPr>
      </p:pic>
      <p:pic>
        <p:nvPicPr>
          <p:cNvPr id="5" name="Picture 6">
            <a:extLst>
              <a:ext uri="{FF2B5EF4-FFF2-40B4-BE49-F238E27FC236}">
                <a16:creationId xmlns:a16="http://schemas.microsoft.com/office/drawing/2014/main" id="{C56A2066-B6BE-7D12-B959-F69035C4F50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61021" y="380765"/>
            <a:ext cx="1904667" cy="2811322"/>
          </a:xfrm>
          <a:prstGeom prst="rect">
            <a:avLst/>
          </a:prstGeom>
          <a:noFill/>
          <a:ln cap="flat">
            <a:noFill/>
          </a:ln>
        </p:spPr>
      </p:pic>
      <p:pic>
        <p:nvPicPr>
          <p:cNvPr id="6" name="Picture 3" descr="A book cover with a stack of fruit&#10;&#10;AI-generated content may be incorrect.">
            <a:extLst>
              <a:ext uri="{FF2B5EF4-FFF2-40B4-BE49-F238E27FC236}">
                <a16:creationId xmlns:a16="http://schemas.microsoft.com/office/drawing/2014/main" id="{87F95248-6285-7029-E242-3AA1F2BAD5D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259278" y="380774"/>
            <a:ext cx="1960894" cy="2811322"/>
          </a:xfrm>
          <a:prstGeom prst="rect">
            <a:avLst/>
          </a:prstGeom>
          <a:noFill/>
          <a:ln cap="flat">
            <a:noFill/>
          </a:ln>
        </p:spPr>
      </p:pic>
      <p:sp>
        <p:nvSpPr>
          <p:cNvPr id="7" name="Text Placeholder 2">
            <a:extLst>
              <a:ext uri="{FF2B5EF4-FFF2-40B4-BE49-F238E27FC236}">
                <a16:creationId xmlns:a16="http://schemas.microsoft.com/office/drawing/2014/main" id="{1CF0FD56-7097-A0DF-8443-C312D4C67692}"/>
              </a:ext>
            </a:extLst>
          </p:cNvPr>
          <p:cNvSpPr txBox="1">
            <a:spLocks noGrp="1"/>
          </p:cNvSpPr>
          <p:nvPr>
            <p:ph type="body" sz="quarter" idx="4294967295"/>
          </p:nvPr>
        </p:nvSpPr>
        <p:spPr>
          <a:xfrm>
            <a:off x="4034929" y="3730325"/>
            <a:ext cx="7185243" cy="2363504"/>
          </a:xfrm>
          <a:prstGeom prst="rect">
            <a:avLst/>
          </a:prstGeom>
          <a:noFill/>
          <a:ln>
            <a:noFill/>
          </a:ln>
        </p:spPr>
        <p:txBody>
          <a:bodyPr vert="horz" wrap="square" lIns="91440" tIns="45720" rIns="91440" bIns="45720" anchor="ctr" anchorCtr="0" compatLnSpc="1">
            <a:noAutofit/>
          </a:bodyPr>
          <a:lstStyle/>
          <a:p>
            <a:pPr marL="0" lvl="0" indent="0">
              <a:spcBef>
                <a:spcPts val="0"/>
              </a:spcBef>
              <a:spcAft>
                <a:spcPts val="600"/>
              </a:spcAft>
              <a:buNone/>
            </a:pPr>
            <a:r>
              <a:rPr lang="en-US" sz="2300" dirty="0">
                <a:solidFill>
                  <a:srgbClr val="20245C"/>
                </a:solidFill>
                <a:latin typeface="Calibri"/>
              </a:rPr>
              <a:t>Trobaserede madvaner indebærer, at man bruger åndelige overbevisninger som vejledning i spisevaner, hvilket omfatter specifikke spiseforskrifter (som kosher, halal eller vegetarisme i visse trosretninger), fremme af bevidst spisning og taknemmelighed, overholdelse af fasteperioder (som ramadan eller fasten), fokus på fuldkornsprodukter og integration af etiske overvejelser som madretfærdighed, bæredygtighed og deling i fællesskabet, hvor mad betragtes som en forbindelse til det guddommelige eller en hellig handling.</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4202">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7D674A1-0AA6-B870-CB64-7EF514E2F112}"/>
              </a:ext>
            </a:extLst>
          </p:cNvPr>
          <p:cNvSpPr txBox="1">
            <a:spLocks noGrp="1"/>
          </p:cNvSpPr>
          <p:nvPr>
            <p:ph type="body" sz="quarter" idx="4294967295"/>
          </p:nvPr>
        </p:nvSpPr>
        <p:spPr>
          <a:xfrm>
            <a:off x="809603" y="645916"/>
            <a:ext cx="10052950" cy="803657"/>
          </a:xfrm>
          <a:prstGeom prst="rect">
            <a:avLst/>
          </a:prstGeom>
          <a:noFill/>
          <a:ln>
            <a:noFill/>
          </a:ln>
        </p:spPr>
        <p:txBody>
          <a:bodyPr vert="horz" wrap="square" lIns="91440" tIns="45720" rIns="91440" bIns="45720" anchor="t" anchorCtr="0" compatLnSpc="1">
            <a:noAutofit/>
          </a:bodyPr>
          <a:lstStyle/>
          <a:p>
            <a:pPr marL="0" lvl="0" indent="0">
              <a:buNone/>
            </a:pPr>
            <a:r>
              <a:rPr lang="en-US" sz="3600" b="1" dirty="0">
                <a:solidFill>
                  <a:srgbClr val="F26650"/>
                </a:solidFill>
                <a:latin typeface="Calibri"/>
                <a:ea typeface="Calibri"/>
                <a:cs typeface="Calibri"/>
              </a:rPr>
              <a:t>TROSBASEREDE MADVANER</a:t>
            </a:r>
            <a:endParaRPr lang="en-US" sz="3600" b="1" dirty="0">
              <a:solidFill>
                <a:srgbClr val="F26650"/>
              </a:solidFill>
              <a:latin typeface="Calibri"/>
            </a:endParaRPr>
          </a:p>
        </p:txBody>
      </p:sp>
      <p:sp>
        <p:nvSpPr>
          <p:cNvPr id="3" name="Text Placeholder 2">
            <a:extLst>
              <a:ext uri="{FF2B5EF4-FFF2-40B4-BE49-F238E27FC236}">
                <a16:creationId xmlns:a16="http://schemas.microsoft.com/office/drawing/2014/main" id="{A663826C-E85A-C990-72A8-0531D8435A6C}"/>
              </a:ext>
            </a:extLst>
          </p:cNvPr>
          <p:cNvSpPr txBox="1">
            <a:spLocks noGrp="1"/>
          </p:cNvSpPr>
          <p:nvPr>
            <p:ph type="body" sz="quarter" idx="4294967295"/>
          </p:nvPr>
        </p:nvSpPr>
        <p:spPr>
          <a:xfrm>
            <a:off x="904853" y="1374526"/>
            <a:ext cx="10052950" cy="4631335"/>
          </a:xfrm>
          <a:prstGeom prst="rect">
            <a:avLst/>
          </a:prstGeom>
          <a:noFill/>
          <a:ln>
            <a:noFill/>
          </a:ln>
        </p:spPr>
        <p:txBody>
          <a:bodyPr vert="horz" wrap="square" lIns="91440" tIns="45720" rIns="91440" bIns="45720" anchor="t" anchorCtr="0" compatLnSpc="1">
            <a:noAutofit/>
          </a:bodyPr>
          <a:lstStyle/>
          <a:p>
            <a:pPr marL="285750" lvl="0" indent="-285750">
              <a:lnSpc>
                <a:spcPts val="2480"/>
              </a:lnSpc>
              <a:spcBef>
                <a:spcPts val="0"/>
              </a:spcBef>
              <a:spcAft>
                <a:spcPts val="600"/>
              </a:spcAft>
              <a:buSzPct val="100000"/>
              <a:buFont typeface="Arial"/>
            </a:pPr>
            <a:r>
              <a:rPr lang="en-US" sz="2400" b="1" dirty="0">
                <a:solidFill>
                  <a:srgbClr val="20245C"/>
                </a:solidFill>
                <a:highlight>
                  <a:srgbClr val="FFFFFF"/>
                </a:highlight>
                <a:latin typeface="Calibri"/>
                <a:ea typeface="Calibri"/>
                <a:cs typeface="Calibri"/>
              </a:rPr>
              <a:t>Islam (halal): </a:t>
            </a:r>
            <a:r>
              <a:rPr lang="en-US" sz="2400" dirty="0">
                <a:solidFill>
                  <a:srgbClr val="20245C"/>
                </a:solidFill>
                <a:highlight>
                  <a:srgbClr val="FFFFFF"/>
                </a:highlight>
                <a:latin typeface="Calibri"/>
                <a:ea typeface="Calibri"/>
                <a:cs typeface="Calibri"/>
              </a:rPr>
              <a:t>Fokuserer på "halal" (tilladt) og "haram" (forbudt) mad. Forbyder svinekød, alkohol og blod. Kød skal slagtes i henhold til dhabiha-ritualer.</a:t>
            </a:r>
            <a:endParaRPr lang="en-US" sz="2400" dirty="0">
              <a:solidFill>
                <a:srgbClr val="20245C"/>
              </a:solidFill>
              <a:latin typeface="Calibri"/>
              <a:ea typeface="Calibri"/>
              <a:cs typeface="Calibri"/>
            </a:endParaRPr>
          </a:p>
          <a:p>
            <a:pPr marL="285750" lvl="0" indent="-285750">
              <a:lnSpc>
                <a:spcPts val="2480"/>
              </a:lnSpc>
              <a:spcBef>
                <a:spcPts val="0"/>
              </a:spcBef>
              <a:spcAft>
                <a:spcPts val="600"/>
              </a:spcAft>
              <a:buSzPct val="100000"/>
              <a:buFont typeface="Arial"/>
            </a:pPr>
            <a:r>
              <a:rPr lang="en-US" sz="2400" b="1" dirty="0">
                <a:solidFill>
                  <a:srgbClr val="20245C"/>
                </a:solidFill>
                <a:highlight>
                  <a:srgbClr val="FFFFFF"/>
                </a:highlight>
                <a:latin typeface="Calibri"/>
                <a:ea typeface="Calibri"/>
                <a:cs typeface="Calibri"/>
              </a:rPr>
              <a:t>Jødedommen (kosher): </a:t>
            </a:r>
            <a:r>
              <a:rPr lang="en-US" sz="2400" dirty="0">
                <a:solidFill>
                  <a:srgbClr val="20245C"/>
                </a:solidFill>
                <a:highlight>
                  <a:srgbClr val="FFFFFF"/>
                </a:highlight>
                <a:latin typeface="Calibri"/>
                <a:ea typeface="Calibri"/>
                <a:cs typeface="Calibri"/>
              </a:rPr>
              <a:t>Reguleret af kashrut-lovene. Forbyder svinekød og skaldyr. Kræver streng adskillelse af kød og mejeriprodukter, herunder separate redskaber til hver del.</a:t>
            </a:r>
            <a:endParaRPr lang="en-US" sz="2400" dirty="0">
              <a:solidFill>
                <a:srgbClr val="20245C"/>
              </a:solidFill>
              <a:latin typeface="Calibri"/>
              <a:ea typeface="Calibri"/>
              <a:cs typeface="Calibri"/>
            </a:endParaRPr>
          </a:p>
          <a:p>
            <a:pPr marL="285750" lvl="0" indent="-285750">
              <a:lnSpc>
                <a:spcPts val="2480"/>
              </a:lnSpc>
              <a:spcBef>
                <a:spcPts val="0"/>
              </a:spcBef>
              <a:spcAft>
                <a:spcPts val="600"/>
              </a:spcAft>
              <a:buSzPct val="100000"/>
              <a:buFont typeface="Arial"/>
            </a:pPr>
            <a:r>
              <a:rPr lang="en-US" sz="2400" b="1" dirty="0">
                <a:solidFill>
                  <a:srgbClr val="20245C"/>
                </a:solidFill>
                <a:highlight>
                  <a:srgbClr val="FFFFFF"/>
                </a:highlight>
                <a:latin typeface="Calibri"/>
                <a:ea typeface="Calibri"/>
                <a:cs typeface="Calibri"/>
              </a:rPr>
              <a:t>Hinduisme: </a:t>
            </a:r>
            <a:r>
              <a:rPr lang="en-US" sz="2400" dirty="0" err="1">
                <a:solidFill>
                  <a:srgbClr val="20245C"/>
                </a:solidFill>
                <a:highlight>
                  <a:srgbClr val="FFFFFF"/>
                </a:highlight>
                <a:latin typeface="Calibri"/>
                <a:ea typeface="Calibri"/>
                <a:cs typeface="Calibri"/>
              </a:rPr>
              <a:t>Fremhæver</a:t>
            </a:r>
            <a:r>
              <a:rPr lang="en-US" sz="2400" dirty="0">
                <a:solidFill>
                  <a:srgbClr val="20245C"/>
                </a:solidFill>
                <a:highlight>
                  <a:srgbClr val="FFFFFF"/>
                </a:highlight>
                <a:latin typeface="Calibri"/>
                <a:ea typeface="Calibri"/>
                <a:cs typeface="Calibri"/>
              </a:rPr>
              <a:t> ofte vegetarisme baseret på </a:t>
            </a:r>
            <a:r>
              <a:rPr lang="en-US" sz="2400" i="1" dirty="0">
                <a:solidFill>
                  <a:srgbClr val="20245C"/>
                </a:solidFill>
                <a:highlight>
                  <a:srgbClr val="FFFFFF"/>
                </a:highlight>
                <a:latin typeface="Calibri"/>
                <a:ea typeface="Calibri"/>
                <a:cs typeface="Calibri"/>
              </a:rPr>
              <a:t>Ahimsa </a:t>
            </a:r>
            <a:r>
              <a:rPr lang="en-US" sz="2400" dirty="0">
                <a:solidFill>
                  <a:srgbClr val="20245C"/>
                </a:solidFill>
                <a:highlight>
                  <a:srgbClr val="FFFFFF"/>
                </a:highlight>
                <a:latin typeface="Calibri"/>
                <a:ea typeface="Calibri"/>
                <a:cs typeface="Calibri"/>
              </a:rPr>
              <a:t>(ikke-vold). Oksekød er strengt forbudt, da køer er hellige.</a:t>
            </a:r>
            <a:endParaRPr lang="en-US" sz="2400" dirty="0">
              <a:solidFill>
                <a:srgbClr val="20245C"/>
              </a:solidFill>
              <a:latin typeface="Calibri"/>
              <a:ea typeface="Calibri"/>
              <a:cs typeface="Calibri"/>
            </a:endParaRPr>
          </a:p>
          <a:p>
            <a:pPr marL="285750" lvl="0" indent="-285750">
              <a:lnSpc>
                <a:spcPts val="2480"/>
              </a:lnSpc>
              <a:spcBef>
                <a:spcPts val="0"/>
              </a:spcBef>
              <a:spcAft>
                <a:spcPts val="600"/>
              </a:spcAft>
              <a:buSzPct val="100000"/>
              <a:buFont typeface="Arial"/>
            </a:pPr>
            <a:r>
              <a:rPr lang="en-US" sz="2400" b="1" dirty="0">
                <a:solidFill>
                  <a:srgbClr val="20245C"/>
                </a:solidFill>
                <a:highlight>
                  <a:srgbClr val="FFFFFF"/>
                </a:highlight>
                <a:latin typeface="Calibri"/>
                <a:ea typeface="Calibri"/>
                <a:cs typeface="Calibri"/>
              </a:rPr>
              <a:t>Buddhismen: </a:t>
            </a:r>
            <a:r>
              <a:rPr lang="en-US" sz="2400" dirty="0">
                <a:solidFill>
                  <a:srgbClr val="20245C"/>
                </a:solidFill>
                <a:highlight>
                  <a:srgbClr val="FFFFFF"/>
                </a:highlight>
                <a:latin typeface="Calibri"/>
                <a:ea typeface="Calibri"/>
                <a:cs typeface="Calibri"/>
              </a:rPr>
              <a:t>Tilskynder til bevidst spisning og medfølelse. Mange tilhængere er vegetarer, og nogle undgår "skarp" grøntsager som løg og hvidløg, som menes at forstyrre den åndelige fokus.</a:t>
            </a:r>
            <a:endParaRPr lang="en-US" sz="2400" dirty="0">
              <a:solidFill>
                <a:srgbClr val="20245C"/>
              </a:solidFill>
              <a:latin typeface="Calibri"/>
              <a:ea typeface="Calibri"/>
              <a:cs typeface="Calibri"/>
            </a:endParaRPr>
          </a:p>
          <a:p>
            <a:pPr marL="285750" lvl="0" indent="-285750">
              <a:lnSpc>
                <a:spcPts val="2480"/>
              </a:lnSpc>
              <a:spcBef>
                <a:spcPts val="0"/>
              </a:spcBef>
              <a:spcAft>
                <a:spcPts val="600"/>
              </a:spcAft>
              <a:buSzPct val="100000"/>
              <a:buFont typeface="Arial"/>
            </a:pPr>
            <a:r>
              <a:rPr lang="en-US" sz="2400" b="1" dirty="0">
                <a:solidFill>
                  <a:srgbClr val="20245C"/>
                </a:solidFill>
                <a:highlight>
                  <a:srgbClr val="FFFFFF"/>
                </a:highlight>
                <a:latin typeface="Calibri"/>
                <a:ea typeface="Calibri"/>
                <a:cs typeface="Calibri"/>
              </a:rPr>
              <a:t>Kristendom: </a:t>
            </a:r>
            <a:r>
              <a:rPr lang="en-US" sz="2400" dirty="0">
                <a:solidFill>
                  <a:srgbClr val="20245C"/>
                </a:solidFill>
                <a:highlight>
                  <a:srgbClr val="FFFFFF"/>
                </a:highlight>
                <a:latin typeface="Calibri"/>
                <a:ea typeface="Calibri"/>
                <a:cs typeface="Calibri"/>
              </a:rPr>
              <a:t>Generelt mindre præskriptiv, selvom nogle grupper som Syvendedagsadventisterne fremmer en plantebaseret kost. Almindelige skikke omfatter faste i </a:t>
            </a:r>
            <a:r>
              <a:rPr lang="en-US" sz="2400" b="1" dirty="0">
                <a:solidFill>
                  <a:srgbClr val="20245C"/>
                </a:solidFill>
                <a:highlight>
                  <a:srgbClr val="FFFFFF"/>
                </a:highlight>
                <a:latin typeface="Calibri"/>
                <a:ea typeface="Calibri"/>
                <a:cs typeface="Calibri"/>
              </a:rPr>
              <a:t>fastetiden </a:t>
            </a:r>
            <a:r>
              <a:rPr lang="en-US" sz="2400" dirty="0">
                <a:solidFill>
                  <a:srgbClr val="20245C"/>
                </a:solidFill>
                <a:highlight>
                  <a:srgbClr val="FFFFFF"/>
                </a:highlight>
                <a:latin typeface="Calibri"/>
                <a:ea typeface="Calibri"/>
                <a:cs typeface="Calibri"/>
              </a:rPr>
              <a:t>og undgåelse af kød om fredagen for katolikker.</a:t>
            </a:r>
            <a:endParaRPr lang="en-US" sz="2400" dirty="0">
              <a:solidFill>
                <a:srgbClr val="20245C"/>
              </a:solidFill>
              <a:latin typeface="Calibri"/>
              <a:ea typeface="Calibri"/>
              <a:cs typeface="Calibri"/>
            </a:endParaRPr>
          </a:p>
          <a:p>
            <a:pPr lvl="0">
              <a:lnSpc>
                <a:spcPts val="2480"/>
              </a:lnSpc>
              <a:spcBef>
                <a:spcPts val="0"/>
              </a:spcBef>
              <a:spcAft>
                <a:spcPts val="600"/>
              </a:spcAft>
              <a:buNone/>
            </a:pPr>
            <a:endParaRPr lang="en-US" sz="2400" dirty="0">
              <a:solidFill>
                <a:srgbClr val="20245C"/>
              </a:solidFill>
              <a:latin typeface="Calibri"/>
              <a:ea typeface="Calibri"/>
              <a:cs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4113">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3381F1D-F658-AF5B-A8BE-3BC6F592C0EC}"/>
              </a:ext>
            </a:extLst>
          </p:cNvPr>
          <p:cNvSpPr txBox="1">
            <a:spLocks noGrp="1"/>
          </p:cNvSpPr>
          <p:nvPr>
            <p:ph type="body" sz="quarter" idx="4294967295"/>
          </p:nvPr>
        </p:nvSpPr>
        <p:spPr>
          <a:xfrm>
            <a:off x="832885" y="411356"/>
            <a:ext cx="10479216" cy="803657"/>
          </a:xfrm>
          <a:prstGeom prst="rect">
            <a:avLst/>
          </a:prstGeom>
          <a:noFill/>
          <a:ln>
            <a:noFill/>
          </a:ln>
        </p:spPr>
        <p:txBody>
          <a:bodyPr vert="horz" wrap="square" lIns="91440" tIns="45720" rIns="91440" bIns="45720" anchor="t" anchorCtr="0" compatLnSpc="1">
            <a:noAutofit/>
          </a:bodyPr>
          <a:lstStyle/>
          <a:p>
            <a:pPr marL="0" lvl="0" indent="0">
              <a:buNone/>
            </a:pPr>
            <a:r>
              <a:rPr lang="en-IE" sz="3600" b="1" dirty="0">
                <a:solidFill>
                  <a:srgbClr val="FFFFFF"/>
                </a:solidFill>
                <a:latin typeface="Calibri"/>
                <a:ea typeface="Calibri"/>
                <a:cs typeface="Calibri"/>
              </a:rPr>
              <a:t>TRO-BASEREDE MADVANER</a:t>
            </a:r>
            <a:endParaRPr lang="en-IE" sz="3600" b="1" dirty="0">
              <a:solidFill>
                <a:srgbClr val="FFFFFF"/>
              </a:solidFill>
              <a:latin typeface="Calibri"/>
            </a:endParaRPr>
          </a:p>
        </p:txBody>
      </p:sp>
      <p:sp>
        <p:nvSpPr>
          <p:cNvPr id="3" name="Text Placeholder 2">
            <a:extLst>
              <a:ext uri="{FF2B5EF4-FFF2-40B4-BE49-F238E27FC236}">
                <a16:creationId xmlns:a16="http://schemas.microsoft.com/office/drawing/2014/main" id="{A2624A3C-8DC4-416E-413F-EE868C1218F9}"/>
              </a:ext>
            </a:extLst>
          </p:cNvPr>
          <p:cNvSpPr txBox="1">
            <a:spLocks noGrp="1"/>
          </p:cNvSpPr>
          <p:nvPr>
            <p:ph type="body" sz="quarter" idx="4294967295"/>
          </p:nvPr>
        </p:nvSpPr>
        <p:spPr>
          <a:xfrm>
            <a:off x="917293" y="1252669"/>
            <a:ext cx="10479216" cy="412504"/>
          </a:xfrm>
          <a:prstGeom prst="rect">
            <a:avLst/>
          </a:prstGeom>
          <a:noFill/>
          <a:ln>
            <a:noFill/>
          </a:ln>
        </p:spPr>
        <p:txBody>
          <a:bodyPr vert="horz" wrap="square" lIns="91440" tIns="45720" rIns="91440" bIns="45720" anchor="t" anchorCtr="0" compatLnSpc="1">
            <a:noAutofit/>
          </a:bodyPr>
          <a:lstStyle/>
          <a:p>
            <a:pPr lvl="0">
              <a:lnSpc>
                <a:spcPts val="2480"/>
              </a:lnSpc>
              <a:spcBef>
                <a:spcPts val="0"/>
              </a:spcBef>
              <a:buNone/>
            </a:pPr>
            <a:r>
              <a:rPr lang="en-IE" sz="2400" b="1" dirty="0">
                <a:solidFill>
                  <a:schemeClr val="bg1"/>
                </a:solidFill>
                <a:latin typeface="Calibri"/>
                <a:ea typeface="Calibri"/>
                <a:cs typeface="Calibri"/>
              </a:rPr>
              <a:t>Vigtige åndelige grundpiller</a:t>
            </a:r>
          </a:p>
        </p:txBody>
      </p:sp>
      <p:sp>
        <p:nvSpPr>
          <p:cNvPr id="4" name="Freeform 1">
            <a:extLst>
              <a:ext uri="{FF2B5EF4-FFF2-40B4-BE49-F238E27FC236}">
                <a16:creationId xmlns:a16="http://schemas.microsoft.com/office/drawing/2014/main" id="{60809A44-776B-E127-E136-13AC5ED3977C}"/>
              </a:ext>
            </a:extLst>
          </p:cNvPr>
          <p:cNvSpPr/>
          <p:nvPr/>
        </p:nvSpPr>
        <p:spPr>
          <a:xfrm>
            <a:off x="923927" y="3375526"/>
            <a:ext cx="3301825" cy="3142801"/>
          </a:xfrm>
          <a:custGeom>
            <a:avLst/>
            <a:gdLst>
              <a:gd name="f0" fmla="val 10800000"/>
              <a:gd name="f1" fmla="val 5400000"/>
              <a:gd name="f2" fmla="val 180"/>
              <a:gd name="f3" fmla="val w"/>
              <a:gd name="f4" fmla="val h"/>
              <a:gd name="f5" fmla="val 0"/>
              <a:gd name="f6" fmla="val 4381"/>
              <a:gd name="f7" fmla="val 3421"/>
              <a:gd name="f8" fmla="val 4116"/>
              <a:gd name="f9" fmla="val 3420"/>
              <a:gd name="f10" fmla="val 264"/>
              <a:gd name="f11" fmla="val 118"/>
              <a:gd name="f12" fmla="val 3302"/>
              <a:gd name="f13" fmla="val 3155"/>
              <a:gd name="f14" fmla="val 4262"/>
              <a:gd name="f15" fmla="val 4380"/>
              <a:gd name="f16" fmla="+- 0 0 -90"/>
              <a:gd name="f17" fmla="*/ f3 1 4381"/>
              <a:gd name="f18" fmla="*/ f4 1 3421"/>
              <a:gd name="f19" fmla="val f5"/>
              <a:gd name="f20" fmla="val f6"/>
              <a:gd name="f21" fmla="val f7"/>
              <a:gd name="f22" fmla="*/ f16 f0 1"/>
              <a:gd name="f23" fmla="+- f21 0 f19"/>
              <a:gd name="f24" fmla="+- f20 0 f19"/>
              <a:gd name="f25" fmla="*/ f22 1 f2"/>
              <a:gd name="f26" fmla="*/ f24 1 4381"/>
              <a:gd name="f27" fmla="*/ f23 1 3421"/>
              <a:gd name="f28" fmla="*/ 4116 f24 1"/>
              <a:gd name="f29" fmla="*/ 3420 f23 1"/>
              <a:gd name="f30" fmla="*/ 264 f24 1"/>
              <a:gd name="f31" fmla="*/ 0 f24 1"/>
              <a:gd name="f32" fmla="*/ 3155 f23 1"/>
              <a:gd name="f33" fmla="*/ 264 f23 1"/>
              <a:gd name="f34" fmla="*/ 0 f23 1"/>
              <a:gd name="f35" fmla="*/ 4380 f24 1"/>
              <a:gd name="f36" fmla="+- f25 0 f1"/>
              <a:gd name="f37" fmla="*/ f28 1 4381"/>
              <a:gd name="f38" fmla="*/ f29 1 3421"/>
              <a:gd name="f39" fmla="*/ f30 1 4381"/>
              <a:gd name="f40" fmla="*/ f31 1 4381"/>
              <a:gd name="f41" fmla="*/ f32 1 3421"/>
              <a:gd name="f42" fmla="*/ f33 1 3421"/>
              <a:gd name="f43" fmla="*/ f34 1 3421"/>
              <a:gd name="f44" fmla="*/ f35 1 4381"/>
              <a:gd name="f45" fmla="*/ 0 1 f26"/>
              <a:gd name="f46" fmla="*/ f20 1 f26"/>
              <a:gd name="f47" fmla="*/ 0 1 f27"/>
              <a:gd name="f48" fmla="*/ f21 1 f27"/>
              <a:gd name="f49" fmla="*/ f37 1 f26"/>
              <a:gd name="f50" fmla="*/ f38 1 f27"/>
              <a:gd name="f51" fmla="*/ f39 1 f26"/>
              <a:gd name="f52" fmla="*/ f40 1 f26"/>
              <a:gd name="f53" fmla="*/ f41 1 f27"/>
              <a:gd name="f54" fmla="*/ f42 1 f27"/>
              <a:gd name="f55" fmla="*/ f43 1 f27"/>
              <a:gd name="f56" fmla="*/ f44 1 f26"/>
              <a:gd name="f57" fmla="*/ f45 f17 1"/>
              <a:gd name="f58" fmla="*/ f46 f17 1"/>
              <a:gd name="f59" fmla="*/ f48 f18 1"/>
              <a:gd name="f60" fmla="*/ f47 f18 1"/>
              <a:gd name="f61" fmla="*/ f49 f17 1"/>
              <a:gd name="f62" fmla="*/ f50 f18 1"/>
              <a:gd name="f63" fmla="*/ f51 f17 1"/>
              <a:gd name="f64" fmla="*/ f52 f17 1"/>
              <a:gd name="f65" fmla="*/ f53 f18 1"/>
              <a:gd name="f66" fmla="*/ f54 f18 1"/>
              <a:gd name="f67" fmla="*/ f55 f18 1"/>
              <a:gd name="f68" fmla="*/ f56 f17 1"/>
            </a:gdLst>
            <a:ahLst/>
            <a:cxnLst>
              <a:cxn ang="3cd4">
                <a:pos x="hc" y="t"/>
              </a:cxn>
              <a:cxn ang="0">
                <a:pos x="r" y="vc"/>
              </a:cxn>
              <a:cxn ang="cd4">
                <a:pos x="hc" y="b"/>
              </a:cxn>
              <a:cxn ang="cd2">
                <a:pos x="l" y="vc"/>
              </a:cxn>
              <a:cxn ang="f36">
                <a:pos x="f61" y="f62"/>
              </a:cxn>
              <a:cxn ang="f36">
                <a:pos x="f63" y="f62"/>
              </a:cxn>
              <a:cxn ang="f36">
                <a:pos x="f63" y="f62"/>
              </a:cxn>
              <a:cxn ang="f36">
                <a:pos x="f64" y="f65"/>
              </a:cxn>
              <a:cxn ang="f36">
                <a:pos x="f64" y="f66"/>
              </a:cxn>
              <a:cxn ang="f36">
                <a:pos x="f64" y="f66"/>
              </a:cxn>
              <a:cxn ang="f36">
                <a:pos x="f63" y="f67"/>
              </a:cxn>
              <a:cxn ang="f36">
                <a:pos x="f61" y="f67"/>
              </a:cxn>
              <a:cxn ang="f36">
                <a:pos x="f61" y="f67"/>
              </a:cxn>
              <a:cxn ang="f36">
                <a:pos x="f68" y="f66"/>
              </a:cxn>
              <a:cxn ang="f36">
                <a:pos x="f68" y="f65"/>
              </a:cxn>
              <a:cxn ang="f36">
                <a:pos x="f68" y="f65"/>
              </a:cxn>
              <a:cxn ang="f36">
                <a:pos x="f61" y="f62"/>
              </a:cxn>
            </a:cxnLst>
            <a:rect l="f57" t="f60" r="f58" b="f59"/>
            <a:pathLst>
              <a:path w="4381" h="3421">
                <a:moveTo>
                  <a:pt x="f8" y="f9"/>
                </a:moveTo>
                <a:lnTo>
                  <a:pt x="f10" y="f9"/>
                </a:lnTo>
                <a:lnTo>
                  <a:pt x="f10" y="f9"/>
                </a:lnTo>
                <a:cubicBezTo>
                  <a:pt x="f11" y="f9"/>
                  <a:pt x="f5" y="f12"/>
                  <a:pt x="f5" y="f13"/>
                </a:cubicBezTo>
                <a:lnTo>
                  <a:pt x="f5" y="f10"/>
                </a:lnTo>
                <a:lnTo>
                  <a:pt x="f5" y="f10"/>
                </a:lnTo>
                <a:cubicBezTo>
                  <a:pt x="f5" y="f11"/>
                  <a:pt x="f11" y="f5"/>
                  <a:pt x="f10" y="f5"/>
                </a:cubicBezTo>
                <a:lnTo>
                  <a:pt x="f8" y="f5"/>
                </a:lnTo>
                <a:lnTo>
                  <a:pt x="f8" y="f5"/>
                </a:lnTo>
                <a:cubicBezTo>
                  <a:pt x="f14" y="f5"/>
                  <a:pt x="f15" y="f11"/>
                  <a:pt x="f15" y="f10"/>
                </a:cubicBezTo>
                <a:lnTo>
                  <a:pt x="f15" y="f13"/>
                </a:lnTo>
                <a:lnTo>
                  <a:pt x="f15" y="f13"/>
                </a:lnTo>
                <a:cubicBezTo>
                  <a:pt x="f15" y="f12"/>
                  <a:pt x="f14" y="f9"/>
                  <a:pt x="f8" y="f9"/>
                </a:cubicBezTo>
              </a:path>
            </a:pathLst>
          </a:custGeom>
          <a:solidFill>
            <a:srgbClr val="F26F46"/>
          </a:solid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20245C"/>
              </a:solidFill>
              <a:uFillTx/>
              <a:latin typeface="Calibri"/>
            </a:endParaRPr>
          </a:p>
        </p:txBody>
      </p:sp>
      <p:sp>
        <p:nvSpPr>
          <p:cNvPr id="5" name="Freeform 243">
            <a:extLst>
              <a:ext uri="{FF2B5EF4-FFF2-40B4-BE49-F238E27FC236}">
                <a16:creationId xmlns:a16="http://schemas.microsoft.com/office/drawing/2014/main" id="{D271BC16-D4EB-54F3-5F03-C5996CC911C3}"/>
              </a:ext>
            </a:extLst>
          </p:cNvPr>
          <p:cNvSpPr/>
          <p:nvPr/>
        </p:nvSpPr>
        <p:spPr>
          <a:xfrm>
            <a:off x="1791819" y="2111113"/>
            <a:ext cx="1581756" cy="1700701"/>
          </a:xfrm>
          <a:custGeom>
            <a:avLst/>
            <a:gdLst>
              <a:gd name="f0" fmla="val 10800000"/>
              <a:gd name="f1" fmla="val 5400000"/>
              <a:gd name="f2" fmla="val 180"/>
              <a:gd name="f3" fmla="val w"/>
              <a:gd name="f4" fmla="val h"/>
              <a:gd name="f5" fmla="val 0"/>
              <a:gd name="f6" fmla="val 2757"/>
              <a:gd name="f7" fmla="val 2964"/>
              <a:gd name="f8" fmla="val 1088"/>
              <a:gd name="f9" fmla="val 2802"/>
              <a:gd name="f10" fmla="val 417"/>
              <a:gd name="f11" fmla="val 2131"/>
              <a:gd name="f12" fmla="val 1715"/>
              <a:gd name="f13" fmla="val 1041"/>
              <a:gd name="f14" fmla="val 624"/>
              <a:gd name="f15" fmla="val 1040"/>
              <a:gd name="f16" fmla="val 2132"/>
              <a:gd name="f17" fmla="val 2339"/>
              <a:gd name="f18" fmla="val 2756"/>
              <a:gd name="f19" fmla="val 1668"/>
              <a:gd name="f20" fmla="val 1508"/>
              <a:gd name="f21" fmla="val 2963"/>
              <a:gd name="f22" fmla="val 1248"/>
              <a:gd name="f23" fmla="+- 0 0 -90"/>
              <a:gd name="f24" fmla="*/ f3 1 2757"/>
              <a:gd name="f25" fmla="*/ f4 1 2964"/>
              <a:gd name="f26" fmla="val f5"/>
              <a:gd name="f27" fmla="val f6"/>
              <a:gd name="f28" fmla="val f7"/>
              <a:gd name="f29" fmla="*/ f23 f0 1"/>
              <a:gd name="f30" fmla="+- f28 0 f26"/>
              <a:gd name="f31" fmla="+- f27 0 f26"/>
              <a:gd name="f32" fmla="*/ f29 1 f2"/>
              <a:gd name="f33" fmla="*/ f31 1 2757"/>
              <a:gd name="f34" fmla="*/ f30 1 2964"/>
              <a:gd name="f35" fmla="*/ 1088 f31 1"/>
              <a:gd name="f36" fmla="*/ 2802 f30 1"/>
              <a:gd name="f37" fmla="*/ 417 f31 1"/>
              <a:gd name="f38" fmla="*/ 2131 f30 1"/>
              <a:gd name="f39" fmla="*/ 624 f30 1"/>
              <a:gd name="f40" fmla="*/ 624 f31 1"/>
              <a:gd name="f41" fmla="*/ 417 f30 1"/>
              <a:gd name="f42" fmla="*/ 2132 f31 1"/>
              <a:gd name="f43" fmla="*/ 2339 f31 1"/>
              <a:gd name="f44" fmla="*/ 1668 f31 1"/>
              <a:gd name="f45" fmla="+- f32 0 f1"/>
              <a:gd name="f46" fmla="*/ f35 1 2757"/>
              <a:gd name="f47" fmla="*/ f36 1 2964"/>
              <a:gd name="f48" fmla="*/ f37 1 2757"/>
              <a:gd name="f49" fmla="*/ f38 1 2964"/>
              <a:gd name="f50" fmla="*/ f39 1 2964"/>
              <a:gd name="f51" fmla="*/ f40 1 2757"/>
              <a:gd name="f52" fmla="*/ f41 1 2964"/>
              <a:gd name="f53" fmla="*/ f42 1 2757"/>
              <a:gd name="f54" fmla="*/ f43 1 2757"/>
              <a:gd name="f55" fmla="*/ f44 1 2757"/>
              <a:gd name="f56" fmla="*/ 0 1 f33"/>
              <a:gd name="f57" fmla="*/ f27 1 f33"/>
              <a:gd name="f58" fmla="*/ 0 1 f34"/>
              <a:gd name="f59" fmla="*/ f28 1 f34"/>
              <a:gd name="f60" fmla="*/ f46 1 f33"/>
              <a:gd name="f61" fmla="*/ f47 1 f34"/>
              <a:gd name="f62" fmla="*/ f48 1 f33"/>
              <a:gd name="f63" fmla="*/ f49 1 f34"/>
              <a:gd name="f64" fmla="*/ f50 1 f34"/>
              <a:gd name="f65" fmla="*/ f51 1 f33"/>
              <a:gd name="f66" fmla="*/ f52 1 f34"/>
              <a:gd name="f67" fmla="*/ f53 1 f33"/>
              <a:gd name="f68" fmla="*/ f54 1 f33"/>
              <a:gd name="f69" fmla="*/ f55 1 f33"/>
              <a:gd name="f70" fmla="*/ f56 f24 1"/>
              <a:gd name="f71" fmla="*/ f57 f24 1"/>
              <a:gd name="f72" fmla="*/ f59 f25 1"/>
              <a:gd name="f73" fmla="*/ f58 f25 1"/>
              <a:gd name="f74" fmla="*/ f60 f24 1"/>
              <a:gd name="f75" fmla="*/ f61 f25 1"/>
              <a:gd name="f76" fmla="*/ f62 f24 1"/>
              <a:gd name="f77" fmla="*/ f63 f25 1"/>
              <a:gd name="f78" fmla="*/ f64 f25 1"/>
              <a:gd name="f79" fmla="*/ f65 f24 1"/>
              <a:gd name="f80" fmla="*/ f66 f25 1"/>
              <a:gd name="f81" fmla="*/ f67 f24 1"/>
              <a:gd name="f82" fmla="*/ f68 f24 1"/>
              <a:gd name="f83" fmla="*/ f69 f24 1"/>
            </a:gdLst>
            <a:ahLst/>
            <a:cxnLst>
              <a:cxn ang="3cd4">
                <a:pos x="hc" y="t"/>
              </a:cxn>
              <a:cxn ang="0">
                <a:pos x="r" y="vc"/>
              </a:cxn>
              <a:cxn ang="cd4">
                <a:pos x="hc" y="b"/>
              </a:cxn>
              <a:cxn ang="cd2">
                <a:pos x="l" y="vc"/>
              </a:cxn>
              <a:cxn ang="f45">
                <a:pos x="f74" y="f75"/>
              </a:cxn>
              <a:cxn ang="f45">
                <a:pos x="f76" y="f77"/>
              </a:cxn>
              <a:cxn ang="f45">
                <a:pos x="f76" y="f77"/>
              </a:cxn>
              <a:cxn ang="f45">
                <a:pos x="f76" y="f78"/>
              </a:cxn>
              <a:cxn ang="f45">
                <a:pos x="f79" y="f80"/>
              </a:cxn>
              <a:cxn ang="f45">
                <a:pos x="f79" y="f80"/>
              </a:cxn>
              <a:cxn ang="f45">
                <a:pos x="f81" y="f80"/>
              </a:cxn>
              <a:cxn ang="f45">
                <a:pos x="f82" y="f78"/>
              </a:cxn>
              <a:cxn ang="f45">
                <a:pos x="f82" y="f78"/>
              </a:cxn>
              <a:cxn ang="f45">
                <a:pos x="f82" y="f77"/>
              </a:cxn>
              <a:cxn ang="f45">
                <a:pos x="f83" y="f75"/>
              </a:cxn>
              <a:cxn ang="f45">
                <a:pos x="f83" y="f75"/>
              </a:cxn>
              <a:cxn ang="f45">
                <a:pos x="f74" y="f75"/>
              </a:cxn>
            </a:cxnLst>
            <a:rect l="f70" t="f73" r="f71" b="f72"/>
            <a:pathLst>
              <a:path w="2757" h="2964">
                <a:moveTo>
                  <a:pt x="f8" y="f9"/>
                </a:moveTo>
                <a:lnTo>
                  <a:pt x="f10" y="f11"/>
                </a:lnTo>
                <a:lnTo>
                  <a:pt x="f10" y="f11"/>
                </a:lnTo>
                <a:cubicBezTo>
                  <a:pt x="f5" y="f12"/>
                  <a:pt x="f5" y="f13"/>
                  <a:pt x="f10" y="f14"/>
                </a:cubicBezTo>
                <a:lnTo>
                  <a:pt x="f14" y="f10"/>
                </a:lnTo>
                <a:lnTo>
                  <a:pt x="f14" y="f10"/>
                </a:lnTo>
                <a:cubicBezTo>
                  <a:pt x="f15" y="f5"/>
                  <a:pt x="f12" y="f5"/>
                  <a:pt x="f16" y="f10"/>
                </a:cubicBezTo>
                <a:lnTo>
                  <a:pt x="f17" y="f14"/>
                </a:lnTo>
                <a:lnTo>
                  <a:pt x="f17" y="f14"/>
                </a:lnTo>
                <a:cubicBezTo>
                  <a:pt x="f18" y="f13"/>
                  <a:pt x="f18" y="f12"/>
                  <a:pt x="f17" y="f11"/>
                </a:cubicBezTo>
                <a:lnTo>
                  <a:pt x="f19" y="f9"/>
                </a:lnTo>
                <a:lnTo>
                  <a:pt x="f19" y="f9"/>
                </a:lnTo>
                <a:cubicBezTo>
                  <a:pt x="f20" y="f21"/>
                  <a:pt x="f22" y="f21"/>
                  <a:pt x="f8" y="f9"/>
                </a:cubicBezTo>
              </a:path>
            </a:pathLst>
          </a:custGeom>
          <a:solidFill>
            <a:srgbClr val="20245C"/>
          </a:solid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a:endParaRPr>
          </a:p>
        </p:txBody>
      </p:sp>
      <p:sp>
        <p:nvSpPr>
          <p:cNvPr id="6" name="Freeform 320">
            <a:extLst>
              <a:ext uri="{FF2B5EF4-FFF2-40B4-BE49-F238E27FC236}">
                <a16:creationId xmlns:a16="http://schemas.microsoft.com/office/drawing/2014/main" id="{ADBBB343-046E-8315-2442-6010867FA8C0}"/>
              </a:ext>
            </a:extLst>
          </p:cNvPr>
          <p:cNvSpPr/>
          <p:nvPr/>
        </p:nvSpPr>
        <p:spPr>
          <a:xfrm>
            <a:off x="4579515" y="3429000"/>
            <a:ext cx="3154771" cy="3129433"/>
          </a:xfrm>
          <a:custGeom>
            <a:avLst/>
            <a:gdLst>
              <a:gd name="f0" fmla="val 10800000"/>
              <a:gd name="f1" fmla="val 5400000"/>
              <a:gd name="f2" fmla="val 180"/>
              <a:gd name="f3" fmla="val w"/>
              <a:gd name="f4" fmla="val h"/>
              <a:gd name="f5" fmla="val 0"/>
              <a:gd name="f6" fmla="val 4381"/>
              <a:gd name="f7" fmla="val 3421"/>
              <a:gd name="f8" fmla="val 4115"/>
              <a:gd name="f9" fmla="val 3420"/>
              <a:gd name="f10" fmla="val 264"/>
              <a:gd name="f11" fmla="val 118"/>
              <a:gd name="f12" fmla="val 3302"/>
              <a:gd name="f13" fmla="val 3155"/>
              <a:gd name="f14" fmla="val 4261"/>
              <a:gd name="f15" fmla="val 4380"/>
              <a:gd name="f16" fmla="+- 0 0 -90"/>
              <a:gd name="f17" fmla="*/ f3 1 4381"/>
              <a:gd name="f18" fmla="*/ f4 1 3421"/>
              <a:gd name="f19" fmla="val f5"/>
              <a:gd name="f20" fmla="val f6"/>
              <a:gd name="f21" fmla="val f7"/>
              <a:gd name="f22" fmla="*/ f16 f0 1"/>
              <a:gd name="f23" fmla="+- f21 0 f19"/>
              <a:gd name="f24" fmla="+- f20 0 f19"/>
              <a:gd name="f25" fmla="*/ f22 1 f2"/>
              <a:gd name="f26" fmla="*/ f24 1 4381"/>
              <a:gd name="f27" fmla="*/ f23 1 3421"/>
              <a:gd name="f28" fmla="*/ 4115 f24 1"/>
              <a:gd name="f29" fmla="*/ 3420 f23 1"/>
              <a:gd name="f30" fmla="*/ 264 f24 1"/>
              <a:gd name="f31" fmla="*/ 0 f24 1"/>
              <a:gd name="f32" fmla="*/ 3155 f23 1"/>
              <a:gd name="f33" fmla="*/ 264 f23 1"/>
              <a:gd name="f34" fmla="*/ 0 f23 1"/>
              <a:gd name="f35" fmla="*/ 4380 f24 1"/>
              <a:gd name="f36" fmla="+- f25 0 f1"/>
              <a:gd name="f37" fmla="*/ f28 1 4381"/>
              <a:gd name="f38" fmla="*/ f29 1 3421"/>
              <a:gd name="f39" fmla="*/ f30 1 4381"/>
              <a:gd name="f40" fmla="*/ f31 1 4381"/>
              <a:gd name="f41" fmla="*/ f32 1 3421"/>
              <a:gd name="f42" fmla="*/ f33 1 3421"/>
              <a:gd name="f43" fmla="*/ f34 1 3421"/>
              <a:gd name="f44" fmla="*/ f35 1 4381"/>
              <a:gd name="f45" fmla="*/ 0 1 f26"/>
              <a:gd name="f46" fmla="*/ f20 1 f26"/>
              <a:gd name="f47" fmla="*/ 0 1 f27"/>
              <a:gd name="f48" fmla="*/ f21 1 f27"/>
              <a:gd name="f49" fmla="*/ f37 1 f26"/>
              <a:gd name="f50" fmla="*/ f38 1 f27"/>
              <a:gd name="f51" fmla="*/ f39 1 f26"/>
              <a:gd name="f52" fmla="*/ f40 1 f26"/>
              <a:gd name="f53" fmla="*/ f41 1 f27"/>
              <a:gd name="f54" fmla="*/ f42 1 f27"/>
              <a:gd name="f55" fmla="*/ f43 1 f27"/>
              <a:gd name="f56" fmla="*/ f44 1 f26"/>
              <a:gd name="f57" fmla="*/ f45 f17 1"/>
              <a:gd name="f58" fmla="*/ f46 f17 1"/>
              <a:gd name="f59" fmla="*/ f48 f18 1"/>
              <a:gd name="f60" fmla="*/ f47 f18 1"/>
              <a:gd name="f61" fmla="*/ f49 f17 1"/>
              <a:gd name="f62" fmla="*/ f50 f18 1"/>
              <a:gd name="f63" fmla="*/ f51 f17 1"/>
              <a:gd name="f64" fmla="*/ f52 f17 1"/>
              <a:gd name="f65" fmla="*/ f53 f18 1"/>
              <a:gd name="f66" fmla="*/ f54 f18 1"/>
              <a:gd name="f67" fmla="*/ f55 f18 1"/>
              <a:gd name="f68" fmla="*/ f56 f17 1"/>
            </a:gdLst>
            <a:ahLst/>
            <a:cxnLst>
              <a:cxn ang="3cd4">
                <a:pos x="hc" y="t"/>
              </a:cxn>
              <a:cxn ang="0">
                <a:pos x="r" y="vc"/>
              </a:cxn>
              <a:cxn ang="cd4">
                <a:pos x="hc" y="b"/>
              </a:cxn>
              <a:cxn ang="cd2">
                <a:pos x="l" y="vc"/>
              </a:cxn>
              <a:cxn ang="f36">
                <a:pos x="f61" y="f62"/>
              </a:cxn>
              <a:cxn ang="f36">
                <a:pos x="f63" y="f62"/>
              </a:cxn>
              <a:cxn ang="f36">
                <a:pos x="f63" y="f62"/>
              </a:cxn>
              <a:cxn ang="f36">
                <a:pos x="f64" y="f65"/>
              </a:cxn>
              <a:cxn ang="f36">
                <a:pos x="f64" y="f66"/>
              </a:cxn>
              <a:cxn ang="f36">
                <a:pos x="f64" y="f66"/>
              </a:cxn>
              <a:cxn ang="f36">
                <a:pos x="f63" y="f67"/>
              </a:cxn>
              <a:cxn ang="f36">
                <a:pos x="f61" y="f67"/>
              </a:cxn>
              <a:cxn ang="f36">
                <a:pos x="f61" y="f67"/>
              </a:cxn>
              <a:cxn ang="f36">
                <a:pos x="f68" y="f66"/>
              </a:cxn>
              <a:cxn ang="f36">
                <a:pos x="f68" y="f65"/>
              </a:cxn>
              <a:cxn ang="f36">
                <a:pos x="f68" y="f65"/>
              </a:cxn>
              <a:cxn ang="f36">
                <a:pos x="f61" y="f62"/>
              </a:cxn>
            </a:cxnLst>
            <a:rect l="f57" t="f60" r="f58" b="f59"/>
            <a:pathLst>
              <a:path w="4381" h="3421">
                <a:moveTo>
                  <a:pt x="f8" y="f9"/>
                </a:moveTo>
                <a:lnTo>
                  <a:pt x="f10" y="f9"/>
                </a:lnTo>
                <a:lnTo>
                  <a:pt x="f10" y="f9"/>
                </a:lnTo>
                <a:cubicBezTo>
                  <a:pt x="f11" y="f9"/>
                  <a:pt x="f5" y="f12"/>
                  <a:pt x="f5" y="f13"/>
                </a:cubicBezTo>
                <a:lnTo>
                  <a:pt x="f5" y="f10"/>
                </a:lnTo>
                <a:lnTo>
                  <a:pt x="f5" y="f10"/>
                </a:lnTo>
                <a:cubicBezTo>
                  <a:pt x="f5" y="f11"/>
                  <a:pt x="f11" y="f5"/>
                  <a:pt x="f10" y="f5"/>
                </a:cubicBezTo>
                <a:lnTo>
                  <a:pt x="f8" y="f5"/>
                </a:lnTo>
                <a:lnTo>
                  <a:pt x="f8" y="f5"/>
                </a:lnTo>
                <a:cubicBezTo>
                  <a:pt x="f14" y="f5"/>
                  <a:pt x="f15" y="f11"/>
                  <a:pt x="f15" y="f10"/>
                </a:cubicBezTo>
                <a:lnTo>
                  <a:pt x="f15" y="f13"/>
                </a:lnTo>
                <a:lnTo>
                  <a:pt x="f15" y="f13"/>
                </a:lnTo>
                <a:cubicBezTo>
                  <a:pt x="f15" y="f12"/>
                  <a:pt x="f14" y="f9"/>
                  <a:pt x="f8" y="f9"/>
                </a:cubicBezTo>
              </a:path>
            </a:pathLst>
          </a:custGeom>
          <a:solidFill>
            <a:srgbClr val="F26F46"/>
          </a:solid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20245C"/>
              </a:solidFill>
              <a:uFillTx/>
              <a:latin typeface="Calibri"/>
            </a:endParaRPr>
          </a:p>
        </p:txBody>
      </p:sp>
      <p:sp>
        <p:nvSpPr>
          <p:cNvPr id="7" name="Freeform 393">
            <a:extLst>
              <a:ext uri="{FF2B5EF4-FFF2-40B4-BE49-F238E27FC236}">
                <a16:creationId xmlns:a16="http://schemas.microsoft.com/office/drawing/2014/main" id="{14EB1729-7DCD-2DD0-227A-6F40F50E3652}"/>
              </a:ext>
            </a:extLst>
          </p:cNvPr>
          <p:cNvSpPr/>
          <p:nvPr/>
        </p:nvSpPr>
        <p:spPr>
          <a:xfrm>
            <a:off x="5305122" y="2111113"/>
            <a:ext cx="1581756" cy="1700701"/>
          </a:xfrm>
          <a:custGeom>
            <a:avLst/>
            <a:gdLst>
              <a:gd name="f0" fmla="val 10800000"/>
              <a:gd name="f1" fmla="val 5400000"/>
              <a:gd name="f2" fmla="val 180"/>
              <a:gd name="f3" fmla="val w"/>
              <a:gd name="f4" fmla="val h"/>
              <a:gd name="f5" fmla="val 0"/>
              <a:gd name="f6" fmla="val 2756"/>
              <a:gd name="f7" fmla="val 2964"/>
              <a:gd name="f8" fmla="val 1087"/>
              <a:gd name="f9" fmla="val 2802"/>
              <a:gd name="f10" fmla="val 416"/>
              <a:gd name="f11" fmla="val 2131"/>
              <a:gd name="f12" fmla="val 1715"/>
              <a:gd name="f13" fmla="val 1041"/>
              <a:gd name="f14" fmla="val 624"/>
              <a:gd name="f15" fmla="val 623"/>
              <a:gd name="f16" fmla="val 417"/>
              <a:gd name="f17" fmla="val 1040"/>
              <a:gd name="f18" fmla="val 2132"/>
              <a:gd name="f19" fmla="val 2339"/>
              <a:gd name="f20" fmla="val 2755"/>
              <a:gd name="f21" fmla="val 1668"/>
              <a:gd name="f22" fmla="val 1508"/>
              <a:gd name="f23" fmla="val 2963"/>
              <a:gd name="f24" fmla="val 1247"/>
              <a:gd name="f25" fmla="+- 0 0 -90"/>
              <a:gd name="f26" fmla="*/ f3 1 2756"/>
              <a:gd name="f27" fmla="*/ f4 1 2964"/>
              <a:gd name="f28" fmla="val f5"/>
              <a:gd name="f29" fmla="val f6"/>
              <a:gd name="f30" fmla="val f7"/>
              <a:gd name="f31" fmla="*/ f25 f0 1"/>
              <a:gd name="f32" fmla="+- f30 0 f28"/>
              <a:gd name="f33" fmla="+- f29 0 f28"/>
              <a:gd name="f34" fmla="*/ f31 1 f2"/>
              <a:gd name="f35" fmla="*/ f33 1 2756"/>
              <a:gd name="f36" fmla="*/ f32 1 2964"/>
              <a:gd name="f37" fmla="*/ 1087 f33 1"/>
              <a:gd name="f38" fmla="*/ 2802 f32 1"/>
              <a:gd name="f39" fmla="*/ 416 f33 1"/>
              <a:gd name="f40" fmla="*/ 2131 f32 1"/>
              <a:gd name="f41" fmla="*/ 624 f32 1"/>
              <a:gd name="f42" fmla="*/ 623 f33 1"/>
              <a:gd name="f43" fmla="*/ 417 f32 1"/>
              <a:gd name="f44" fmla="*/ 2132 f33 1"/>
              <a:gd name="f45" fmla="*/ 2339 f33 1"/>
              <a:gd name="f46" fmla="*/ 1668 f33 1"/>
              <a:gd name="f47" fmla="+- f34 0 f1"/>
              <a:gd name="f48" fmla="*/ f37 1 2756"/>
              <a:gd name="f49" fmla="*/ f38 1 2964"/>
              <a:gd name="f50" fmla="*/ f39 1 2756"/>
              <a:gd name="f51" fmla="*/ f40 1 2964"/>
              <a:gd name="f52" fmla="*/ f41 1 2964"/>
              <a:gd name="f53" fmla="*/ f42 1 2756"/>
              <a:gd name="f54" fmla="*/ f43 1 2964"/>
              <a:gd name="f55" fmla="*/ f44 1 2756"/>
              <a:gd name="f56" fmla="*/ f45 1 2756"/>
              <a:gd name="f57" fmla="*/ f46 1 2756"/>
              <a:gd name="f58" fmla="*/ 0 1 f35"/>
              <a:gd name="f59" fmla="*/ f29 1 f35"/>
              <a:gd name="f60" fmla="*/ 0 1 f36"/>
              <a:gd name="f61" fmla="*/ f30 1 f36"/>
              <a:gd name="f62" fmla="*/ f48 1 f35"/>
              <a:gd name="f63" fmla="*/ f49 1 f36"/>
              <a:gd name="f64" fmla="*/ f50 1 f35"/>
              <a:gd name="f65" fmla="*/ f51 1 f36"/>
              <a:gd name="f66" fmla="*/ f52 1 f36"/>
              <a:gd name="f67" fmla="*/ f53 1 f35"/>
              <a:gd name="f68" fmla="*/ f54 1 f36"/>
              <a:gd name="f69" fmla="*/ f55 1 f35"/>
              <a:gd name="f70" fmla="*/ f56 1 f35"/>
              <a:gd name="f71" fmla="*/ f57 1 f35"/>
              <a:gd name="f72" fmla="*/ f58 f26 1"/>
              <a:gd name="f73" fmla="*/ f59 f26 1"/>
              <a:gd name="f74" fmla="*/ f61 f27 1"/>
              <a:gd name="f75" fmla="*/ f60 f27 1"/>
              <a:gd name="f76" fmla="*/ f62 f26 1"/>
              <a:gd name="f77" fmla="*/ f63 f27 1"/>
              <a:gd name="f78" fmla="*/ f64 f26 1"/>
              <a:gd name="f79" fmla="*/ f65 f27 1"/>
              <a:gd name="f80" fmla="*/ f66 f27 1"/>
              <a:gd name="f81" fmla="*/ f67 f26 1"/>
              <a:gd name="f82" fmla="*/ f68 f27 1"/>
              <a:gd name="f83" fmla="*/ f69 f26 1"/>
              <a:gd name="f84" fmla="*/ f70 f26 1"/>
              <a:gd name="f85" fmla="*/ f71 f26 1"/>
            </a:gdLst>
            <a:ahLst/>
            <a:cxnLst>
              <a:cxn ang="3cd4">
                <a:pos x="hc" y="t"/>
              </a:cxn>
              <a:cxn ang="0">
                <a:pos x="r" y="vc"/>
              </a:cxn>
              <a:cxn ang="cd4">
                <a:pos x="hc" y="b"/>
              </a:cxn>
              <a:cxn ang="cd2">
                <a:pos x="l" y="vc"/>
              </a:cxn>
              <a:cxn ang="f47">
                <a:pos x="f76" y="f77"/>
              </a:cxn>
              <a:cxn ang="f47">
                <a:pos x="f78" y="f79"/>
              </a:cxn>
              <a:cxn ang="f47">
                <a:pos x="f78" y="f79"/>
              </a:cxn>
              <a:cxn ang="f47">
                <a:pos x="f78" y="f80"/>
              </a:cxn>
              <a:cxn ang="f47">
                <a:pos x="f81" y="f82"/>
              </a:cxn>
              <a:cxn ang="f47">
                <a:pos x="f81" y="f82"/>
              </a:cxn>
              <a:cxn ang="f47">
                <a:pos x="f83" y="f82"/>
              </a:cxn>
              <a:cxn ang="f47">
                <a:pos x="f84" y="f80"/>
              </a:cxn>
              <a:cxn ang="f47">
                <a:pos x="f84" y="f80"/>
              </a:cxn>
              <a:cxn ang="f47">
                <a:pos x="f84" y="f79"/>
              </a:cxn>
              <a:cxn ang="f47">
                <a:pos x="f85" y="f77"/>
              </a:cxn>
              <a:cxn ang="f47">
                <a:pos x="f85" y="f77"/>
              </a:cxn>
              <a:cxn ang="f47">
                <a:pos x="f76" y="f77"/>
              </a:cxn>
            </a:cxnLst>
            <a:rect l="f72" t="f75" r="f73" b="f74"/>
            <a:pathLst>
              <a:path w="2756" h="2964">
                <a:moveTo>
                  <a:pt x="f8" y="f9"/>
                </a:moveTo>
                <a:lnTo>
                  <a:pt x="f10" y="f11"/>
                </a:lnTo>
                <a:lnTo>
                  <a:pt x="f10" y="f11"/>
                </a:lnTo>
                <a:cubicBezTo>
                  <a:pt x="f5" y="f12"/>
                  <a:pt x="f5" y="f13"/>
                  <a:pt x="f10" y="f14"/>
                </a:cubicBezTo>
                <a:lnTo>
                  <a:pt x="f15" y="f16"/>
                </a:lnTo>
                <a:lnTo>
                  <a:pt x="f15" y="f16"/>
                </a:lnTo>
                <a:cubicBezTo>
                  <a:pt x="f17" y="f5"/>
                  <a:pt x="f12" y="f5"/>
                  <a:pt x="f18" y="f16"/>
                </a:cubicBezTo>
                <a:lnTo>
                  <a:pt x="f19" y="f14"/>
                </a:lnTo>
                <a:lnTo>
                  <a:pt x="f19" y="f14"/>
                </a:lnTo>
                <a:cubicBezTo>
                  <a:pt x="f20" y="f13"/>
                  <a:pt x="f20" y="f12"/>
                  <a:pt x="f19" y="f11"/>
                </a:cubicBezTo>
                <a:lnTo>
                  <a:pt x="f21" y="f9"/>
                </a:lnTo>
                <a:lnTo>
                  <a:pt x="f21" y="f9"/>
                </a:lnTo>
                <a:cubicBezTo>
                  <a:pt x="f22" y="f23"/>
                  <a:pt x="f24" y="f23"/>
                  <a:pt x="f8" y="f9"/>
                </a:cubicBezTo>
              </a:path>
            </a:pathLst>
          </a:custGeom>
          <a:solidFill>
            <a:srgbClr val="20245C"/>
          </a:solid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dirty="0">
              <a:solidFill>
                <a:srgbClr val="000000"/>
              </a:solidFill>
              <a:uFillTx/>
              <a:latin typeface="Calibri"/>
            </a:endParaRPr>
          </a:p>
        </p:txBody>
      </p:sp>
      <p:sp>
        <p:nvSpPr>
          <p:cNvPr id="8" name="Freeform 394">
            <a:extLst>
              <a:ext uri="{FF2B5EF4-FFF2-40B4-BE49-F238E27FC236}">
                <a16:creationId xmlns:a16="http://schemas.microsoft.com/office/drawing/2014/main" id="{77ED2DF4-F1BD-E617-E0A4-C35D7A120BA3}"/>
              </a:ext>
            </a:extLst>
          </p:cNvPr>
          <p:cNvSpPr/>
          <p:nvPr/>
        </p:nvSpPr>
        <p:spPr>
          <a:xfrm>
            <a:off x="8091341" y="3429000"/>
            <a:ext cx="3141412" cy="3129433"/>
          </a:xfrm>
          <a:custGeom>
            <a:avLst/>
            <a:gdLst>
              <a:gd name="f0" fmla="val 10800000"/>
              <a:gd name="f1" fmla="val 5400000"/>
              <a:gd name="f2" fmla="val 180"/>
              <a:gd name="f3" fmla="val w"/>
              <a:gd name="f4" fmla="val h"/>
              <a:gd name="f5" fmla="val 0"/>
              <a:gd name="f6" fmla="val 4381"/>
              <a:gd name="f7" fmla="val 3421"/>
              <a:gd name="f8" fmla="val 4115"/>
              <a:gd name="f9" fmla="val 3420"/>
              <a:gd name="f10" fmla="val 264"/>
              <a:gd name="f11" fmla="val 118"/>
              <a:gd name="f12" fmla="val 3302"/>
              <a:gd name="f13" fmla="val 3155"/>
              <a:gd name="f14" fmla="val 4262"/>
              <a:gd name="f15" fmla="val 4380"/>
              <a:gd name="f16" fmla="+- 0 0 -90"/>
              <a:gd name="f17" fmla="*/ f3 1 4381"/>
              <a:gd name="f18" fmla="*/ f4 1 3421"/>
              <a:gd name="f19" fmla="val f5"/>
              <a:gd name="f20" fmla="val f6"/>
              <a:gd name="f21" fmla="val f7"/>
              <a:gd name="f22" fmla="*/ f16 f0 1"/>
              <a:gd name="f23" fmla="+- f21 0 f19"/>
              <a:gd name="f24" fmla="+- f20 0 f19"/>
              <a:gd name="f25" fmla="*/ f22 1 f2"/>
              <a:gd name="f26" fmla="*/ f24 1 4381"/>
              <a:gd name="f27" fmla="*/ f23 1 3421"/>
              <a:gd name="f28" fmla="*/ 4115 f24 1"/>
              <a:gd name="f29" fmla="*/ 3420 f23 1"/>
              <a:gd name="f30" fmla="*/ 264 f24 1"/>
              <a:gd name="f31" fmla="*/ 0 f24 1"/>
              <a:gd name="f32" fmla="*/ 3155 f23 1"/>
              <a:gd name="f33" fmla="*/ 264 f23 1"/>
              <a:gd name="f34" fmla="*/ 0 f23 1"/>
              <a:gd name="f35" fmla="*/ 4380 f24 1"/>
              <a:gd name="f36" fmla="+- f25 0 f1"/>
              <a:gd name="f37" fmla="*/ f28 1 4381"/>
              <a:gd name="f38" fmla="*/ f29 1 3421"/>
              <a:gd name="f39" fmla="*/ f30 1 4381"/>
              <a:gd name="f40" fmla="*/ f31 1 4381"/>
              <a:gd name="f41" fmla="*/ f32 1 3421"/>
              <a:gd name="f42" fmla="*/ f33 1 3421"/>
              <a:gd name="f43" fmla="*/ f34 1 3421"/>
              <a:gd name="f44" fmla="*/ f35 1 4381"/>
              <a:gd name="f45" fmla="*/ 0 1 f26"/>
              <a:gd name="f46" fmla="*/ f20 1 f26"/>
              <a:gd name="f47" fmla="*/ 0 1 f27"/>
              <a:gd name="f48" fmla="*/ f21 1 f27"/>
              <a:gd name="f49" fmla="*/ f37 1 f26"/>
              <a:gd name="f50" fmla="*/ f38 1 f27"/>
              <a:gd name="f51" fmla="*/ f39 1 f26"/>
              <a:gd name="f52" fmla="*/ f40 1 f26"/>
              <a:gd name="f53" fmla="*/ f41 1 f27"/>
              <a:gd name="f54" fmla="*/ f42 1 f27"/>
              <a:gd name="f55" fmla="*/ f43 1 f27"/>
              <a:gd name="f56" fmla="*/ f44 1 f26"/>
              <a:gd name="f57" fmla="*/ f45 f17 1"/>
              <a:gd name="f58" fmla="*/ f46 f17 1"/>
              <a:gd name="f59" fmla="*/ f48 f18 1"/>
              <a:gd name="f60" fmla="*/ f47 f18 1"/>
              <a:gd name="f61" fmla="*/ f49 f17 1"/>
              <a:gd name="f62" fmla="*/ f50 f18 1"/>
              <a:gd name="f63" fmla="*/ f51 f17 1"/>
              <a:gd name="f64" fmla="*/ f52 f17 1"/>
              <a:gd name="f65" fmla="*/ f53 f18 1"/>
              <a:gd name="f66" fmla="*/ f54 f18 1"/>
              <a:gd name="f67" fmla="*/ f55 f18 1"/>
              <a:gd name="f68" fmla="*/ f56 f17 1"/>
            </a:gdLst>
            <a:ahLst/>
            <a:cxnLst>
              <a:cxn ang="3cd4">
                <a:pos x="hc" y="t"/>
              </a:cxn>
              <a:cxn ang="0">
                <a:pos x="r" y="vc"/>
              </a:cxn>
              <a:cxn ang="cd4">
                <a:pos x="hc" y="b"/>
              </a:cxn>
              <a:cxn ang="cd2">
                <a:pos x="l" y="vc"/>
              </a:cxn>
              <a:cxn ang="f36">
                <a:pos x="f61" y="f62"/>
              </a:cxn>
              <a:cxn ang="f36">
                <a:pos x="f63" y="f62"/>
              </a:cxn>
              <a:cxn ang="f36">
                <a:pos x="f63" y="f62"/>
              </a:cxn>
              <a:cxn ang="f36">
                <a:pos x="f64" y="f65"/>
              </a:cxn>
              <a:cxn ang="f36">
                <a:pos x="f64" y="f66"/>
              </a:cxn>
              <a:cxn ang="f36">
                <a:pos x="f64" y="f66"/>
              </a:cxn>
              <a:cxn ang="f36">
                <a:pos x="f63" y="f67"/>
              </a:cxn>
              <a:cxn ang="f36">
                <a:pos x="f61" y="f67"/>
              </a:cxn>
              <a:cxn ang="f36">
                <a:pos x="f61" y="f67"/>
              </a:cxn>
              <a:cxn ang="f36">
                <a:pos x="f68" y="f66"/>
              </a:cxn>
              <a:cxn ang="f36">
                <a:pos x="f68" y="f65"/>
              </a:cxn>
              <a:cxn ang="f36">
                <a:pos x="f68" y="f65"/>
              </a:cxn>
              <a:cxn ang="f36">
                <a:pos x="f61" y="f62"/>
              </a:cxn>
            </a:cxnLst>
            <a:rect l="f57" t="f60" r="f58" b="f59"/>
            <a:pathLst>
              <a:path w="4381" h="3421">
                <a:moveTo>
                  <a:pt x="f8" y="f9"/>
                </a:moveTo>
                <a:lnTo>
                  <a:pt x="f10" y="f9"/>
                </a:lnTo>
                <a:lnTo>
                  <a:pt x="f10" y="f9"/>
                </a:lnTo>
                <a:cubicBezTo>
                  <a:pt x="f11" y="f9"/>
                  <a:pt x="f5" y="f12"/>
                  <a:pt x="f5" y="f13"/>
                </a:cubicBezTo>
                <a:lnTo>
                  <a:pt x="f5" y="f10"/>
                </a:lnTo>
                <a:lnTo>
                  <a:pt x="f5" y="f10"/>
                </a:lnTo>
                <a:cubicBezTo>
                  <a:pt x="f5" y="f11"/>
                  <a:pt x="f11" y="f5"/>
                  <a:pt x="f10" y="f5"/>
                </a:cubicBezTo>
                <a:lnTo>
                  <a:pt x="f8" y="f5"/>
                </a:lnTo>
                <a:lnTo>
                  <a:pt x="f8" y="f5"/>
                </a:lnTo>
                <a:cubicBezTo>
                  <a:pt x="f14" y="f5"/>
                  <a:pt x="f15" y="f11"/>
                  <a:pt x="f15" y="f10"/>
                </a:cubicBezTo>
                <a:lnTo>
                  <a:pt x="f15" y="f13"/>
                </a:lnTo>
                <a:lnTo>
                  <a:pt x="f15" y="f13"/>
                </a:lnTo>
                <a:cubicBezTo>
                  <a:pt x="f15" y="f12"/>
                  <a:pt x="f14" y="f9"/>
                  <a:pt x="f8" y="f9"/>
                </a:cubicBezTo>
              </a:path>
            </a:pathLst>
          </a:custGeom>
          <a:solidFill>
            <a:srgbClr val="F26F46"/>
          </a:solid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20245C"/>
              </a:solidFill>
              <a:uFillTx/>
              <a:latin typeface="Calibri"/>
            </a:endParaRPr>
          </a:p>
        </p:txBody>
      </p:sp>
      <p:sp>
        <p:nvSpPr>
          <p:cNvPr id="9" name="Freeform 469">
            <a:extLst>
              <a:ext uri="{FF2B5EF4-FFF2-40B4-BE49-F238E27FC236}">
                <a16:creationId xmlns:a16="http://schemas.microsoft.com/office/drawing/2014/main" id="{E34B94D6-68F4-13C7-19BA-C5EF7CE3B43C}"/>
              </a:ext>
            </a:extLst>
          </p:cNvPr>
          <p:cNvSpPr/>
          <p:nvPr/>
        </p:nvSpPr>
        <p:spPr>
          <a:xfrm>
            <a:off x="8742037" y="2093903"/>
            <a:ext cx="1581756" cy="1700701"/>
          </a:xfrm>
          <a:custGeom>
            <a:avLst/>
            <a:gdLst>
              <a:gd name="f0" fmla="val 10800000"/>
              <a:gd name="f1" fmla="val 5400000"/>
              <a:gd name="f2" fmla="val 180"/>
              <a:gd name="f3" fmla="val w"/>
              <a:gd name="f4" fmla="val h"/>
              <a:gd name="f5" fmla="val 0"/>
              <a:gd name="f6" fmla="val 2757"/>
              <a:gd name="f7" fmla="val 2964"/>
              <a:gd name="f8" fmla="val 1087"/>
              <a:gd name="f9" fmla="val 2802"/>
              <a:gd name="f10" fmla="val 416"/>
              <a:gd name="f11" fmla="val 2131"/>
              <a:gd name="f12" fmla="val 1715"/>
              <a:gd name="f13" fmla="val 1041"/>
              <a:gd name="f14" fmla="val 624"/>
              <a:gd name="f15" fmla="val 623"/>
              <a:gd name="f16" fmla="val 417"/>
              <a:gd name="f17" fmla="val 1040"/>
              <a:gd name="f18" fmla="val 2132"/>
              <a:gd name="f19" fmla="val 2339"/>
              <a:gd name="f20" fmla="val 2756"/>
              <a:gd name="f21" fmla="val 1669"/>
              <a:gd name="f22" fmla="val 1508"/>
              <a:gd name="f23" fmla="val 2963"/>
              <a:gd name="f24" fmla="val 1248"/>
              <a:gd name="f25" fmla="+- 0 0 -90"/>
              <a:gd name="f26" fmla="*/ f3 1 2757"/>
              <a:gd name="f27" fmla="*/ f4 1 2964"/>
              <a:gd name="f28" fmla="val f5"/>
              <a:gd name="f29" fmla="val f6"/>
              <a:gd name="f30" fmla="val f7"/>
              <a:gd name="f31" fmla="*/ f25 f0 1"/>
              <a:gd name="f32" fmla="+- f30 0 f28"/>
              <a:gd name="f33" fmla="+- f29 0 f28"/>
              <a:gd name="f34" fmla="*/ f31 1 f2"/>
              <a:gd name="f35" fmla="*/ f33 1 2757"/>
              <a:gd name="f36" fmla="*/ f32 1 2964"/>
              <a:gd name="f37" fmla="*/ 1087 f33 1"/>
              <a:gd name="f38" fmla="*/ 2802 f32 1"/>
              <a:gd name="f39" fmla="*/ 416 f33 1"/>
              <a:gd name="f40" fmla="*/ 2131 f32 1"/>
              <a:gd name="f41" fmla="*/ 624 f32 1"/>
              <a:gd name="f42" fmla="*/ 623 f33 1"/>
              <a:gd name="f43" fmla="*/ 417 f32 1"/>
              <a:gd name="f44" fmla="*/ 2132 f33 1"/>
              <a:gd name="f45" fmla="*/ 2339 f33 1"/>
              <a:gd name="f46" fmla="*/ 1669 f33 1"/>
              <a:gd name="f47" fmla="+- f34 0 f1"/>
              <a:gd name="f48" fmla="*/ f37 1 2757"/>
              <a:gd name="f49" fmla="*/ f38 1 2964"/>
              <a:gd name="f50" fmla="*/ f39 1 2757"/>
              <a:gd name="f51" fmla="*/ f40 1 2964"/>
              <a:gd name="f52" fmla="*/ f41 1 2964"/>
              <a:gd name="f53" fmla="*/ f42 1 2757"/>
              <a:gd name="f54" fmla="*/ f43 1 2964"/>
              <a:gd name="f55" fmla="*/ f44 1 2757"/>
              <a:gd name="f56" fmla="*/ f45 1 2757"/>
              <a:gd name="f57" fmla="*/ f46 1 2757"/>
              <a:gd name="f58" fmla="*/ 0 1 f35"/>
              <a:gd name="f59" fmla="*/ f29 1 f35"/>
              <a:gd name="f60" fmla="*/ 0 1 f36"/>
              <a:gd name="f61" fmla="*/ f30 1 f36"/>
              <a:gd name="f62" fmla="*/ f48 1 f35"/>
              <a:gd name="f63" fmla="*/ f49 1 f36"/>
              <a:gd name="f64" fmla="*/ f50 1 f35"/>
              <a:gd name="f65" fmla="*/ f51 1 f36"/>
              <a:gd name="f66" fmla="*/ f52 1 f36"/>
              <a:gd name="f67" fmla="*/ f53 1 f35"/>
              <a:gd name="f68" fmla="*/ f54 1 f36"/>
              <a:gd name="f69" fmla="*/ f55 1 f35"/>
              <a:gd name="f70" fmla="*/ f56 1 f35"/>
              <a:gd name="f71" fmla="*/ f57 1 f35"/>
              <a:gd name="f72" fmla="*/ f58 f26 1"/>
              <a:gd name="f73" fmla="*/ f59 f26 1"/>
              <a:gd name="f74" fmla="*/ f61 f27 1"/>
              <a:gd name="f75" fmla="*/ f60 f27 1"/>
              <a:gd name="f76" fmla="*/ f62 f26 1"/>
              <a:gd name="f77" fmla="*/ f63 f27 1"/>
              <a:gd name="f78" fmla="*/ f64 f26 1"/>
              <a:gd name="f79" fmla="*/ f65 f27 1"/>
              <a:gd name="f80" fmla="*/ f66 f27 1"/>
              <a:gd name="f81" fmla="*/ f67 f26 1"/>
              <a:gd name="f82" fmla="*/ f68 f27 1"/>
              <a:gd name="f83" fmla="*/ f69 f26 1"/>
              <a:gd name="f84" fmla="*/ f70 f26 1"/>
              <a:gd name="f85" fmla="*/ f71 f26 1"/>
            </a:gdLst>
            <a:ahLst/>
            <a:cxnLst>
              <a:cxn ang="3cd4">
                <a:pos x="hc" y="t"/>
              </a:cxn>
              <a:cxn ang="0">
                <a:pos x="r" y="vc"/>
              </a:cxn>
              <a:cxn ang="cd4">
                <a:pos x="hc" y="b"/>
              </a:cxn>
              <a:cxn ang="cd2">
                <a:pos x="l" y="vc"/>
              </a:cxn>
              <a:cxn ang="f47">
                <a:pos x="f76" y="f77"/>
              </a:cxn>
              <a:cxn ang="f47">
                <a:pos x="f78" y="f79"/>
              </a:cxn>
              <a:cxn ang="f47">
                <a:pos x="f78" y="f79"/>
              </a:cxn>
              <a:cxn ang="f47">
                <a:pos x="f78" y="f80"/>
              </a:cxn>
              <a:cxn ang="f47">
                <a:pos x="f81" y="f82"/>
              </a:cxn>
              <a:cxn ang="f47">
                <a:pos x="f81" y="f82"/>
              </a:cxn>
              <a:cxn ang="f47">
                <a:pos x="f83" y="f82"/>
              </a:cxn>
              <a:cxn ang="f47">
                <a:pos x="f84" y="f80"/>
              </a:cxn>
              <a:cxn ang="f47">
                <a:pos x="f84" y="f80"/>
              </a:cxn>
              <a:cxn ang="f47">
                <a:pos x="f84" y="f79"/>
              </a:cxn>
              <a:cxn ang="f47">
                <a:pos x="f85" y="f77"/>
              </a:cxn>
              <a:cxn ang="f47">
                <a:pos x="f85" y="f77"/>
              </a:cxn>
              <a:cxn ang="f47">
                <a:pos x="f76" y="f77"/>
              </a:cxn>
            </a:cxnLst>
            <a:rect l="f72" t="f75" r="f73" b="f74"/>
            <a:pathLst>
              <a:path w="2757" h="2964">
                <a:moveTo>
                  <a:pt x="f8" y="f9"/>
                </a:moveTo>
                <a:lnTo>
                  <a:pt x="f10" y="f11"/>
                </a:lnTo>
                <a:lnTo>
                  <a:pt x="f10" y="f11"/>
                </a:lnTo>
                <a:cubicBezTo>
                  <a:pt x="f5" y="f12"/>
                  <a:pt x="f5" y="f13"/>
                  <a:pt x="f10" y="f14"/>
                </a:cubicBezTo>
                <a:lnTo>
                  <a:pt x="f15" y="f16"/>
                </a:lnTo>
                <a:lnTo>
                  <a:pt x="f15" y="f16"/>
                </a:lnTo>
                <a:cubicBezTo>
                  <a:pt x="f17" y="f5"/>
                  <a:pt x="f12" y="f5"/>
                  <a:pt x="f18" y="f16"/>
                </a:cubicBezTo>
                <a:lnTo>
                  <a:pt x="f19" y="f14"/>
                </a:lnTo>
                <a:lnTo>
                  <a:pt x="f19" y="f14"/>
                </a:lnTo>
                <a:cubicBezTo>
                  <a:pt x="f20" y="f13"/>
                  <a:pt x="f20" y="f12"/>
                  <a:pt x="f19" y="f11"/>
                </a:cubicBezTo>
                <a:lnTo>
                  <a:pt x="f21" y="f9"/>
                </a:lnTo>
                <a:lnTo>
                  <a:pt x="f21" y="f9"/>
                </a:lnTo>
                <a:cubicBezTo>
                  <a:pt x="f22" y="f23"/>
                  <a:pt x="f24" y="f23"/>
                  <a:pt x="f8" y="f9"/>
                </a:cubicBezTo>
              </a:path>
            </a:pathLst>
          </a:custGeom>
          <a:solidFill>
            <a:srgbClr val="20245C"/>
          </a:solid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a:endParaRPr>
          </a:p>
        </p:txBody>
      </p:sp>
      <p:sp>
        <p:nvSpPr>
          <p:cNvPr id="10" name="CuadroTexto 553">
            <a:extLst>
              <a:ext uri="{FF2B5EF4-FFF2-40B4-BE49-F238E27FC236}">
                <a16:creationId xmlns:a16="http://schemas.microsoft.com/office/drawing/2014/main" id="{426EED9E-1A12-B79D-21E4-007D6E2484CE}"/>
              </a:ext>
            </a:extLst>
          </p:cNvPr>
          <p:cNvSpPr txBox="1"/>
          <p:nvPr/>
        </p:nvSpPr>
        <p:spPr>
          <a:xfrm>
            <a:off x="1293723" y="3771017"/>
            <a:ext cx="2466886" cy="707882"/>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1" i="0" u="none" strike="noStrike" kern="1200" cap="none" spc="0" baseline="0" dirty="0">
                <a:solidFill>
                  <a:srgbClr val="20245C"/>
                </a:solidFill>
                <a:uFillTx/>
                <a:latin typeface="Calibri"/>
                <a:ea typeface="Calibri"/>
                <a:cs typeface="Calibri"/>
              </a:rPr>
              <a:t>Festmåltider og faste</a:t>
            </a:r>
            <a:endParaRPr lang="en-US" sz="2000" b="0" i="0" u="none" strike="noStrike" kern="1200" cap="none" spc="0" baseline="0" dirty="0">
              <a:solidFill>
                <a:srgbClr val="20245C"/>
              </a:solidFill>
              <a:uFillTx/>
              <a:latin typeface="Calibri"/>
              <a:ea typeface="Calibri"/>
              <a:cs typeface="Calibri"/>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1" i="0" u="none" strike="noStrike" kern="1200" cap="none" spc="0" baseline="0" dirty="0">
              <a:solidFill>
                <a:srgbClr val="20245C"/>
              </a:solidFill>
              <a:uFillTx/>
              <a:latin typeface="Calibri" pitchFamily="34"/>
              <a:ea typeface="Lato"/>
              <a:cs typeface="Calibri" pitchFamily="34"/>
            </a:endParaRPr>
          </a:p>
        </p:txBody>
      </p:sp>
      <p:sp>
        <p:nvSpPr>
          <p:cNvPr id="11" name="CuadroTexto 557">
            <a:extLst>
              <a:ext uri="{FF2B5EF4-FFF2-40B4-BE49-F238E27FC236}">
                <a16:creationId xmlns:a16="http://schemas.microsoft.com/office/drawing/2014/main" id="{17372C49-F897-BC5F-A1A4-FC660879C181}"/>
              </a:ext>
            </a:extLst>
          </p:cNvPr>
          <p:cNvSpPr txBox="1"/>
          <p:nvPr/>
        </p:nvSpPr>
        <p:spPr>
          <a:xfrm>
            <a:off x="4932280" y="3815012"/>
            <a:ext cx="2513091" cy="707882"/>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1" i="0" u="none" strike="noStrike" kern="1200" cap="none" spc="0" baseline="0" dirty="0">
                <a:solidFill>
                  <a:srgbClr val="20245C"/>
                </a:solidFill>
                <a:uFillTx/>
                <a:latin typeface="Calibri"/>
                <a:ea typeface="Calibri"/>
                <a:cs typeface="Calibri"/>
              </a:rPr>
              <a:t>Taknemmelighed og ritualer</a:t>
            </a:r>
            <a:endParaRPr lang="en-US" sz="2000" b="0" i="0" u="none" strike="noStrike" kern="1200" cap="none" spc="0" baseline="0" dirty="0">
              <a:solidFill>
                <a:srgbClr val="20245C"/>
              </a:solidFill>
              <a:uFillTx/>
              <a:latin typeface="Calibri"/>
              <a:ea typeface="Calibri"/>
              <a:cs typeface="Calibri"/>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1" i="0" u="none" strike="noStrike" kern="1200" cap="none" spc="0" baseline="0" dirty="0">
              <a:solidFill>
                <a:srgbClr val="20245C"/>
              </a:solidFill>
              <a:uFillTx/>
              <a:latin typeface="Calibri" pitchFamily="34"/>
              <a:ea typeface="Lato"/>
              <a:cs typeface="Calibri" pitchFamily="34"/>
            </a:endParaRPr>
          </a:p>
        </p:txBody>
      </p:sp>
      <p:sp>
        <p:nvSpPr>
          <p:cNvPr id="12" name="CuadroTexto 559">
            <a:extLst>
              <a:ext uri="{FF2B5EF4-FFF2-40B4-BE49-F238E27FC236}">
                <a16:creationId xmlns:a16="http://schemas.microsoft.com/office/drawing/2014/main" id="{E0987C31-6FE6-7D1A-DBB7-1335F11BC3EF}"/>
              </a:ext>
            </a:extLst>
          </p:cNvPr>
          <p:cNvSpPr txBox="1"/>
          <p:nvPr/>
        </p:nvSpPr>
        <p:spPr>
          <a:xfrm>
            <a:off x="8426550" y="3811814"/>
            <a:ext cx="2513091" cy="707882"/>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1" i="0" u="none" strike="noStrike" kern="1200" cap="none" spc="0" baseline="0" dirty="0">
                <a:solidFill>
                  <a:srgbClr val="20245C"/>
                </a:solidFill>
                <a:uFillTx/>
                <a:latin typeface="Calibri"/>
                <a:ea typeface="Calibri"/>
                <a:cs typeface="Calibri"/>
              </a:rPr>
              <a:t>Gæstfrihed og velgørenhed</a:t>
            </a:r>
            <a:endParaRPr lang="en-US" sz="2000" b="0" i="0" u="none" strike="noStrike" kern="1200" cap="none" spc="0" baseline="0" dirty="0">
              <a:solidFill>
                <a:srgbClr val="20245C"/>
              </a:solidFill>
              <a:uFillTx/>
              <a:latin typeface="Calibri"/>
              <a:ea typeface="Calibri"/>
              <a:cs typeface="Calibri"/>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1" i="0" u="none" strike="noStrike" kern="1200" cap="none" spc="0" baseline="0" dirty="0">
              <a:solidFill>
                <a:srgbClr val="20245C"/>
              </a:solidFill>
              <a:uFillTx/>
              <a:latin typeface="Calibri" pitchFamily="34"/>
              <a:ea typeface="Lato"/>
              <a:cs typeface="Calibri" pitchFamily="34"/>
            </a:endParaRPr>
          </a:p>
        </p:txBody>
      </p:sp>
      <p:sp>
        <p:nvSpPr>
          <p:cNvPr id="55" name="TextBox 64">
            <a:extLst>
              <a:ext uri="{FF2B5EF4-FFF2-40B4-BE49-F238E27FC236}">
                <a16:creationId xmlns:a16="http://schemas.microsoft.com/office/drawing/2014/main" id="{09CC6693-0354-5822-0950-443FEBE4AAB6}"/>
              </a:ext>
            </a:extLst>
          </p:cNvPr>
          <p:cNvSpPr txBox="1"/>
          <p:nvPr/>
        </p:nvSpPr>
        <p:spPr>
          <a:xfrm>
            <a:off x="1124337" y="4469420"/>
            <a:ext cx="3098123" cy="230832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dirty="0">
                <a:solidFill>
                  <a:srgbClr val="20245C"/>
                </a:solidFill>
                <a:uFillTx/>
                <a:latin typeface="Calibri"/>
              </a:rPr>
              <a:t>Ritualer som den islamiske fastemåned </a:t>
            </a:r>
            <a:r>
              <a:rPr lang="en-US" sz="1800" b="1" i="0" u="none" strike="noStrike" kern="1200" cap="none" spc="0" baseline="0" dirty="0">
                <a:solidFill>
                  <a:srgbClr val="20245C"/>
                </a:solidFill>
                <a:uFillTx/>
                <a:latin typeface="Calibri"/>
              </a:rPr>
              <a:t>ramadan</a:t>
            </a:r>
            <a:r>
              <a:rPr lang="en-US" sz="1800" b="0" i="0" u="none" strike="noStrike" kern="1200" cap="none" spc="0" baseline="0" dirty="0">
                <a:solidFill>
                  <a:srgbClr val="20245C"/>
                </a:solidFill>
                <a:uFillTx/>
                <a:latin typeface="Calibri"/>
              </a:rPr>
              <a:t>, den jødiske </a:t>
            </a:r>
            <a:r>
              <a:rPr lang="en-US" sz="1800" b="1" i="0" u="none" strike="noStrike" kern="1200" cap="none" spc="0" baseline="0" dirty="0">
                <a:solidFill>
                  <a:srgbClr val="20245C"/>
                </a:solidFill>
                <a:uFillTx/>
                <a:latin typeface="Calibri"/>
              </a:rPr>
              <a:t>påske </a:t>
            </a:r>
            <a:r>
              <a:rPr lang="en-US" sz="1800" b="0" i="0" u="none" strike="noStrike" kern="1200" cap="none" spc="0" baseline="0" dirty="0">
                <a:solidFill>
                  <a:srgbClr val="20245C"/>
                </a:solidFill>
                <a:uFillTx/>
                <a:latin typeface="Calibri"/>
              </a:rPr>
              <a:t>og </a:t>
            </a:r>
            <a:r>
              <a:rPr lang="en-US" sz="1800" b="1" i="0" u="none" strike="noStrike" kern="1200" cap="none" spc="0" baseline="0" dirty="0">
                <a:solidFill>
                  <a:srgbClr val="20245C"/>
                </a:solidFill>
                <a:uFillTx/>
                <a:latin typeface="Calibri"/>
              </a:rPr>
              <a:t>den</a:t>
            </a:r>
            <a:r>
              <a:rPr lang="en-US" sz="1800" b="0" i="0" u="none" strike="noStrike" kern="1200" cap="none" spc="0" baseline="0" dirty="0">
                <a:solidFill>
                  <a:srgbClr val="20245C"/>
                </a:solidFill>
                <a:uFillTx/>
                <a:latin typeface="Calibri"/>
              </a:rPr>
              <a:t> kristne </a:t>
            </a:r>
            <a:r>
              <a:rPr lang="en-US" sz="1800" b="1" i="0" u="none" strike="noStrike" kern="1200" cap="none" spc="0" baseline="0" dirty="0">
                <a:solidFill>
                  <a:srgbClr val="20245C"/>
                </a:solidFill>
                <a:uFillTx/>
                <a:latin typeface="Calibri"/>
              </a:rPr>
              <a:t>fastetid </a:t>
            </a:r>
            <a:r>
              <a:rPr lang="en-US" sz="1800" b="0" i="0" u="none" strike="noStrike" kern="1200" cap="none" spc="0" baseline="0" dirty="0">
                <a:solidFill>
                  <a:srgbClr val="20245C"/>
                </a:solidFill>
                <a:uFillTx/>
                <a:latin typeface="Calibri"/>
              </a:rPr>
              <a:t>bruger mad (eller fraværet af mad) til at mindes hellige begivenheder og fremme selvdisciplin</a:t>
            </a:r>
            <a:r>
              <a:rPr lang="en-US" sz="1800" b="0" i="0" u="none" strike="noStrike" kern="1200" cap="none" spc="0" baseline="0" dirty="0">
                <a:solidFill>
                  <a:srgbClr val="20245C"/>
                </a:solidFill>
                <a:uFillTx/>
                <a:latin typeface="Calibri"/>
                <a:ea typeface="Calibri"/>
                <a:cs typeface="Calibri"/>
              </a:rPr>
              <a:t>.</a:t>
            </a:r>
            <a:endParaRPr lang="en-US" sz="1800" b="0" i="0" u="none" strike="noStrike" kern="1200" cap="none" spc="0" baseline="0" dirty="0">
              <a:solidFill>
                <a:srgbClr val="20245C"/>
              </a:solidFill>
              <a:uFillTx/>
              <a:latin typeface="Calibri"/>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20245C"/>
              </a:solidFill>
              <a:uFillTx/>
              <a:latin typeface="Calibri"/>
            </a:endParaRPr>
          </a:p>
        </p:txBody>
      </p:sp>
      <p:sp>
        <p:nvSpPr>
          <p:cNvPr id="56" name="TextBox 65">
            <a:extLst>
              <a:ext uri="{FF2B5EF4-FFF2-40B4-BE49-F238E27FC236}">
                <a16:creationId xmlns:a16="http://schemas.microsoft.com/office/drawing/2014/main" id="{1E6CEB93-831A-1E92-630F-90AD95933B25}"/>
              </a:ext>
            </a:extLst>
          </p:cNvPr>
          <p:cNvSpPr txBox="1"/>
          <p:nvPr/>
        </p:nvSpPr>
        <p:spPr>
          <a:xfrm>
            <a:off x="4755469" y="4469560"/>
            <a:ext cx="2753898" cy="175432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dirty="0">
                <a:solidFill>
                  <a:srgbClr val="20245C"/>
                </a:solidFill>
                <a:uFillTx/>
                <a:latin typeface="Calibri"/>
              </a:rPr>
              <a:t>Mange traditioner indebærer, at man siger bordbøn eller takkebøn før måltiderne for at anerkende maden som en guddommelig gave</a:t>
            </a:r>
            <a:r>
              <a:rPr lang="en-US" sz="1800" b="0" i="0" u="none" strike="noStrike" kern="1200" cap="none" spc="0" baseline="0" dirty="0">
                <a:solidFill>
                  <a:srgbClr val="20245C"/>
                </a:solidFill>
                <a:uFillTx/>
                <a:latin typeface="Calibri"/>
                <a:ea typeface="Calibri"/>
                <a:cs typeface="Calibri"/>
              </a:rPr>
              <a:t>.</a:t>
            </a:r>
            <a:endParaRPr lang="en-US" sz="1800" b="0" i="0" u="none" strike="noStrike" kern="1200" cap="none" spc="0" baseline="0" dirty="0">
              <a:solidFill>
                <a:srgbClr val="20245C"/>
              </a:solidFill>
              <a:uFillTx/>
              <a:latin typeface="Calibri"/>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20245C"/>
              </a:solidFill>
              <a:uFillTx/>
              <a:latin typeface="Calibri"/>
            </a:endParaRPr>
          </a:p>
        </p:txBody>
      </p:sp>
      <p:sp>
        <p:nvSpPr>
          <p:cNvPr id="57" name="TextBox 66">
            <a:extLst>
              <a:ext uri="{FF2B5EF4-FFF2-40B4-BE49-F238E27FC236}">
                <a16:creationId xmlns:a16="http://schemas.microsoft.com/office/drawing/2014/main" id="{8A36B27C-4EE8-C505-7C5F-A899B00B6C2A}"/>
              </a:ext>
            </a:extLst>
          </p:cNvPr>
          <p:cNvSpPr txBox="1"/>
          <p:nvPr/>
        </p:nvSpPr>
        <p:spPr>
          <a:xfrm>
            <a:off x="8126661" y="4470587"/>
            <a:ext cx="3141412" cy="2031321"/>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dirty="0">
                <a:solidFill>
                  <a:srgbClr val="20245C"/>
                </a:solidFill>
                <a:uFillTx/>
                <a:latin typeface="Calibri"/>
              </a:rPr>
              <a:t>Trosgrupper står ofte i spidsen for indsatser mod sult. For eksempel tilbyder sikhismens </a:t>
            </a:r>
            <a:r>
              <a:rPr lang="en-US" sz="1800" b="1" i="0" u="none" strike="noStrike" kern="1200" cap="none" spc="0" baseline="0" dirty="0">
                <a:solidFill>
                  <a:srgbClr val="20245C"/>
                </a:solidFill>
                <a:uFillTx/>
                <a:latin typeface="Calibri"/>
              </a:rPr>
              <a:t>Langar </a:t>
            </a:r>
            <a:r>
              <a:rPr lang="en-US" sz="1800" b="0" i="0" u="none" strike="noStrike" kern="1200" cap="none" spc="0" baseline="0" dirty="0">
                <a:solidFill>
                  <a:srgbClr val="20245C"/>
                </a:solidFill>
                <a:uFillTx/>
                <a:latin typeface="Calibri"/>
              </a:rPr>
              <a:t>(fælleskøkken) gratis vegetariske måltider til alle mennesker, uanset </a:t>
            </a:r>
            <a:r>
              <a:rPr lang="en-US" sz="1800" b="0" i="0" u="none" strike="noStrike" kern="1200" cap="none" spc="0" baseline="0" dirty="0">
                <a:solidFill>
                  <a:srgbClr val="20245C"/>
                </a:solidFill>
                <a:uFillTx/>
                <a:latin typeface="Calibri"/>
                <a:ea typeface="Calibri"/>
                <a:cs typeface="Calibri"/>
              </a:rPr>
              <a:t>baggrund.</a:t>
            </a:r>
            <a:endParaRPr lang="en-US" sz="1800" b="0" i="0" u="none" strike="noStrike" kern="1200" cap="none" spc="0" baseline="0" dirty="0">
              <a:solidFill>
                <a:srgbClr val="20245C"/>
              </a:solidFill>
              <a:uFillTx/>
              <a:latin typeface="Calibri"/>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20245C"/>
              </a:solidFill>
              <a:uFillTx/>
              <a:latin typeface="Calibri"/>
            </a:endParaRPr>
          </a:p>
        </p:txBody>
      </p:sp>
      <p:grpSp>
        <p:nvGrpSpPr>
          <p:cNvPr id="58" name="Graphic 3">
            <a:extLst>
              <a:ext uri="{FF2B5EF4-FFF2-40B4-BE49-F238E27FC236}">
                <a16:creationId xmlns:a16="http://schemas.microsoft.com/office/drawing/2014/main" id="{9AC03E99-8605-94BC-5ACC-27E2DA45EE13}"/>
              </a:ext>
            </a:extLst>
          </p:cNvPr>
          <p:cNvGrpSpPr/>
          <p:nvPr/>
        </p:nvGrpSpPr>
        <p:grpSpPr>
          <a:xfrm>
            <a:off x="2158857" y="2479426"/>
            <a:ext cx="890809" cy="876207"/>
            <a:chOff x="4621636" y="3685754"/>
            <a:chExt cx="1069679" cy="1069677"/>
          </a:xfrm>
          <a:solidFill>
            <a:schemeClr val="bg1"/>
          </a:solidFill>
        </p:grpSpPr>
        <p:sp>
          <p:nvSpPr>
            <p:cNvPr id="59" name="Freeform 1160">
              <a:extLst>
                <a:ext uri="{FF2B5EF4-FFF2-40B4-BE49-F238E27FC236}">
                  <a16:creationId xmlns:a16="http://schemas.microsoft.com/office/drawing/2014/main" id="{73C79E49-0144-805E-16AF-95CB38300F22}"/>
                </a:ext>
              </a:extLst>
            </p:cNvPr>
            <p:cNvSpPr/>
            <p:nvPr/>
          </p:nvSpPr>
          <p:spPr>
            <a:xfrm>
              <a:off x="4972710" y="3981972"/>
              <a:ext cx="123424" cy="551295"/>
            </a:xfrm>
            <a:custGeom>
              <a:avLst/>
              <a:gdLst>
                <a:gd name="connsiteX0" fmla="*/ 123425 w 123424"/>
                <a:gd name="connsiteY0" fmla="*/ 148109 h 551295"/>
                <a:gd name="connsiteX1" fmla="*/ 123425 w 123424"/>
                <a:gd name="connsiteY1" fmla="*/ 0 h 551295"/>
                <a:gd name="connsiteX2" fmla="*/ 0 w 123424"/>
                <a:gd name="connsiteY2" fmla="*/ 0 h 551295"/>
                <a:gd name="connsiteX3" fmla="*/ 0 w 123424"/>
                <a:gd name="connsiteY3" fmla="*/ 148109 h 551295"/>
                <a:gd name="connsiteX4" fmla="*/ 49369 w 123424"/>
                <a:gd name="connsiteY4" fmla="*/ 197479 h 551295"/>
                <a:gd name="connsiteX5" fmla="*/ 54855 w 123424"/>
                <a:gd name="connsiteY5" fmla="*/ 211193 h 551295"/>
                <a:gd name="connsiteX6" fmla="*/ 38399 w 123424"/>
                <a:gd name="connsiteY6" fmla="*/ 523868 h 551295"/>
                <a:gd name="connsiteX7" fmla="*/ 43885 w 123424"/>
                <a:gd name="connsiteY7" fmla="*/ 543067 h 551295"/>
                <a:gd name="connsiteX8" fmla="*/ 43885 w 123424"/>
                <a:gd name="connsiteY8" fmla="*/ 543067 h 551295"/>
                <a:gd name="connsiteX9" fmla="*/ 79541 w 123424"/>
                <a:gd name="connsiteY9" fmla="*/ 543067 h 551295"/>
                <a:gd name="connsiteX10" fmla="*/ 85027 w 123424"/>
                <a:gd name="connsiteY10" fmla="*/ 523868 h 551295"/>
                <a:gd name="connsiteX11" fmla="*/ 68569 w 123424"/>
                <a:gd name="connsiteY11" fmla="*/ 211193 h 551295"/>
                <a:gd name="connsiteX12" fmla="*/ 74055 w 123424"/>
                <a:gd name="connsiteY12" fmla="*/ 197479 h 551295"/>
                <a:gd name="connsiteX13" fmla="*/ 123425 w 123424"/>
                <a:gd name="connsiteY13" fmla="*/ 148109 h 551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424" h="551295">
                  <a:moveTo>
                    <a:pt x="123425" y="148109"/>
                  </a:moveTo>
                  <a:lnTo>
                    <a:pt x="123425" y="0"/>
                  </a:lnTo>
                  <a:lnTo>
                    <a:pt x="0" y="0"/>
                  </a:lnTo>
                  <a:lnTo>
                    <a:pt x="0" y="148109"/>
                  </a:lnTo>
                  <a:lnTo>
                    <a:pt x="49369" y="197479"/>
                  </a:lnTo>
                  <a:cubicBezTo>
                    <a:pt x="52113" y="200222"/>
                    <a:pt x="54855" y="205707"/>
                    <a:pt x="54855" y="211193"/>
                  </a:cubicBezTo>
                  <a:lnTo>
                    <a:pt x="38399" y="523868"/>
                  </a:lnTo>
                  <a:cubicBezTo>
                    <a:pt x="38399" y="529353"/>
                    <a:pt x="41142" y="537582"/>
                    <a:pt x="43885" y="543067"/>
                  </a:cubicBezTo>
                  <a:cubicBezTo>
                    <a:pt x="43885" y="543067"/>
                    <a:pt x="43885" y="543067"/>
                    <a:pt x="43885" y="543067"/>
                  </a:cubicBezTo>
                  <a:cubicBezTo>
                    <a:pt x="54855" y="554038"/>
                    <a:pt x="68569" y="554038"/>
                    <a:pt x="79541" y="543067"/>
                  </a:cubicBezTo>
                  <a:cubicBezTo>
                    <a:pt x="85027" y="537582"/>
                    <a:pt x="87769" y="532096"/>
                    <a:pt x="85027" y="523868"/>
                  </a:cubicBezTo>
                  <a:lnTo>
                    <a:pt x="68569" y="211193"/>
                  </a:lnTo>
                  <a:cubicBezTo>
                    <a:pt x="68569" y="205707"/>
                    <a:pt x="71313" y="200222"/>
                    <a:pt x="74055" y="197479"/>
                  </a:cubicBezTo>
                  <a:lnTo>
                    <a:pt x="123425" y="148109"/>
                  </a:lnTo>
                  <a:close/>
                </a:path>
              </a:pathLst>
            </a:custGeom>
            <a:solidFill>
              <a:srgbClr val="F26F46"/>
            </a:solidFill>
            <a:ln w="27426" cap="flat">
              <a:noFill/>
              <a:prstDash val="solid"/>
              <a:miter/>
            </a:ln>
          </p:spPr>
          <p:txBody>
            <a:bodyPr rtlCol="0" anchor="ctr"/>
            <a:lstStyle/>
            <a:p>
              <a:endParaRPr lang="en-US"/>
            </a:p>
          </p:txBody>
        </p:sp>
        <p:grpSp>
          <p:nvGrpSpPr>
            <p:cNvPr id="60" name="Graphic 3">
              <a:extLst>
                <a:ext uri="{FF2B5EF4-FFF2-40B4-BE49-F238E27FC236}">
                  <a16:creationId xmlns:a16="http://schemas.microsoft.com/office/drawing/2014/main" id="{183C91C7-DA1E-FE2E-A40E-6A5F99555595}"/>
                </a:ext>
              </a:extLst>
            </p:cNvPr>
            <p:cNvGrpSpPr/>
            <p:nvPr/>
          </p:nvGrpSpPr>
          <p:grpSpPr>
            <a:xfrm>
              <a:off x="4621636" y="3685754"/>
              <a:ext cx="1069679" cy="1069677"/>
              <a:chOff x="4621636" y="3685754"/>
              <a:chExt cx="1069679" cy="1069677"/>
            </a:xfrm>
            <a:grpFill/>
          </p:grpSpPr>
          <p:grpSp>
            <p:nvGrpSpPr>
              <p:cNvPr id="61" name="Graphic 3">
                <a:extLst>
                  <a:ext uri="{FF2B5EF4-FFF2-40B4-BE49-F238E27FC236}">
                    <a16:creationId xmlns:a16="http://schemas.microsoft.com/office/drawing/2014/main" id="{CA8BD57B-1EE7-2E44-272A-331EC825F740}"/>
                  </a:ext>
                </a:extLst>
              </p:cNvPr>
              <p:cNvGrpSpPr/>
              <p:nvPr/>
            </p:nvGrpSpPr>
            <p:grpSpPr>
              <a:xfrm>
                <a:off x="4621636" y="3685754"/>
                <a:ext cx="1069679" cy="1069677"/>
                <a:chOff x="4621636" y="3685754"/>
                <a:chExt cx="1069679" cy="1069677"/>
              </a:xfrm>
              <a:grpFill/>
            </p:grpSpPr>
            <p:sp>
              <p:nvSpPr>
                <p:cNvPr id="63" name="Freeform 1164">
                  <a:extLst>
                    <a:ext uri="{FF2B5EF4-FFF2-40B4-BE49-F238E27FC236}">
                      <a16:creationId xmlns:a16="http://schemas.microsoft.com/office/drawing/2014/main" id="{F3515BBB-48A3-07AD-3065-0C5FE2629C51}"/>
                    </a:ext>
                  </a:extLst>
                </p:cNvPr>
                <p:cNvSpPr/>
                <p:nvPr/>
              </p:nvSpPr>
              <p:spPr>
                <a:xfrm>
                  <a:off x="5191271" y="3950485"/>
                  <a:ext cx="196653" cy="605466"/>
                </a:xfrm>
                <a:custGeom>
                  <a:avLst/>
                  <a:gdLst>
                    <a:gd name="connsiteX0" fmla="*/ 187368 w 196653"/>
                    <a:gd name="connsiteY0" fmla="*/ 94571 h 605466"/>
                    <a:gd name="connsiteX1" fmla="*/ 176398 w 196653"/>
                    <a:gd name="connsiteY1" fmla="*/ 56172 h 605466"/>
                    <a:gd name="connsiteX2" fmla="*/ 72173 w 196653"/>
                    <a:gd name="connsiteY2" fmla="*/ 4059 h 605466"/>
                    <a:gd name="connsiteX3" fmla="*/ 20059 w 196653"/>
                    <a:gd name="connsiteY3" fmla="*/ 56172 h 605466"/>
                    <a:gd name="connsiteX4" fmla="*/ 9088 w 196653"/>
                    <a:gd name="connsiteY4" fmla="*/ 94571 h 605466"/>
                    <a:gd name="connsiteX5" fmla="*/ 3604 w 196653"/>
                    <a:gd name="connsiteY5" fmla="*/ 193310 h 605466"/>
                    <a:gd name="connsiteX6" fmla="*/ 50229 w 196653"/>
                    <a:gd name="connsiteY6" fmla="*/ 256393 h 605466"/>
                    <a:gd name="connsiteX7" fmla="*/ 36515 w 196653"/>
                    <a:gd name="connsiteY7" fmla="*/ 541641 h 605466"/>
                    <a:gd name="connsiteX8" fmla="*/ 50229 w 196653"/>
                    <a:gd name="connsiteY8" fmla="*/ 585525 h 605466"/>
                    <a:gd name="connsiteX9" fmla="*/ 137998 w 196653"/>
                    <a:gd name="connsiteY9" fmla="*/ 588268 h 605466"/>
                    <a:gd name="connsiteX10" fmla="*/ 140742 w 196653"/>
                    <a:gd name="connsiteY10" fmla="*/ 585525 h 605466"/>
                    <a:gd name="connsiteX11" fmla="*/ 154456 w 196653"/>
                    <a:gd name="connsiteY11" fmla="*/ 541641 h 605466"/>
                    <a:gd name="connsiteX12" fmla="*/ 140742 w 196653"/>
                    <a:gd name="connsiteY12" fmla="*/ 253651 h 605466"/>
                    <a:gd name="connsiteX13" fmla="*/ 187368 w 196653"/>
                    <a:gd name="connsiteY13" fmla="*/ 190567 h 605466"/>
                    <a:gd name="connsiteX14" fmla="*/ 187368 w 196653"/>
                    <a:gd name="connsiteY14" fmla="*/ 94571 h 605466"/>
                    <a:gd name="connsiteX15" fmla="*/ 159940 w 196653"/>
                    <a:gd name="connsiteY15" fmla="*/ 185082 h 605466"/>
                    <a:gd name="connsiteX16" fmla="*/ 124284 w 196653"/>
                    <a:gd name="connsiteY16" fmla="*/ 228966 h 605466"/>
                    <a:gd name="connsiteX17" fmla="*/ 113314 w 196653"/>
                    <a:gd name="connsiteY17" fmla="*/ 245422 h 605466"/>
                    <a:gd name="connsiteX18" fmla="*/ 127028 w 196653"/>
                    <a:gd name="connsiteY18" fmla="*/ 547126 h 605466"/>
                    <a:gd name="connsiteX19" fmla="*/ 121542 w 196653"/>
                    <a:gd name="connsiteY19" fmla="*/ 563583 h 605466"/>
                    <a:gd name="connsiteX20" fmla="*/ 83143 w 196653"/>
                    <a:gd name="connsiteY20" fmla="*/ 563583 h 605466"/>
                    <a:gd name="connsiteX21" fmla="*/ 77657 w 196653"/>
                    <a:gd name="connsiteY21" fmla="*/ 547126 h 605466"/>
                    <a:gd name="connsiteX22" fmla="*/ 91371 w 196653"/>
                    <a:gd name="connsiteY22" fmla="*/ 248165 h 605466"/>
                    <a:gd name="connsiteX23" fmla="*/ 80401 w 196653"/>
                    <a:gd name="connsiteY23" fmla="*/ 231709 h 605466"/>
                    <a:gd name="connsiteX24" fmla="*/ 44745 w 196653"/>
                    <a:gd name="connsiteY24" fmla="*/ 187824 h 605466"/>
                    <a:gd name="connsiteX25" fmla="*/ 50229 w 196653"/>
                    <a:gd name="connsiteY25" fmla="*/ 105541 h 605466"/>
                    <a:gd name="connsiteX26" fmla="*/ 61201 w 196653"/>
                    <a:gd name="connsiteY26" fmla="*/ 67143 h 605466"/>
                    <a:gd name="connsiteX27" fmla="*/ 121542 w 196653"/>
                    <a:gd name="connsiteY27" fmla="*/ 39715 h 605466"/>
                    <a:gd name="connsiteX28" fmla="*/ 148970 w 196653"/>
                    <a:gd name="connsiteY28" fmla="*/ 67143 h 605466"/>
                    <a:gd name="connsiteX29" fmla="*/ 159940 w 196653"/>
                    <a:gd name="connsiteY29" fmla="*/ 105541 h 605466"/>
                    <a:gd name="connsiteX30" fmla="*/ 159940 w 196653"/>
                    <a:gd name="connsiteY30" fmla="*/ 185082 h 605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6653" h="605466">
                      <a:moveTo>
                        <a:pt x="187368" y="94571"/>
                      </a:moveTo>
                      <a:lnTo>
                        <a:pt x="176398" y="56172"/>
                      </a:lnTo>
                      <a:cubicBezTo>
                        <a:pt x="162684" y="12288"/>
                        <a:pt x="116056" y="-9655"/>
                        <a:pt x="72173" y="4059"/>
                      </a:cubicBezTo>
                      <a:cubicBezTo>
                        <a:pt x="47487" y="12288"/>
                        <a:pt x="28287" y="31487"/>
                        <a:pt x="20059" y="56172"/>
                      </a:cubicBezTo>
                      <a:lnTo>
                        <a:pt x="9088" y="94571"/>
                      </a:lnTo>
                      <a:cubicBezTo>
                        <a:pt x="-1882" y="127484"/>
                        <a:pt x="-1882" y="160397"/>
                        <a:pt x="3604" y="193310"/>
                      </a:cubicBezTo>
                      <a:cubicBezTo>
                        <a:pt x="9088" y="220737"/>
                        <a:pt x="25545" y="245422"/>
                        <a:pt x="50229" y="256393"/>
                      </a:cubicBezTo>
                      <a:lnTo>
                        <a:pt x="36515" y="541641"/>
                      </a:lnTo>
                      <a:cubicBezTo>
                        <a:pt x="33773" y="558097"/>
                        <a:pt x="39259" y="574554"/>
                        <a:pt x="50229" y="585525"/>
                      </a:cubicBezTo>
                      <a:cubicBezTo>
                        <a:pt x="72173" y="610210"/>
                        <a:pt x="113314" y="612952"/>
                        <a:pt x="137998" y="588268"/>
                      </a:cubicBezTo>
                      <a:cubicBezTo>
                        <a:pt x="137998" y="588268"/>
                        <a:pt x="140742" y="585525"/>
                        <a:pt x="140742" y="585525"/>
                      </a:cubicBezTo>
                      <a:cubicBezTo>
                        <a:pt x="151712" y="574554"/>
                        <a:pt x="157198" y="558097"/>
                        <a:pt x="154456" y="541641"/>
                      </a:cubicBezTo>
                      <a:lnTo>
                        <a:pt x="140742" y="253651"/>
                      </a:lnTo>
                      <a:cubicBezTo>
                        <a:pt x="165426" y="239937"/>
                        <a:pt x="181883" y="217995"/>
                        <a:pt x="187368" y="190567"/>
                      </a:cubicBezTo>
                      <a:cubicBezTo>
                        <a:pt x="201081" y="160397"/>
                        <a:pt x="198339" y="127484"/>
                        <a:pt x="187368" y="94571"/>
                      </a:cubicBezTo>
                      <a:close/>
                      <a:moveTo>
                        <a:pt x="159940" y="185082"/>
                      </a:moveTo>
                      <a:cubicBezTo>
                        <a:pt x="157198" y="204281"/>
                        <a:pt x="140742" y="220737"/>
                        <a:pt x="124284" y="228966"/>
                      </a:cubicBezTo>
                      <a:cubicBezTo>
                        <a:pt x="116056" y="231709"/>
                        <a:pt x="113314" y="239937"/>
                        <a:pt x="113314" y="245422"/>
                      </a:cubicBezTo>
                      <a:lnTo>
                        <a:pt x="127028" y="547126"/>
                      </a:lnTo>
                      <a:cubicBezTo>
                        <a:pt x="127028" y="552612"/>
                        <a:pt x="127028" y="558097"/>
                        <a:pt x="121542" y="563583"/>
                      </a:cubicBezTo>
                      <a:cubicBezTo>
                        <a:pt x="110570" y="574554"/>
                        <a:pt x="94115" y="574554"/>
                        <a:pt x="83143" y="563583"/>
                      </a:cubicBezTo>
                      <a:cubicBezTo>
                        <a:pt x="77657" y="558097"/>
                        <a:pt x="77657" y="552612"/>
                        <a:pt x="77657" y="547126"/>
                      </a:cubicBezTo>
                      <a:lnTo>
                        <a:pt x="91371" y="248165"/>
                      </a:lnTo>
                      <a:cubicBezTo>
                        <a:pt x="91371" y="239937"/>
                        <a:pt x="85887" y="234451"/>
                        <a:pt x="80401" y="231709"/>
                      </a:cubicBezTo>
                      <a:cubicBezTo>
                        <a:pt x="61201" y="226223"/>
                        <a:pt x="47487" y="209766"/>
                        <a:pt x="44745" y="187824"/>
                      </a:cubicBezTo>
                      <a:cubicBezTo>
                        <a:pt x="39259" y="160397"/>
                        <a:pt x="42001" y="132969"/>
                        <a:pt x="50229" y="105541"/>
                      </a:cubicBezTo>
                      <a:lnTo>
                        <a:pt x="61201" y="67143"/>
                      </a:lnTo>
                      <a:cubicBezTo>
                        <a:pt x="69429" y="42458"/>
                        <a:pt x="96857" y="31487"/>
                        <a:pt x="121542" y="39715"/>
                      </a:cubicBezTo>
                      <a:cubicBezTo>
                        <a:pt x="135256" y="45201"/>
                        <a:pt x="143484" y="53429"/>
                        <a:pt x="148970" y="67143"/>
                      </a:cubicBezTo>
                      <a:lnTo>
                        <a:pt x="159940" y="105541"/>
                      </a:lnTo>
                      <a:cubicBezTo>
                        <a:pt x="162684" y="130227"/>
                        <a:pt x="162684" y="160397"/>
                        <a:pt x="159940" y="185082"/>
                      </a:cubicBezTo>
                      <a:close/>
                    </a:path>
                  </a:pathLst>
                </a:custGeom>
                <a:grpFill/>
                <a:ln w="27426" cap="flat">
                  <a:noFill/>
                  <a:prstDash val="solid"/>
                  <a:miter/>
                </a:ln>
              </p:spPr>
              <p:txBody>
                <a:bodyPr rtlCol="0" anchor="ctr"/>
                <a:lstStyle/>
                <a:p>
                  <a:endParaRPr lang="en-US"/>
                </a:p>
              </p:txBody>
            </p:sp>
            <p:sp>
              <p:nvSpPr>
                <p:cNvPr id="64" name="Freeform 1165">
                  <a:extLst>
                    <a:ext uri="{FF2B5EF4-FFF2-40B4-BE49-F238E27FC236}">
                      <a16:creationId xmlns:a16="http://schemas.microsoft.com/office/drawing/2014/main" id="{B4492329-6F15-FFC0-D818-3FE352623ED1}"/>
                    </a:ext>
                  </a:extLst>
                </p:cNvPr>
                <p:cNvSpPr/>
                <p:nvPr/>
              </p:nvSpPr>
              <p:spPr>
                <a:xfrm>
                  <a:off x="4931568" y="3951802"/>
                  <a:ext cx="191993" cy="603597"/>
                </a:xfrm>
                <a:custGeom>
                  <a:avLst/>
                  <a:gdLst>
                    <a:gd name="connsiteX0" fmla="*/ 172794 w 191993"/>
                    <a:gd name="connsiteY0" fmla="*/ 0 h 603597"/>
                    <a:gd name="connsiteX1" fmla="*/ 156338 w 191993"/>
                    <a:gd name="connsiteY1" fmla="*/ 16457 h 603597"/>
                    <a:gd name="connsiteX2" fmla="*/ 156338 w 191993"/>
                    <a:gd name="connsiteY2" fmla="*/ 170052 h 603597"/>
                    <a:gd name="connsiteX3" fmla="*/ 106969 w 191993"/>
                    <a:gd name="connsiteY3" fmla="*/ 219421 h 603597"/>
                    <a:gd name="connsiteX4" fmla="*/ 101483 w 191993"/>
                    <a:gd name="connsiteY4" fmla="*/ 233135 h 603597"/>
                    <a:gd name="connsiteX5" fmla="*/ 117939 w 191993"/>
                    <a:gd name="connsiteY5" fmla="*/ 545810 h 603597"/>
                    <a:gd name="connsiteX6" fmla="*/ 112454 w 191993"/>
                    <a:gd name="connsiteY6" fmla="*/ 565009 h 603597"/>
                    <a:gd name="connsiteX7" fmla="*/ 76797 w 191993"/>
                    <a:gd name="connsiteY7" fmla="*/ 565009 h 603597"/>
                    <a:gd name="connsiteX8" fmla="*/ 76797 w 191993"/>
                    <a:gd name="connsiteY8" fmla="*/ 565009 h 603597"/>
                    <a:gd name="connsiteX9" fmla="*/ 71313 w 191993"/>
                    <a:gd name="connsiteY9" fmla="*/ 545810 h 603597"/>
                    <a:gd name="connsiteX10" fmla="*/ 87769 w 191993"/>
                    <a:gd name="connsiteY10" fmla="*/ 233135 h 603597"/>
                    <a:gd name="connsiteX11" fmla="*/ 82283 w 191993"/>
                    <a:gd name="connsiteY11" fmla="*/ 219421 h 603597"/>
                    <a:gd name="connsiteX12" fmla="*/ 32914 w 191993"/>
                    <a:gd name="connsiteY12" fmla="*/ 170052 h 603597"/>
                    <a:gd name="connsiteX13" fmla="*/ 32914 w 191993"/>
                    <a:gd name="connsiteY13" fmla="*/ 16457 h 603597"/>
                    <a:gd name="connsiteX14" fmla="*/ 16458 w 191993"/>
                    <a:gd name="connsiteY14" fmla="*/ 0 h 603597"/>
                    <a:gd name="connsiteX15" fmla="*/ 0 w 191993"/>
                    <a:gd name="connsiteY15" fmla="*/ 16457 h 603597"/>
                    <a:gd name="connsiteX16" fmla="*/ 0 w 191993"/>
                    <a:gd name="connsiteY16" fmla="*/ 175537 h 603597"/>
                    <a:gd name="connsiteX17" fmla="*/ 5486 w 191993"/>
                    <a:gd name="connsiteY17" fmla="*/ 189251 h 603597"/>
                    <a:gd name="connsiteX18" fmla="*/ 52113 w 191993"/>
                    <a:gd name="connsiteY18" fmla="*/ 235878 h 603597"/>
                    <a:gd name="connsiteX19" fmla="*/ 35656 w 191993"/>
                    <a:gd name="connsiteY19" fmla="*/ 540325 h 603597"/>
                    <a:gd name="connsiteX20" fmla="*/ 93255 w 191993"/>
                    <a:gd name="connsiteY20" fmla="*/ 603408 h 603597"/>
                    <a:gd name="connsiteX21" fmla="*/ 156338 w 191993"/>
                    <a:gd name="connsiteY21" fmla="*/ 545810 h 603597"/>
                    <a:gd name="connsiteX22" fmla="*/ 156338 w 191993"/>
                    <a:gd name="connsiteY22" fmla="*/ 540325 h 603597"/>
                    <a:gd name="connsiteX23" fmla="*/ 139882 w 191993"/>
                    <a:gd name="connsiteY23" fmla="*/ 235878 h 603597"/>
                    <a:gd name="connsiteX24" fmla="*/ 186508 w 191993"/>
                    <a:gd name="connsiteY24" fmla="*/ 189251 h 603597"/>
                    <a:gd name="connsiteX25" fmla="*/ 191994 w 191993"/>
                    <a:gd name="connsiteY25" fmla="*/ 175537 h 603597"/>
                    <a:gd name="connsiteX26" fmla="*/ 191994 w 191993"/>
                    <a:gd name="connsiteY26" fmla="*/ 16457 h 603597"/>
                    <a:gd name="connsiteX27" fmla="*/ 172794 w 191993"/>
                    <a:gd name="connsiteY27" fmla="*/ 0 h 603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1993" h="603597">
                      <a:moveTo>
                        <a:pt x="172794" y="0"/>
                      </a:moveTo>
                      <a:cubicBezTo>
                        <a:pt x="161824" y="0"/>
                        <a:pt x="156338" y="8228"/>
                        <a:pt x="156338" y="16457"/>
                      </a:cubicBezTo>
                      <a:lnTo>
                        <a:pt x="156338" y="170052"/>
                      </a:lnTo>
                      <a:lnTo>
                        <a:pt x="106969" y="219421"/>
                      </a:lnTo>
                      <a:cubicBezTo>
                        <a:pt x="104225" y="222164"/>
                        <a:pt x="101483" y="227649"/>
                        <a:pt x="101483" y="233135"/>
                      </a:cubicBezTo>
                      <a:lnTo>
                        <a:pt x="117939" y="545810"/>
                      </a:lnTo>
                      <a:cubicBezTo>
                        <a:pt x="117939" y="551295"/>
                        <a:pt x="115197" y="559524"/>
                        <a:pt x="112454" y="565009"/>
                      </a:cubicBezTo>
                      <a:cubicBezTo>
                        <a:pt x="101483" y="575980"/>
                        <a:pt x="87769" y="575980"/>
                        <a:pt x="76797" y="565009"/>
                      </a:cubicBezTo>
                      <a:cubicBezTo>
                        <a:pt x="76797" y="565009"/>
                        <a:pt x="76797" y="565009"/>
                        <a:pt x="76797" y="565009"/>
                      </a:cubicBezTo>
                      <a:cubicBezTo>
                        <a:pt x="71313" y="559524"/>
                        <a:pt x="68569" y="554038"/>
                        <a:pt x="71313" y="545810"/>
                      </a:cubicBezTo>
                      <a:lnTo>
                        <a:pt x="87769" y="233135"/>
                      </a:lnTo>
                      <a:cubicBezTo>
                        <a:pt x="87769" y="227649"/>
                        <a:pt x="85027" y="222164"/>
                        <a:pt x="82283" y="219421"/>
                      </a:cubicBezTo>
                      <a:lnTo>
                        <a:pt x="32914" y="170052"/>
                      </a:lnTo>
                      <a:lnTo>
                        <a:pt x="32914" y="16457"/>
                      </a:lnTo>
                      <a:cubicBezTo>
                        <a:pt x="32914" y="5486"/>
                        <a:pt x="24686" y="0"/>
                        <a:pt x="16458" y="0"/>
                      </a:cubicBezTo>
                      <a:cubicBezTo>
                        <a:pt x="5486" y="0"/>
                        <a:pt x="0" y="8228"/>
                        <a:pt x="0" y="16457"/>
                      </a:cubicBezTo>
                      <a:lnTo>
                        <a:pt x="0" y="175537"/>
                      </a:lnTo>
                      <a:cubicBezTo>
                        <a:pt x="0" y="181022"/>
                        <a:pt x="2744" y="183765"/>
                        <a:pt x="5486" y="189251"/>
                      </a:cubicBezTo>
                      <a:lnTo>
                        <a:pt x="52113" y="235878"/>
                      </a:lnTo>
                      <a:lnTo>
                        <a:pt x="35656" y="540325"/>
                      </a:lnTo>
                      <a:cubicBezTo>
                        <a:pt x="32914" y="573238"/>
                        <a:pt x="60341" y="600665"/>
                        <a:pt x="93255" y="603408"/>
                      </a:cubicBezTo>
                      <a:cubicBezTo>
                        <a:pt x="126168" y="606151"/>
                        <a:pt x="153596" y="578723"/>
                        <a:pt x="156338" y="545810"/>
                      </a:cubicBezTo>
                      <a:cubicBezTo>
                        <a:pt x="156338" y="543067"/>
                        <a:pt x="156338" y="543067"/>
                        <a:pt x="156338" y="540325"/>
                      </a:cubicBezTo>
                      <a:lnTo>
                        <a:pt x="139882" y="235878"/>
                      </a:lnTo>
                      <a:lnTo>
                        <a:pt x="186508" y="189251"/>
                      </a:lnTo>
                      <a:cubicBezTo>
                        <a:pt x="189252" y="186508"/>
                        <a:pt x="191994" y="181022"/>
                        <a:pt x="191994" y="175537"/>
                      </a:cubicBezTo>
                      <a:lnTo>
                        <a:pt x="191994" y="16457"/>
                      </a:lnTo>
                      <a:cubicBezTo>
                        <a:pt x="189252" y="8228"/>
                        <a:pt x="181024" y="0"/>
                        <a:pt x="172794" y="0"/>
                      </a:cubicBezTo>
                      <a:close/>
                    </a:path>
                  </a:pathLst>
                </a:custGeom>
                <a:grpFill/>
                <a:ln w="27426" cap="flat">
                  <a:noFill/>
                  <a:prstDash val="solid"/>
                  <a:miter/>
                </a:ln>
              </p:spPr>
              <p:txBody>
                <a:bodyPr rtlCol="0" anchor="ctr"/>
                <a:lstStyle/>
                <a:p>
                  <a:endParaRPr lang="en-US"/>
                </a:p>
              </p:txBody>
            </p:sp>
            <p:sp>
              <p:nvSpPr>
                <p:cNvPr id="65" name="Freeform 1166">
                  <a:extLst>
                    <a:ext uri="{FF2B5EF4-FFF2-40B4-BE49-F238E27FC236}">
                      <a16:creationId xmlns:a16="http://schemas.microsoft.com/office/drawing/2014/main" id="{B98ABA2C-FFE3-179B-928A-7742E0F5116D}"/>
                    </a:ext>
                  </a:extLst>
                </p:cNvPr>
                <p:cNvSpPr/>
                <p:nvPr/>
              </p:nvSpPr>
              <p:spPr>
                <a:xfrm>
                  <a:off x="4980938" y="3951802"/>
                  <a:ext cx="32913" cy="175537"/>
                </a:xfrm>
                <a:custGeom>
                  <a:avLst/>
                  <a:gdLst>
                    <a:gd name="connsiteX0" fmla="*/ 16458 w 32913"/>
                    <a:gd name="connsiteY0" fmla="*/ 0 h 175537"/>
                    <a:gd name="connsiteX1" fmla="*/ 0 w 32913"/>
                    <a:gd name="connsiteY1" fmla="*/ 16457 h 175537"/>
                    <a:gd name="connsiteX2" fmla="*/ 0 w 32913"/>
                    <a:gd name="connsiteY2" fmla="*/ 159080 h 175537"/>
                    <a:gd name="connsiteX3" fmla="*/ 16458 w 32913"/>
                    <a:gd name="connsiteY3" fmla="*/ 175537 h 175537"/>
                    <a:gd name="connsiteX4" fmla="*/ 32914 w 32913"/>
                    <a:gd name="connsiteY4" fmla="*/ 159080 h 175537"/>
                    <a:gd name="connsiteX5" fmla="*/ 32914 w 32913"/>
                    <a:gd name="connsiteY5" fmla="*/ 16457 h 175537"/>
                    <a:gd name="connsiteX6" fmla="*/ 16458 w 32913"/>
                    <a:gd name="connsiteY6" fmla="*/ 0 h 175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3" h="175537">
                      <a:moveTo>
                        <a:pt x="16458" y="0"/>
                      </a:moveTo>
                      <a:cubicBezTo>
                        <a:pt x="5486" y="0"/>
                        <a:pt x="0" y="8228"/>
                        <a:pt x="0" y="16457"/>
                      </a:cubicBezTo>
                      <a:lnTo>
                        <a:pt x="0" y="159080"/>
                      </a:lnTo>
                      <a:cubicBezTo>
                        <a:pt x="0" y="170052"/>
                        <a:pt x="8230" y="175537"/>
                        <a:pt x="16458" y="175537"/>
                      </a:cubicBezTo>
                      <a:cubicBezTo>
                        <a:pt x="27428" y="175537"/>
                        <a:pt x="32914" y="167309"/>
                        <a:pt x="32914" y="159080"/>
                      </a:cubicBezTo>
                      <a:lnTo>
                        <a:pt x="32914" y="16457"/>
                      </a:lnTo>
                      <a:cubicBezTo>
                        <a:pt x="32914" y="8228"/>
                        <a:pt x="24686" y="0"/>
                        <a:pt x="16458" y="0"/>
                      </a:cubicBezTo>
                      <a:close/>
                    </a:path>
                  </a:pathLst>
                </a:custGeom>
                <a:grpFill/>
                <a:ln w="27426" cap="flat">
                  <a:noFill/>
                  <a:prstDash val="solid"/>
                  <a:miter/>
                </a:ln>
              </p:spPr>
              <p:txBody>
                <a:bodyPr rtlCol="0" anchor="ctr"/>
                <a:lstStyle/>
                <a:p>
                  <a:endParaRPr lang="en-US"/>
                </a:p>
              </p:txBody>
            </p:sp>
            <p:sp>
              <p:nvSpPr>
                <p:cNvPr id="66" name="Freeform 1167">
                  <a:extLst>
                    <a:ext uri="{FF2B5EF4-FFF2-40B4-BE49-F238E27FC236}">
                      <a16:creationId xmlns:a16="http://schemas.microsoft.com/office/drawing/2014/main" id="{F865DECF-894D-281A-65B4-3CE08A568419}"/>
                    </a:ext>
                  </a:extLst>
                </p:cNvPr>
                <p:cNvSpPr/>
                <p:nvPr/>
              </p:nvSpPr>
              <p:spPr>
                <a:xfrm>
                  <a:off x="5033051" y="3951802"/>
                  <a:ext cx="33444" cy="175537"/>
                </a:xfrm>
                <a:custGeom>
                  <a:avLst/>
                  <a:gdLst>
                    <a:gd name="connsiteX0" fmla="*/ 16456 w 33444"/>
                    <a:gd name="connsiteY0" fmla="*/ 0 h 175537"/>
                    <a:gd name="connsiteX1" fmla="*/ 0 w 33444"/>
                    <a:gd name="connsiteY1" fmla="*/ 16457 h 175537"/>
                    <a:gd name="connsiteX2" fmla="*/ 0 w 33444"/>
                    <a:gd name="connsiteY2" fmla="*/ 159080 h 175537"/>
                    <a:gd name="connsiteX3" fmla="*/ 16456 w 33444"/>
                    <a:gd name="connsiteY3" fmla="*/ 175537 h 175537"/>
                    <a:gd name="connsiteX4" fmla="*/ 32914 w 33444"/>
                    <a:gd name="connsiteY4" fmla="*/ 159080 h 175537"/>
                    <a:gd name="connsiteX5" fmla="*/ 32914 w 33444"/>
                    <a:gd name="connsiteY5" fmla="*/ 16457 h 175537"/>
                    <a:gd name="connsiteX6" fmla="*/ 16456 w 33444"/>
                    <a:gd name="connsiteY6" fmla="*/ 0 h 175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444" h="175537">
                      <a:moveTo>
                        <a:pt x="16456" y="0"/>
                      </a:moveTo>
                      <a:cubicBezTo>
                        <a:pt x="5486" y="0"/>
                        <a:pt x="0" y="8228"/>
                        <a:pt x="0" y="16457"/>
                      </a:cubicBezTo>
                      <a:lnTo>
                        <a:pt x="0" y="159080"/>
                      </a:lnTo>
                      <a:cubicBezTo>
                        <a:pt x="0" y="170052"/>
                        <a:pt x="8228" y="175537"/>
                        <a:pt x="16456" y="175537"/>
                      </a:cubicBezTo>
                      <a:cubicBezTo>
                        <a:pt x="27428" y="175537"/>
                        <a:pt x="32914" y="167309"/>
                        <a:pt x="32914" y="159080"/>
                      </a:cubicBezTo>
                      <a:lnTo>
                        <a:pt x="32914" y="16457"/>
                      </a:lnTo>
                      <a:cubicBezTo>
                        <a:pt x="35656" y="8228"/>
                        <a:pt x="27428" y="0"/>
                        <a:pt x="16456" y="0"/>
                      </a:cubicBezTo>
                      <a:close/>
                    </a:path>
                  </a:pathLst>
                </a:custGeom>
                <a:grpFill/>
                <a:ln w="27426" cap="flat">
                  <a:noFill/>
                  <a:prstDash val="solid"/>
                  <a:miter/>
                </a:ln>
              </p:spPr>
              <p:txBody>
                <a:bodyPr rtlCol="0" anchor="ctr"/>
                <a:lstStyle/>
                <a:p>
                  <a:endParaRPr lang="en-US"/>
                </a:p>
              </p:txBody>
            </p:sp>
            <p:sp>
              <p:nvSpPr>
                <p:cNvPr id="67" name="Freeform 1168">
                  <a:extLst>
                    <a:ext uri="{FF2B5EF4-FFF2-40B4-BE49-F238E27FC236}">
                      <a16:creationId xmlns:a16="http://schemas.microsoft.com/office/drawing/2014/main" id="{01675F08-5F2E-E701-064A-75EA37A33092}"/>
                    </a:ext>
                  </a:extLst>
                </p:cNvPr>
                <p:cNvSpPr/>
                <p:nvPr/>
              </p:nvSpPr>
              <p:spPr>
                <a:xfrm>
                  <a:off x="4621636" y="3685754"/>
                  <a:ext cx="1069679" cy="1069677"/>
                </a:xfrm>
                <a:custGeom>
                  <a:avLst/>
                  <a:gdLst>
                    <a:gd name="connsiteX0" fmla="*/ 534840 w 1069679"/>
                    <a:gd name="connsiteY0" fmla="*/ 0 h 1069677"/>
                    <a:gd name="connsiteX1" fmla="*/ 0 w 1069679"/>
                    <a:gd name="connsiteY1" fmla="*/ 534839 h 1069677"/>
                    <a:gd name="connsiteX2" fmla="*/ 534840 w 1069679"/>
                    <a:gd name="connsiteY2" fmla="*/ 1069677 h 1069677"/>
                    <a:gd name="connsiteX3" fmla="*/ 1069679 w 1069679"/>
                    <a:gd name="connsiteY3" fmla="*/ 534839 h 1069677"/>
                    <a:gd name="connsiteX4" fmla="*/ 534840 w 1069679"/>
                    <a:gd name="connsiteY4" fmla="*/ 0 h 1069677"/>
                    <a:gd name="connsiteX5" fmla="*/ 534840 w 1069679"/>
                    <a:gd name="connsiteY5" fmla="*/ 1031279 h 1069677"/>
                    <a:gd name="connsiteX6" fmla="*/ 35656 w 1069679"/>
                    <a:gd name="connsiteY6" fmla="*/ 532096 h 1069677"/>
                    <a:gd name="connsiteX7" fmla="*/ 534840 w 1069679"/>
                    <a:gd name="connsiteY7" fmla="*/ 32913 h 1069677"/>
                    <a:gd name="connsiteX8" fmla="*/ 1034024 w 1069679"/>
                    <a:gd name="connsiteY8" fmla="*/ 532096 h 1069677"/>
                    <a:gd name="connsiteX9" fmla="*/ 534840 w 1069679"/>
                    <a:gd name="connsiteY9" fmla="*/ 1031279 h 1069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9679" h="1069677">
                      <a:moveTo>
                        <a:pt x="534840" y="0"/>
                      </a:moveTo>
                      <a:cubicBezTo>
                        <a:pt x="238621" y="0"/>
                        <a:pt x="0" y="238620"/>
                        <a:pt x="0" y="534839"/>
                      </a:cubicBezTo>
                      <a:cubicBezTo>
                        <a:pt x="0" y="831057"/>
                        <a:pt x="238621" y="1069677"/>
                        <a:pt x="534840" y="1069677"/>
                      </a:cubicBezTo>
                      <a:cubicBezTo>
                        <a:pt x="831058" y="1069677"/>
                        <a:pt x="1069679" y="831057"/>
                        <a:pt x="1069679" y="534839"/>
                      </a:cubicBezTo>
                      <a:cubicBezTo>
                        <a:pt x="1069679" y="238620"/>
                        <a:pt x="831058" y="0"/>
                        <a:pt x="534840" y="0"/>
                      </a:cubicBezTo>
                      <a:close/>
                      <a:moveTo>
                        <a:pt x="534840" y="1031279"/>
                      </a:moveTo>
                      <a:cubicBezTo>
                        <a:pt x="260563" y="1031279"/>
                        <a:pt x="35656" y="809115"/>
                        <a:pt x="35656" y="532096"/>
                      </a:cubicBezTo>
                      <a:cubicBezTo>
                        <a:pt x="35656" y="257820"/>
                        <a:pt x="257821" y="32913"/>
                        <a:pt x="534840" y="32913"/>
                      </a:cubicBezTo>
                      <a:cubicBezTo>
                        <a:pt x="809116" y="32913"/>
                        <a:pt x="1034024" y="255077"/>
                        <a:pt x="1034024" y="532096"/>
                      </a:cubicBezTo>
                      <a:cubicBezTo>
                        <a:pt x="1034024" y="809115"/>
                        <a:pt x="811858" y="1031279"/>
                        <a:pt x="534840" y="1031279"/>
                      </a:cubicBezTo>
                      <a:close/>
                    </a:path>
                  </a:pathLst>
                </a:custGeom>
                <a:grpFill/>
                <a:ln w="27426" cap="flat">
                  <a:noFill/>
                  <a:prstDash val="solid"/>
                  <a:miter/>
                </a:ln>
              </p:spPr>
              <p:txBody>
                <a:bodyPr rtlCol="0" anchor="ctr"/>
                <a:lstStyle/>
                <a:p>
                  <a:endParaRPr lang="en-US"/>
                </a:p>
              </p:txBody>
            </p:sp>
            <p:sp>
              <p:nvSpPr>
                <p:cNvPr id="68" name="Freeform 1169">
                  <a:extLst>
                    <a:ext uri="{FF2B5EF4-FFF2-40B4-BE49-F238E27FC236}">
                      <a16:creationId xmlns:a16="http://schemas.microsoft.com/office/drawing/2014/main" id="{D3622E10-4510-469D-0696-B59F405DC560}"/>
                    </a:ext>
                  </a:extLst>
                </p:cNvPr>
                <p:cNvSpPr/>
                <p:nvPr/>
              </p:nvSpPr>
              <p:spPr>
                <a:xfrm>
                  <a:off x="5098878" y="4536010"/>
                  <a:ext cx="115733" cy="37713"/>
                </a:xfrm>
                <a:custGeom>
                  <a:avLst/>
                  <a:gdLst>
                    <a:gd name="connsiteX0" fmla="*/ 115195 w 115733"/>
                    <a:gd name="connsiteY0" fmla="*/ 16457 h 37713"/>
                    <a:gd name="connsiteX1" fmla="*/ 95997 w 115733"/>
                    <a:gd name="connsiteY1" fmla="*/ 0 h 37713"/>
                    <a:gd name="connsiteX2" fmla="*/ 95997 w 115733"/>
                    <a:gd name="connsiteY2" fmla="*/ 0 h 37713"/>
                    <a:gd name="connsiteX3" fmla="*/ 95997 w 115733"/>
                    <a:gd name="connsiteY3" fmla="*/ 0 h 37713"/>
                    <a:gd name="connsiteX4" fmla="*/ 19198 w 115733"/>
                    <a:gd name="connsiteY4" fmla="*/ 0 h 37713"/>
                    <a:gd name="connsiteX5" fmla="*/ 0 w 115733"/>
                    <a:gd name="connsiteY5" fmla="*/ 16457 h 37713"/>
                    <a:gd name="connsiteX6" fmla="*/ 16456 w 115733"/>
                    <a:gd name="connsiteY6" fmla="*/ 35656 h 37713"/>
                    <a:gd name="connsiteX7" fmla="*/ 101481 w 115733"/>
                    <a:gd name="connsiteY7" fmla="*/ 35656 h 37713"/>
                    <a:gd name="connsiteX8" fmla="*/ 115195 w 115733"/>
                    <a:gd name="connsiteY8" fmla="*/ 16457 h 3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733" h="37713">
                      <a:moveTo>
                        <a:pt x="115195" y="16457"/>
                      </a:moveTo>
                      <a:cubicBezTo>
                        <a:pt x="115195" y="5485"/>
                        <a:pt x="104225" y="0"/>
                        <a:pt x="95997" y="0"/>
                      </a:cubicBezTo>
                      <a:cubicBezTo>
                        <a:pt x="95997" y="0"/>
                        <a:pt x="95997" y="0"/>
                        <a:pt x="95997" y="0"/>
                      </a:cubicBezTo>
                      <a:lnTo>
                        <a:pt x="95997" y="0"/>
                      </a:lnTo>
                      <a:cubicBezTo>
                        <a:pt x="71311" y="2743"/>
                        <a:pt x="46626" y="2743"/>
                        <a:pt x="19198" y="0"/>
                      </a:cubicBezTo>
                      <a:cubicBezTo>
                        <a:pt x="8228" y="0"/>
                        <a:pt x="0" y="5485"/>
                        <a:pt x="0" y="16457"/>
                      </a:cubicBezTo>
                      <a:cubicBezTo>
                        <a:pt x="0" y="27428"/>
                        <a:pt x="5484" y="35656"/>
                        <a:pt x="16456" y="35656"/>
                      </a:cubicBezTo>
                      <a:cubicBezTo>
                        <a:pt x="43884" y="38399"/>
                        <a:pt x="71311" y="38399"/>
                        <a:pt x="101481" y="35656"/>
                      </a:cubicBezTo>
                      <a:cubicBezTo>
                        <a:pt x="109711" y="35656"/>
                        <a:pt x="117939" y="27428"/>
                        <a:pt x="115195" y="16457"/>
                      </a:cubicBezTo>
                      <a:close/>
                    </a:path>
                  </a:pathLst>
                </a:custGeom>
                <a:grpFill/>
                <a:ln w="27426" cap="flat">
                  <a:noFill/>
                  <a:prstDash val="solid"/>
                  <a:miter/>
                </a:ln>
              </p:spPr>
              <p:txBody>
                <a:bodyPr rtlCol="0" anchor="ctr"/>
                <a:lstStyle/>
                <a:p>
                  <a:endParaRPr lang="en-US"/>
                </a:p>
              </p:txBody>
            </p:sp>
            <p:sp>
              <p:nvSpPr>
                <p:cNvPr id="69" name="Freeform 1170">
                  <a:extLst>
                    <a:ext uri="{FF2B5EF4-FFF2-40B4-BE49-F238E27FC236}">
                      <a16:creationId xmlns:a16="http://schemas.microsoft.com/office/drawing/2014/main" id="{9434049B-1936-4936-B1FC-D9A72F07FA1F}"/>
                    </a:ext>
                  </a:extLst>
                </p:cNvPr>
                <p:cNvSpPr/>
                <p:nvPr/>
              </p:nvSpPr>
              <p:spPr>
                <a:xfrm>
                  <a:off x="5377954" y="3983635"/>
                  <a:ext cx="135765" cy="492720"/>
                </a:xfrm>
                <a:custGeom>
                  <a:avLst/>
                  <a:gdLst>
                    <a:gd name="connsiteX0" fmla="*/ 52798 w 135765"/>
                    <a:gd name="connsiteY0" fmla="*/ 6566 h 492720"/>
                    <a:gd name="connsiteX1" fmla="*/ 28113 w 135765"/>
                    <a:gd name="connsiteY1" fmla="*/ 3823 h 492720"/>
                    <a:gd name="connsiteX2" fmla="*/ 28113 w 135765"/>
                    <a:gd name="connsiteY2" fmla="*/ 3823 h 492720"/>
                    <a:gd name="connsiteX3" fmla="*/ 25371 w 135765"/>
                    <a:gd name="connsiteY3" fmla="*/ 28508 h 492720"/>
                    <a:gd name="connsiteX4" fmla="*/ 6171 w 135765"/>
                    <a:gd name="connsiteY4" fmla="*/ 461864 h 492720"/>
                    <a:gd name="connsiteX5" fmla="*/ 6171 w 135765"/>
                    <a:gd name="connsiteY5" fmla="*/ 486549 h 492720"/>
                    <a:gd name="connsiteX6" fmla="*/ 30857 w 135765"/>
                    <a:gd name="connsiteY6" fmla="*/ 486549 h 492720"/>
                    <a:gd name="connsiteX7" fmla="*/ 52798 w 135765"/>
                    <a:gd name="connsiteY7" fmla="*/ 6566 h 49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765" h="492720">
                      <a:moveTo>
                        <a:pt x="52798" y="6566"/>
                      </a:moveTo>
                      <a:cubicBezTo>
                        <a:pt x="47312" y="-1662"/>
                        <a:pt x="36342" y="-1662"/>
                        <a:pt x="28113" y="3823"/>
                      </a:cubicBezTo>
                      <a:cubicBezTo>
                        <a:pt x="28113" y="3823"/>
                        <a:pt x="28113" y="3823"/>
                        <a:pt x="28113" y="3823"/>
                      </a:cubicBezTo>
                      <a:cubicBezTo>
                        <a:pt x="19885" y="9308"/>
                        <a:pt x="19885" y="20280"/>
                        <a:pt x="25371" y="28508"/>
                      </a:cubicBezTo>
                      <a:cubicBezTo>
                        <a:pt x="132339" y="154675"/>
                        <a:pt x="124110" y="343926"/>
                        <a:pt x="6171" y="461864"/>
                      </a:cubicBezTo>
                      <a:cubicBezTo>
                        <a:pt x="-2057" y="470093"/>
                        <a:pt x="-2057" y="481064"/>
                        <a:pt x="6171" y="486549"/>
                      </a:cubicBezTo>
                      <a:cubicBezTo>
                        <a:pt x="14399" y="494778"/>
                        <a:pt x="25371" y="494778"/>
                        <a:pt x="30857" y="486549"/>
                      </a:cubicBezTo>
                      <a:cubicBezTo>
                        <a:pt x="162509" y="357640"/>
                        <a:pt x="170737" y="146447"/>
                        <a:pt x="52798" y="6566"/>
                      </a:cubicBezTo>
                      <a:close/>
                    </a:path>
                  </a:pathLst>
                </a:custGeom>
                <a:grpFill/>
                <a:ln w="27426" cap="flat">
                  <a:noFill/>
                  <a:prstDash val="solid"/>
                  <a:miter/>
                </a:ln>
              </p:spPr>
              <p:txBody>
                <a:bodyPr rtlCol="0" anchor="ctr"/>
                <a:lstStyle/>
                <a:p>
                  <a:endParaRPr lang="en-US"/>
                </a:p>
              </p:txBody>
            </p:sp>
            <p:grpSp>
              <p:nvGrpSpPr>
                <p:cNvPr id="70" name="Graphic 3">
                  <a:extLst>
                    <a:ext uri="{FF2B5EF4-FFF2-40B4-BE49-F238E27FC236}">
                      <a16:creationId xmlns:a16="http://schemas.microsoft.com/office/drawing/2014/main" id="{1B6223A1-51AC-91FE-331A-C4A3EF7C6142}"/>
                    </a:ext>
                  </a:extLst>
                </p:cNvPr>
                <p:cNvGrpSpPr/>
                <p:nvPr/>
              </p:nvGrpSpPr>
              <p:grpSpPr>
                <a:xfrm>
                  <a:off x="5021366" y="3862855"/>
                  <a:ext cx="233848" cy="56033"/>
                  <a:chOff x="5021366" y="3862855"/>
                  <a:chExt cx="233848" cy="56033"/>
                </a:xfrm>
                <a:grpFill/>
              </p:grpSpPr>
              <p:sp>
                <p:nvSpPr>
                  <p:cNvPr id="72" name="Freeform 1173">
                    <a:extLst>
                      <a:ext uri="{FF2B5EF4-FFF2-40B4-BE49-F238E27FC236}">
                        <a16:creationId xmlns:a16="http://schemas.microsoft.com/office/drawing/2014/main" id="{6B0A72C0-8FD4-6396-E2F6-5C1C05DB5651}"/>
                      </a:ext>
                    </a:extLst>
                  </p:cNvPr>
                  <p:cNvSpPr/>
                  <p:nvPr/>
                </p:nvSpPr>
                <p:spPr>
                  <a:xfrm>
                    <a:off x="5038537" y="3918888"/>
                    <a:ext cx="27427" cy="27427"/>
                  </a:xfrm>
                  <a:custGeom>
                    <a:avLst/>
                    <a:gdLst>
                      <a:gd name="connsiteX0" fmla="*/ 0 w 27427"/>
                      <a:gd name="connsiteY0" fmla="*/ 0 h 27427"/>
                      <a:gd name="connsiteX1" fmla="*/ 0 w 27427"/>
                      <a:gd name="connsiteY1" fmla="*/ 0 h 27427"/>
                      <a:gd name="connsiteX2" fmla="*/ 0 w 27427"/>
                      <a:gd name="connsiteY2" fmla="*/ 0 h 27427"/>
                      <a:gd name="connsiteX3" fmla="*/ 0 w 27427"/>
                      <a:gd name="connsiteY3" fmla="*/ 0 h 27427"/>
                    </a:gdLst>
                    <a:ahLst/>
                    <a:cxnLst>
                      <a:cxn ang="0">
                        <a:pos x="connsiteX0" y="connsiteY0"/>
                      </a:cxn>
                      <a:cxn ang="0">
                        <a:pos x="connsiteX1" y="connsiteY1"/>
                      </a:cxn>
                      <a:cxn ang="0">
                        <a:pos x="connsiteX2" y="connsiteY2"/>
                      </a:cxn>
                      <a:cxn ang="0">
                        <a:pos x="connsiteX3" y="connsiteY3"/>
                      </a:cxn>
                    </a:cxnLst>
                    <a:rect l="l" t="t" r="r" b="b"/>
                    <a:pathLst>
                      <a:path w="27427" h="27427">
                        <a:moveTo>
                          <a:pt x="0" y="0"/>
                        </a:moveTo>
                        <a:cubicBezTo>
                          <a:pt x="0" y="0"/>
                          <a:pt x="0" y="0"/>
                          <a:pt x="0" y="0"/>
                        </a:cubicBezTo>
                        <a:cubicBezTo>
                          <a:pt x="0" y="0"/>
                          <a:pt x="0" y="0"/>
                          <a:pt x="0" y="0"/>
                        </a:cubicBezTo>
                        <a:lnTo>
                          <a:pt x="0" y="0"/>
                        </a:lnTo>
                        <a:close/>
                      </a:path>
                    </a:pathLst>
                  </a:custGeom>
                  <a:grpFill/>
                  <a:ln w="27426" cap="flat">
                    <a:noFill/>
                    <a:prstDash val="solid"/>
                    <a:miter/>
                  </a:ln>
                </p:spPr>
                <p:txBody>
                  <a:bodyPr rtlCol="0" anchor="ctr"/>
                  <a:lstStyle/>
                  <a:p>
                    <a:endParaRPr lang="en-US"/>
                  </a:p>
                </p:txBody>
              </p:sp>
              <p:sp>
                <p:nvSpPr>
                  <p:cNvPr id="73" name="Freeform 1174">
                    <a:extLst>
                      <a:ext uri="{FF2B5EF4-FFF2-40B4-BE49-F238E27FC236}">
                        <a16:creationId xmlns:a16="http://schemas.microsoft.com/office/drawing/2014/main" id="{B28CCD4D-3E80-946D-2E29-B06D8E9F1078}"/>
                      </a:ext>
                    </a:extLst>
                  </p:cNvPr>
                  <p:cNvSpPr/>
                  <p:nvPr/>
                </p:nvSpPr>
                <p:spPr>
                  <a:xfrm>
                    <a:off x="5021366" y="3862855"/>
                    <a:ext cx="233848" cy="56033"/>
                  </a:xfrm>
                  <a:custGeom>
                    <a:avLst/>
                    <a:gdLst>
                      <a:gd name="connsiteX0" fmla="*/ 220135 w 233848"/>
                      <a:gd name="connsiteY0" fmla="*/ 9407 h 56033"/>
                      <a:gd name="connsiteX1" fmla="*/ 11685 w 233848"/>
                      <a:gd name="connsiteY1" fmla="*/ 23121 h 56033"/>
                      <a:gd name="connsiteX2" fmla="*/ 713 w 233848"/>
                      <a:gd name="connsiteY2" fmla="*/ 45063 h 56033"/>
                      <a:gd name="connsiteX3" fmla="*/ 17171 w 233848"/>
                      <a:gd name="connsiteY3" fmla="*/ 56034 h 56033"/>
                      <a:gd name="connsiteX4" fmla="*/ 22657 w 233848"/>
                      <a:gd name="connsiteY4" fmla="*/ 56034 h 56033"/>
                      <a:gd name="connsiteX5" fmla="*/ 211907 w 233848"/>
                      <a:gd name="connsiteY5" fmla="*/ 45063 h 56033"/>
                      <a:gd name="connsiteX6" fmla="*/ 233848 w 233848"/>
                      <a:gd name="connsiteY6" fmla="*/ 31349 h 56033"/>
                      <a:gd name="connsiteX7" fmla="*/ 220135 w 233848"/>
                      <a:gd name="connsiteY7" fmla="*/ 9407 h 56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3848" h="56033">
                        <a:moveTo>
                          <a:pt x="220135" y="9407"/>
                        </a:moveTo>
                        <a:cubicBezTo>
                          <a:pt x="151565" y="-7050"/>
                          <a:pt x="77512" y="-1564"/>
                          <a:pt x="11685" y="23121"/>
                        </a:cubicBezTo>
                        <a:cubicBezTo>
                          <a:pt x="3457" y="25864"/>
                          <a:pt x="-2029" y="36834"/>
                          <a:pt x="713" y="45063"/>
                        </a:cubicBezTo>
                        <a:cubicBezTo>
                          <a:pt x="3457" y="53291"/>
                          <a:pt x="8943" y="56034"/>
                          <a:pt x="17171" y="56034"/>
                        </a:cubicBezTo>
                        <a:cubicBezTo>
                          <a:pt x="19913" y="56034"/>
                          <a:pt x="22657" y="56034"/>
                          <a:pt x="22657" y="56034"/>
                        </a:cubicBezTo>
                        <a:cubicBezTo>
                          <a:pt x="82996" y="34092"/>
                          <a:pt x="148823" y="28606"/>
                          <a:pt x="211907" y="45063"/>
                        </a:cubicBezTo>
                        <a:cubicBezTo>
                          <a:pt x="220135" y="47805"/>
                          <a:pt x="231106" y="42320"/>
                          <a:pt x="233848" y="31349"/>
                        </a:cubicBezTo>
                        <a:cubicBezTo>
                          <a:pt x="233848" y="23121"/>
                          <a:pt x="228364" y="12150"/>
                          <a:pt x="220135" y="9407"/>
                        </a:cubicBezTo>
                        <a:close/>
                      </a:path>
                    </a:pathLst>
                  </a:custGeom>
                  <a:grpFill/>
                  <a:ln w="27426" cap="flat">
                    <a:noFill/>
                    <a:prstDash val="solid"/>
                    <a:miter/>
                  </a:ln>
                </p:spPr>
                <p:txBody>
                  <a:bodyPr rtlCol="0" anchor="ctr"/>
                  <a:lstStyle/>
                  <a:p>
                    <a:endParaRPr lang="en-US"/>
                  </a:p>
                </p:txBody>
              </p:sp>
            </p:grpSp>
            <p:sp>
              <p:nvSpPr>
                <p:cNvPr id="71" name="Freeform 1172">
                  <a:extLst>
                    <a:ext uri="{FF2B5EF4-FFF2-40B4-BE49-F238E27FC236}">
                      <a16:creationId xmlns:a16="http://schemas.microsoft.com/office/drawing/2014/main" id="{985E7DE7-B3DD-F586-2092-E79C3F635053}"/>
                    </a:ext>
                  </a:extLst>
                </p:cNvPr>
                <p:cNvSpPr/>
                <p:nvPr/>
              </p:nvSpPr>
              <p:spPr>
                <a:xfrm>
                  <a:off x="4799828" y="4002834"/>
                  <a:ext cx="134190" cy="473521"/>
                </a:xfrm>
                <a:custGeom>
                  <a:avLst/>
                  <a:gdLst>
                    <a:gd name="connsiteX0" fmla="*/ 128998 w 134190"/>
                    <a:gd name="connsiteY0" fmla="*/ 442665 h 473521"/>
                    <a:gd name="connsiteX1" fmla="*/ 35743 w 134190"/>
                    <a:gd name="connsiteY1" fmla="*/ 217759 h 473521"/>
                    <a:gd name="connsiteX2" fmla="*/ 96084 w 134190"/>
                    <a:gd name="connsiteY2" fmla="*/ 28508 h 473521"/>
                    <a:gd name="connsiteX3" fmla="*/ 93342 w 134190"/>
                    <a:gd name="connsiteY3" fmla="*/ 3823 h 473521"/>
                    <a:gd name="connsiteX4" fmla="*/ 68656 w 134190"/>
                    <a:gd name="connsiteY4" fmla="*/ 6566 h 473521"/>
                    <a:gd name="connsiteX5" fmla="*/ 68656 w 134190"/>
                    <a:gd name="connsiteY5" fmla="*/ 6566 h 473521"/>
                    <a:gd name="connsiteX6" fmla="*/ 104312 w 134190"/>
                    <a:gd name="connsiteY6" fmla="*/ 467350 h 473521"/>
                    <a:gd name="connsiteX7" fmla="*/ 128998 w 134190"/>
                    <a:gd name="connsiteY7" fmla="*/ 467350 h 473521"/>
                    <a:gd name="connsiteX8" fmla="*/ 128998 w 134190"/>
                    <a:gd name="connsiteY8" fmla="*/ 442665 h 4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190" h="473521">
                      <a:moveTo>
                        <a:pt x="128998" y="442665"/>
                      </a:moveTo>
                      <a:cubicBezTo>
                        <a:pt x="68656" y="382324"/>
                        <a:pt x="35743" y="300041"/>
                        <a:pt x="35743" y="217759"/>
                      </a:cubicBezTo>
                      <a:cubicBezTo>
                        <a:pt x="35743" y="149189"/>
                        <a:pt x="57685" y="83363"/>
                        <a:pt x="96084" y="28508"/>
                      </a:cubicBezTo>
                      <a:cubicBezTo>
                        <a:pt x="101570" y="20280"/>
                        <a:pt x="101570" y="9309"/>
                        <a:pt x="93342" y="3823"/>
                      </a:cubicBezTo>
                      <a:cubicBezTo>
                        <a:pt x="85112" y="-1662"/>
                        <a:pt x="74142" y="-1662"/>
                        <a:pt x="68656" y="6566"/>
                      </a:cubicBezTo>
                      <a:cubicBezTo>
                        <a:pt x="68656" y="6566"/>
                        <a:pt x="68656" y="6566"/>
                        <a:pt x="68656" y="6566"/>
                      </a:cubicBezTo>
                      <a:cubicBezTo>
                        <a:pt x="-35568" y="149189"/>
                        <a:pt x="-19112" y="343926"/>
                        <a:pt x="104312" y="467350"/>
                      </a:cubicBezTo>
                      <a:cubicBezTo>
                        <a:pt x="112540" y="475578"/>
                        <a:pt x="123512" y="475578"/>
                        <a:pt x="128998" y="467350"/>
                      </a:cubicBezTo>
                      <a:cubicBezTo>
                        <a:pt x="134484" y="459122"/>
                        <a:pt x="137226" y="448151"/>
                        <a:pt x="128998" y="442665"/>
                      </a:cubicBezTo>
                      <a:close/>
                    </a:path>
                  </a:pathLst>
                </a:custGeom>
                <a:grpFill/>
                <a:ln w="27426" cap="flat">
                  <a:noFill/>
                  <a:prstDash val="solid"/>
                  <a:miter/>
                </a:ln>
              </p:spPr>
              <p:txBody>
                <a:bodyPr rtlCol="0" anchor="ctr"/>
                <a:lstStyle/>
                <a:p>
                  <a:endParaRPr lang="en-US"/>
                </a:p>
              </p:txBody>
            </p:sp>
          </p:grpSp>
          <p:sp>
            <p:nvSpPr>
              <p:cNvPr id="62" name="Freeform 1163">
                <a:extLst>
                  <a:ext uri="{FF2B5EF4-FFF2-40B4-BE49-F238E27FC236}">
                    <a16:creationId xmlns:a16="http://schemas.microsoft.com/office/drawing/2014/main" id="{4519D382-5DDC-B898-5051-8E49680C96D7}"/>
                  </a:ext>
                </a:extLst>
              </p:cNvPr>
              <p:cNvSpPr/>
              <p:nvPr/>
            </p:nvSpPr>
            <p:spPr>
              <a:xfrm>
                <a:off x="5235905" y="3987499"/>
                <a:ext cx="121217" cy="534797"/>
              </a:xfrm>
              <a:custGeom>
                <a:avLst/>
                <a:gdLst>
                  <a:gd name="connsiteX0" fmla="*/ 118050 w 121217"/>
                  <a:gd name="connsiteY0" fmla="*/ 148068 h 534797"/>
                  <a:gd name="connsiteX1" fmla="*/ 82395 w 121217"/>
                  <a:gd name="connsiteY1" fmla="*/ 191952 h 534797"/>
                  <a:gd name="connsiteX2" fmla="*/ 71423 w 121217"/>
                  <a:gd name="connsiteY2" fmla="*/ 208409 h 534797"/>
                  <a:gd name="connsiteX3" fmla="*/ 85137 w 121217"/>
                  <a:gd name="connsiteY3" fmla="*/ 510113 h 534797"/>
                  <a:gd name="connsiteX4" fmla="*/ 79651 w 121217"/>
                  <a:gd name="connsiteY4" fmla="*/ 526569 h 534797"/>
                  <a:gd name="connsiteX5" fmla="*/ 41253 w 121217"/>
                  <a:gd name="connsiteY5" fmla="*/ 526569 h 534797"/>
                  <a:gd name="connsiteX6" fmla="*/ 35767 w 121217"/>
                  <a:gd name="connsiteY6" fmla="*/ 510113 h 534797"/>
                  <a:gd name="connsiteX7" fmla="*/ 49481 w 121217"/>
                  <a:gd name="connsiteY7" fmla="*/ 211151 h 534797"/>
                  <a:gd name="connsiteX8" fmla="*/ 38510 w 121217"/>
                  <a:gd name="connsiteY8" fmla="*/ 194695 h 534797"/>
                  <a:gd name="connsiteX9" fmla="*/ 2854 w 121217"/>
                  <a:gd name="connsiteY9" fmla="*/ 150810 h 534797"/>
                  <a:gd name="connsiteX10" fmla="*/ 8340 w 121217"/>
                  <a:gd name="connsiteY10" fmla="*/ 68528 h 534797"/>
                  <a:gd name="connsiteX11" fmla="*/ 19310 w 121217"/>
                  <a:gd name="connsiteY11" fmla="*/ 30129 h 534797"/>
                  <a:gd name="connsiteX12" fmla="*/ 79651 w 121217"/>
                  <a:gd name="connsiteY12" fmla="*/ 2701 h 534797"/>
                  <a:gd name="connsiteX13" fmla="*/ 107079 w 121217"/>
                  <a:gd name="connsiteY13" fmla="*/ 30129 h 534797"/>
                  <a:gd name="connsiteX14" fmla="*/ 118050 w 121217"/>
                  <a:gd name="connsiteY14" fmla="*/ 68528 h 534797"/>
                  <a:gd name="connsiteX15" fmla="*/ 118050 w 121217"/>
                  <a:gd name="connsiteY15" fmla="*/ 148068 h 534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217" h="534797">
                    <a:moveTo>
                      <a:pt x="118050" y="148068"/>
                    </a:moveTo>
                    <a:cubicBezTo>
                      <a:pt x="115307" y="167267"/>
                      <a:pt x="98851" y="183724"/>
                      <a:pt x="82395" y="191952"/>
                    </a:cubicBezTo>
                    <a:cubicBezTo>
                      <a:pt x="74165" y="194695"/>
                      <a:pt x="71423" y="202923"/>
                      <a:pt x="71423" y="208409"/>
                    </a:cubicBezTo>
                    <a:lnTo>
                      <a:pt x="85137" y="510113"/>
                    </a:lnTo>
                    <a:cubicBezTo>
                      <a:pt x="85137" y="515598"/>
                      <a:pt x="85137" y="521083"/>
                      <a:pt x="79651" y="526569"/>
                    </a:cubicBezTo>
                    <a:cubicBezTo>
                      <a:pt x="68681" y="537540"/>
                      <a:pt x="52223" y="537540"/>
                      <a:pt x="41253" y="526569"/>
                    </a:cubicBezTo>
                    <a:cubicBezTo>
                      <a:pt x="35767" y="521083"/>
                      <a:pt x="35767" y="515598"/>
                      <a:pt x="35767" y="510113"/>
                    </a:cubicBezTo>
                    <a:lnTo>
                      <a:pt x="49481" y="211151"/>
                    </a:lnTo>
                    <a:cubicBezTo>
                      <a:pt x="49481" y="202923"/>
                      <a:pt x="43995" y="197437"/>
                      <a:pt x="38510" y="194695"/>
                    </a:cubicBezTo>
                    <a:cubicBezTo>
                      <a:pt x="19310" y="189209"/>
                      <a:pt x="5596" y="172753"/>
                      <a:pt x="2854" y="150810"/>
                    </a:cubicBezTo>
                    <a:cubicBezTo>
                      <a:pt x="-2632" y="123383"/>
                      <a:pt x="112" y="95955"/>
                      <a:pt x="8340" y="68528"/>
                    </a:cubicBezTo>
                    <a:lnTo>
                      <a:pt x="19310" y="30129"/>
                    </a:lnTo>
                    <a:cubicBezTo>
                      <a:pt x="27539" y="5444"/>
                      <a:pt x="54967" y="-5527"/>
                      <a:pt x="79651" y="2701"/>
                    </a:cubicBezTo>
                    <a:cubicBezTo>
                      <a:pt x="93365" y="8187"/>
                      <a:pt x="101593" y="16415"/>
                      <a:pt x="107079" y="30129"/>
                    </a:cubicBezTo>
                    <a:lnTo>
                      <a:pt x="118050" y="68528"/>
                    </a:lnTo>
                    <a:cubicBezTo>
                      <a:pt x="120793" y="93213"/>
                      <a:pt x="123536" y="123383"/>
                      <a:pt x="118050" y="148068"/>
                    </a:cubicBezTo>
                    <a:close/>
                  </a:path>
                </a:pathLst>
              </a:custGeom>
              <a:solidFill>
                <a:srgbClr val="F26F46"/>
              </a:solidFill>
              <a:ln w="27426" cap="flat">
                <a:noFill/>
                <a:prstDash val="solid"/>
                <a:miter/>
              </a:ln>
            </p:spPr>
            <p:txBody>
              <a:bodyPr rtlCol="0" anchor="ctr"/>
              <a:lstStyle/>
              <a:p>
                <a:endParaRPr lang="en-US"/>
              </a:p>
            </p:txBody>
          </p:sp>
        </p:grpSp>
      </p:grpSp>
      <p:grpSp>
        <p:nvGrpSpPr>
          <p:cNvPr id="74" name="Graphic 3">
            <a:extLst>
              <a:ext uri="{FF2B5EF4-FFF2-40B4-BE49-F238E27FC236}">
                <a16:creationId xmlns:a16="http://schemas.microsoft.com/office/drawing/2014/main" id="{2B42A6EF-005B-9FCC-FCBD-3CF9B855B3D9}"/>
              </a:ext>
            </a:extLst>
          </p:cNvPr>
          <p:cNvGrpSpPr/>
          <p:nvPr/>
        </p:nvGrpSpPr>
        <p:grpSpPr>
          <a:xfrm>
            <a:off x="9119225" y="2518630"/>
            <a:ext cx="827380" cy="781295"/>
            <a:chOff x="781761" y="3715924"/>
            <a:chExt cx="914639" cy="888654"/>
          </a:xfrm>
          <a:solidFill>
            <a:schemeClr val="bg1"/>
          </a:solidFill>
        </p:grpSpPr>
        <p:sp>
          <p:nvSpPr>
            <p:cNvPr id="75" name="Freeform 1176">
              <a:extLst>
                <a:ext uri="{FF2B5EF4-FFF2-40B4-BE49-F238E27FC236}">
                  <a16:creationId xmlns:a16="http://schemas.microsoft.com/office/drawing/2014/main" id="{AA554772-A828-712A-446C-5AEAF28875E3}"/>
                </a:ext>
              </a:extLst>
            </p:cNvPr>
            <p:cNvSpPr/>
            <p:nvPr/>
          </p:nvSpPr>
          <p:spPr>
            <a:xfrm>
              <a:off x="957069" y="3882683"/>
              <a:ext cx="548180" cy="617670"/>
            </a:xfrm>
            <a:custGeom>
              <a:avLst/>
              <a:gdLst>
                <a:gd name="connsiteX0" fmla="*/ 395188 w 548180"/>
                <a:gd name="connsiteY0" fmla="*/ 538131 h 617670"/>
                <a:gd name="connsiteX1" fmla="*/ 395188 w 548180"/>
                <a:gd name="connsiteY1" fmla="*/ 475047 h 617670"/>
                <a:gd name="connsiteX2" fmla="*/ 354046 w 548180"/>
                <a:gd name="connsiteY2" fmla="*/ 433906 h 617670"/>
                <a:gd name="connsiteX3" fmla="*/ 312905 w 548180"/>
                <a:gd name="connsiteY3" fmla="*/ 475047 h 617670"/>
                <a:gd name="connsiteX4" fmla="*/ 312905 w 548180"/>
                <a:gd name="connsiteY4" fmla="*/ 507960 h 617670"/>
                <a:gd name="connsiteX5" fmla="*/ 299191 w 548180"/>
                <a:gd name="connsiteY5" fmla="*/ 521674 h 617670"/>
                <a:gd name="connsiteX6" fmla="*/ 285477 w 548180"/>
                <a:gd name="connsiteY6" fmla="*/ 507960 h 617670"/>
                <a:gd name="connsiteX7" fmla="*/ 285477 w 548180"/>
                <a:gd name="connsiteY7" fmla="*/ 491504 h 617670"/>
                <a:gd name="connsiteX8" fmla="*/ 266277 w 548180"/>
                <a:gd name="connsiteY8" fmla="*/ 455848 h 617670"/>
                <a:gd name="connsiteX9" fmla="*/ 173024 w 548180"/>
                <a:gd name="connsiteY9" fmla="*/ 395507 h 617670"/>
                <a:gd name="connsiteX10" fmla="*/ 57828 w 548180"/>
                <a:gd name="connsiteY10" fmla="*/ 294025 h 617670"/>
                <a:gd name="connsiteX11" fmla="*/ 230 w 548180"/>
                <a:gd name="connsiteY11" fmla="*/ 137687 h 617670"/>
                <a:gd name="connsiteX12" fmla="*/ 142853 w 548180"/>
                <a:gd name="connsiteY12" fmla="*/ 549 h 617670"/>
                <a:gd name="connsiteX13" fmla="*/ 258049 w 548180"/>
                <a:gd name="connsiteY13" fmla="*/ 74604 h 617670"/>
                <a:gd name="connsiteX14" fmla="*/ 260793 w 548180"/>
                <a:gd name="connsiteY14" fmla="*/ 80090 h 617670"/>
                <a:gd name="connsiteX15" fmla="*/ 274507 w 548180"/>
                <a:gd name="connsiteY15" fmla="*/ 91060 h 617670"/>
                <a:gd name="connsiteX16" fmla="*/ 288221 w 548180"/>
                <a:gd name="connsiteY16" fmla="*/ 80090 h 617670"/>
                <a:gd name="connsiteX17" fmla="*/ 340332 w 548180"/>
                <a:gd name="connsiteY17" fmla="*/ 19749 h 617670"/>
                <a:gd name="connsiteX18" fmla="*/ 546040 w 548180"/>
                <a:gd name="connsiteY18" fmla="*/ 115746 h 617670"/>
                <a:gd name="connsiteX19" fmla="*/ 513126 w 548180"/>
                <a:gd name="connsiteY19" fmla="*/ 255626 h 617670"/>
                <a:gd name="connsiteX20" fmla="*/ 444557 w 548180"/>
                <a:gd name="connsiteY20" fmla="*/ 337909 h 617670"/>
                <a:gd name="connsiteX21" fmla="*/ 425359 w 548180"/>
                <a:gd name="connsiteY21" fmla="*/ 381793 h 617670"/>
                <a:gd name="connsiteX22" fmla="*/ 425359 w 548180"/>
                <a:gd name="connsiteY22" fmla="*/ 595729 h 617670"/>
                <a:gd name="connsiteX23" fmla="*/ 425359 w 548180"/>
                <a:gd name="connsiteY23" fmla="*/ 603957 h 617670"/>
                <a:gd name="connsiteX24" fmla="*/ 411645 w 548180"/>
                <a:gd name="connsiteY24" fmla="*/ 617671 h 617670"/>
                <a:gd name="connsiteX25" fmla="*/ 397931 w 548180"/>
                <a:gd name="connsiteY25" fmla="*/ 603957 h 617670"/>
                <a:gd name="connsiteX26" fmla="*/ 397931 w 548180"/>
                <a:gd name="connsiteY26" fmla="*/ 557330 h 617670"/>
                <a:gd name="connsiteX27" fmla="*/ 395188 w 548180"/>
                <a:gd name="connsiteY27" fmla="*/ 538131 h 617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48180" h="617670">
                  <a:moveTo>
                    <a:pt x="395188" y="538131"/>
                  </a:moveTo>
                  <a:cubicBezTo>
                    <a:pt x="395188" y="516189"/>
                    <a:pt x="395188" y="496989"/>
                    <a:pt x="395188" y="475047"/>
                  </a:cubicBezTo>
                  <a:cubicBezTo>
                    <a:pt x="395188" y="450362"/>
                    <a:pt x="378732" y="433906"/>
                    <a:pt x="354046" y="433906"/>
                  </a:cubicBezTo>
                  <a:cubicBezTo>
                    <a:pt x="329362" y="433906"/>
                    <a:pt x="312905" y="450362"/>
                    <a:pt x="312905" y="475047"/>
                  </a:cubicBezTo>
                  <a:cubicBezTo>
                    <a:pt x="312905" y="486018"/>
                    <a:pt x="312905" y="496989"/>
                    <a:pt x="312905" y="507960"/>
                  </a:cubicBezTo>
                  <a:cubicBezTo>
                    <a:pt x="312905" y="516189"/>
                    <a:pt x="307419" y="521674"/>
                    <a:pt x="299191" y="521674"/>
                  </a:cubicBezTo>
                  <a:cubicBezTo>
                    <a:pt x="290963" y="521674"/>
                    <a:pt x="285477" y="516189"/>
                    <a:pt x="285477" y="507960"/>
                  </a:cubicBezTo>
                  <a:cubicBezTo>
                    <a:pt x="285477" y="502475"/>
                    <a:pt x="285477" y="496989"/>
                    <a:pt x="285477" y="491504"/>
                  </a:cubicBezTo>
                  <a:cubicBezTo>
                    <a:pt x="285477" y="475047"/>
                    <a:pt x="277249" y="464076"/>
                    <a:pt x="266277" y="455848"/>
                  </a:cubicBezTo>
                  <a:cubicBezTo>
                    <a:pt x="236107" y="436649"/>
                    <a:pt x="203194" y="417449"/>
                    <a:pt x="173024" y="395507"/>
                  </a:cubicBezTo>
                  <a:cubicBezTo>
                    <a:pt x="131883" y="368080"/>
                    <a:pt x="90741" y="335167"/>
                    <a:pt x="57828" y="294025"/>
                  </a:cubicBezTo>
                  <a:cubicBezTo>
                    <a:pt x="19428" y="247398"/>
                    <a:pt x="-2514" y="195286"/>
                    <a:pt x="230" y="137687"/>
                  </a:cubicBezTo>
                  <a:cubicBezTo>
                    <a:pt x="230" y="60890"/>
                    <a:pt x="66056" y="-2193"/>
                    <a:pt x="142853" y="549"/>
                  </a:cubicBezTo>
                  <a:cubicBezTo>
                    <a:pt x="194966" y="3292"/>
                    <a:pt x="233365" y="27977"/>
                    <a:pt x="258049" y="74604"/>
                  </a:cubicBezTo>
                  <a:cubicBezTo>
                    <a:pt x="258049" y="77347"/>
                    <a:pt x="260793" y="77347"/>
                    <a:pt x="260793" y="80090"/>
                  </a:cubicBezTo>
                  <a:cubicBezTo>
                    <a:pt x="263535" y="85575"/>
                    <a:pt x="266277" y="91060"/>
                    <a:pt x="274507" y="91060"/>
                  </a:cubicBezTo>
                  <a:cubicBezTo>
                    <a:pt x="282735" y="91060"/>
                    <a:pt x="285477" y="85575"/>
                    <a:pt x="288221" y="80090"/>
                  </a:cubicBezTo>
                  <a:cubicBezTo>
                    <a:pt x="299191" y="55404"/>
                    <a:pt x="318391" y="33463"/>
                    <a:pt x="340332" y="19749"/>
                  </a:cubicBezTo>
                  <a:cubicBezTo>
                    <a:pt x="430843" y="-32364"/>
                    <a:pt x="532326" y="25234"/>
                    <a:pt x="546040" y="115746"/>
                  </a:cubicBezTo>
                  <a:cubicBezTo>
                    <a:pt x="554268" y="165115"/>
                    <a:pt x="537812" y="211742"/>
                    <a:pt x="513126" y="255626"/>
                  </a:cubicBezTo>
                  <a:cubicBezTo>
                    <a:pt x="493928" y="288539"/>
                    <a:pt x="471985" y="315967"/>
                    <a:pt x="444557" y="337909"/>
                  </a:cubicBezTo>
                  <a:cubicBezTo>
                    <a:pt x="430843" y="348880"/>
                    <a:pt x="425359" y="365337"/>
                    <a:pt x="425359" y="381793"/>
                  </a:cubicBezTo>
                  <a:cubicBezTo>
                    <a:pt x="425359" y="453105"/>
                    <a:pt x="425359" y="524417"/>
                    <a:pt x="425359" y="595729"/>
                  </a:cubicBezTo>
                  <a:cubicBezTo>
                    <a:pt x="425359" y="598472"/>
                    <a:pt x="425359" y="601214"/>
                    <a:pt x="425359" y="603957"/>
                  </a:cubicBezTo>
                  <a:cubicBezTo>
                    <a:pt x="425359" y="612185"/>
                    <a:pt x="419873" y="617671"/>
                    <a:pt x="411645" y="617671"/>
                  </a:cubicBezTo>
                  <a:cubicBezTo>
                    <a:pt x="403416" y="617671"/>
                    <a:pt x="397931" y="612185"/>
                    <a:pt x="397931" y="603957"/>
                  </a:cubicBezTo>
                  <a:cubicBezTo>
                    <a:pt x="397931" y="587501"/>
                    <a:pt x="397931" y="573787"/>
                    <a:pt x="397931" y="557330"/>
                  </a:cubicBezTo>
                  <a:cubicBezTo>
                    <a:pt x="395188" y="551845"/>
                    <a:pt x="395188" y="543616"/>
                    <a:pt x="395188" y="538131"/>
                  </a:cubicBezTo>
                  <a:close/>
                </a:path>
              </a:pathLst>
            </a:custGeom>
            <a:solidFill>
              <a:srgbClr val="F26F46"/>
            </a:solidFill>
            <a:ln w="27426" cap="flat">
              <a:noFill/>
              <a:prstDash val="solid"/>
              <a:miter/>
            </a:ln>
          </p:spPr>
          <p:txBody>
            <a:bodyPr rtlCol="0" anchor="ctr"/>
            <a:lstStyle/>
            <a:p>
              <a:endParaRPr lang="en-US"/>
            </a:p>
          </p:txBody>
        </p:sp>
        <p:sp>
          <p:nvSpPr>
            <p:cNvPr id="76" name="Freeform 1177">
              <a:extLst>
                <a:ext uri="{FF2B5EF4-FFF2-40B4-BE49-F238E27FC236}">
                  <a16:creationId xmlns:a16="http://schemas.microsoft.com/office/drawing/2014/main" id="{826CE514-C037-F0D6-F4CE-EF8D4F99A75B}"/>
                </a:ext>
              </a:extLst>
            </p:cNvPr>
            <p:cNvSpPr/>
            <p:nvPr/>
          </p:nvSpPr>
          <p:spPr>
            <a:xfrm>
              <a:off x="781761" y="3715924"/>
              <a:ext cx="914639" cy="888654"/>
            </a:xfrm>
            <a:custGeom>
              <a:avLst/>
              <a:gdLst>
                <a:gd name="connsiteX0" fmla="*/ 910599 w 914639"/>
                <a:gd name="connsiteY0" fmla="*/ 888655 h 888654"/>
                <a:gd name="connsiteX1" fmla="*/ 8228 w 914639"/>
                <a:gd name="connsiteY1" fmla="*/ 888655 h 888654"/>
                <a:gd name="connsiteX2" fmla="*/ 8228 w 914639"/>
                <a:gd name="connsiteY2" fmla="*/ 872198 h 888654"/>
                <a:gd name="connsiteX3" fmla="*/ 27428 w 914639"/>
                <a:gd name="connsiteY3" fmla="*/ 863970 h 888654"/>
                <a:gd name="connsiteX4" fmla="*/ 145366 w 914639"/>
                <a:gd name="connsiteY4" fmla="*/ 863970 h 888654"/>
                <a:gd name="connsiteX5" fmla="*/ 153594 w 914639"/>
                <a:gd name="connsiteY5" fmla="*/ 863970 h 888654"/>
                <a:gd name="connsiteX6" fmla="*/ 153594 w 914639"/>
                <a:gd name="connsiteY6" fmla="*/ 765231 h 888654"/>
                <a:gd name="connsiteX7" fmla="*/ 142624 w 914639"/>
                <a:gd name="connsiteY7" fmla="*/ 765231 h 888654"/>
                <a:gd name="connsiteX8" fmla="*/ 24686 w 914639"/>
                <a:gd name="connsiteY8" fmla="*/ 765231 h 888654"/>
                <a:gd name="connsiteX9" fmla="*/ 5486 w 914639"/>
                <a:gd name="connsiteY9" fmla="*/ 757002 h 888654"/>
                <a:gd name="connsiteX10" fmla="*/ 5486 w 914639"/>
                <a:gd name="connsiteY10" fmla="*/ 748774 h 888654"/>
                <a:gd name="connsiteX11" fmla="*/ 24686 w 914639"/>
                <a:gd name="connsiteY11" fmla="*/ 740546 h 888654"/>
                <a:gd name="connsiteX12" fmla="*/ 290733 w 914639"/>
                <a:gd name="connsiteY12" fmla="*/ 740546 h 888654"/>
                <a:gd name="connsiteX13" fmla="*/ 301704 w 914639"/>
                <a:gd name="connsiteY13" fmla="*/ 740546 h 888654"/>
                <a:gd name="connsiteX14" fmla="*/ 301704 w 914639"/>
                <a:gd name="connsiteY14" fmla="*/ 641806 h 888654"/>
                <a:gd name="connsiteX15" fmla="*/ 290733 w 914639"/>
                <a:gd name="connsiteY15" fmla="*/ 641806 h 888654"/>
                <a:gd name="connsiteX16" fmla="*/ 27428 w 914639"/>
                <a:gd name="connsiteY16" fmla="*/ 641806 h 888654"/>
                <a:gd name="connsiteX17" fmla="*/ 8228 w 914639"/>
                <a:gd name="connsiteY17" fmla="*/ 633578 h 888654"/>
                <a:gd name="connsiteX18" fmla="*/ 8228 w 914639"/>
                <a:gd name="connsiteY18" fmla="*/ 625350 h 888654"/>
                <a:gd name="connsiteX19" fmla="*/ 27428 w 914639"/>
                <a:gd name="connsiteY19" fmla="*/ 617122 h 888654"/>
                <a:gd name="connsiteX20" fmla="*/ 145366 w 914639"/>
                <a:gd name="connsiteY20" fmla="*/ 617122 h 888654"/>
                <a:gd name="connsiteX21" fmla="*/ 153594 w 914639"/>
                <a:gd name="connsiteY21" fmla="*/ 617122 h 888654"/>
                <a:gd name="connsiteX22" fmla="*/ 153594 w 914639"/>
                <a:gd name="connsiteY22" fmla="*/ 518382 h 888654"/>
                <a:gd name="connsiteX23" fmla="*/ 142624 w 914639"/>
                <a:gd name="connsiteY23" fmla="*/ 518382 h 888654"/>
                <a:gd name="connsiteX24" fmla="*/ 24686 w 914639"/>
                <a:gd name="connsiteY24" fmla="*/ 518382 h 888654"/>
                <a:gd name="connsiteX25" fmla="*/ 5486 w 914639"/>
                <a:gd name="connsiteY25" fmla="*/ 510154 h 888654"/>
                <a:gd name="connsiteX26" fmla="*/ 5486 w 914639"/>
                <a:gd name="connsiteY26" fmla="*/ 501926 h 888654"/>
                <a:gd name="connsiteX27" fmla="*/ 24686 w 914639"/>
                <a:gd name="connsiteY27" fmla="*/ 493697 h 888654"/>
                <a:gd name="connsiteX28" fmla="*/ 208450 w 914639"/>
                <a:gd name="connsiteY28" fmla="*/ 493697 h 888654"/>
                <a:gd name="connsiteX29" fmla="*/ 219421 w 914639"/>
                <a:gd name="connsiteY29" fmla="*/ 493697 h 888654"/>
                <a:gd name="connsiteX30" fmla="*/ 167308 w 914639"/>
                <a:gd name="connsiteY30" fmla="*/ 394958 h 888654"/>
                <a:gd name="connsiteX31" fmla="*/ 156338 w 914639"/>
                <a:gd name="connsiteY31" fmla="*/ 394958 h 888654"/>
                <a:gd name="connsiteX32" fmla="*/ 21942 w 914639"/>
                <a:gd name="connsiteY32" fmla="*/ 394958 h 888654"/>
                <a:gd name="connsiteX33" fmla="*/ 2742 w 914639"/>
                <a:gd name="connsiteY33" fmla="*/ 386729 h 888654"/>
                <a:gd name="connsiteX34" fmla="*/ 2742 w 914639"/>
                <a:gd name="connsiteY34" fmla="*/ 378501 h 888654"/>
                <a:gd name="connsiteX35" fmla="*/ 21942 w 914639"/>
                <a:gd name="connsiteY35" fmla="*/ 370273 h 888654"/>
                <a:gd name="connsiteX36" fmla="*/ 150852 w 914639"/>
                <a:gd name="connsiteY36" fmla="*/ 370273 h 888654"/>
                <a:gd name="connsiteX37" fmla="*/ 161824 w 914639"/>
                <a:gd name="connsiteY37" fmla="*/ 370273 h 888654"/>
                <a:gd name="connsiteX38" fmla="*/ 170052 w 914639"/>
                <a:gd name="connsiteY38" fmla="*/ 271533 h 888654"/>
                <a:gd name="connsiteX39" fmla="*/ 159080 w 914639"/>
                <a:gd name="connsiteY39" fmla="*/ 271533 h 888654"/>
                <a:gd name="connsiteX40" fmla="*/ 21942 w 914639"/>
                <a:gd name="connsiteY40" fmla="*/ 271533 h 888654"/>
                <a:gd name="connsiteX41" fmla="*/ 2742 w 914639"/>
                <a:gd name="connsiteY41" fmla="*/ 263305 h 888654"/>
                <a:gd name="connsiteX42" fmla="*/ 2742 w 914639"/>
                <a:gd name="connsiteY42" fmla="*/ 255077 h 888654"/>
                <a:gd name="connsiteX43" fmla="*/ 21942 w 914639"/>
                <a:gd name="connsiteY43" fmla="*/ 246849 h 888654"/>
                <a:gd name="connsiteX44" fmla="*/ 172794 w 914639"/>
                <a:gd name="connsiteY44" fmla="*/ 246849 h 888654"/>
                <a:gd name="connsiteX45" fmla="*/ 183766 w 914639"/>
                <a:gd name="connsiteY45" fmla="*/ 241363 h 888654"/>
                <a:gd name="connsiteX46" fmla="*/ 282505 w 914639"/>
                <a:gd name="connsiteY46" fmla="*/ 172794 h 888654"/>
                <a:gd name="connsiteX47" fmla="*/ 296219 w 914639"/>
                <a:gd name="connsiteY47" fmla="*/ 170051 h 888654"/>
                <a:gd name="connsiteX48" fmla="*/ 296219 w 914639"/>
                <a:gd name="connsiteY48" fmla="*/ 148109 h 888654"/>
                <a:gd name="connsiteX49" fmla="*/ 285248 w 914639"/>
                <a:gd name="connsiteY49" fmla="*/ 148109 h 888654"/>
                <a:gd name="connsiteX50" fmla="*/ 21942 w 914639"/>
                <a:gd name="connsiteY50" fmla="*/ 148109 h 888654"/>
                <a:gd name="connsiteX51" fmla="*/ 2742 w 914639"/>
                <a:gd name="connsiteY51" fmla="*/ 139881 h 888654"/>
                <a:gd name="connsiteX52" fmla="*/ 2742 w 914639"/>
                <a:gd name="connsiteY52" fmla="*/ 131653 h 888654"/>
                <a:gd name="connsiteX53" fmla="*/ 21942 w 914639"/>
                <a:gd name="connsiteY53" fmla="*/ 123424 h 888654"/>
                <a:gd name="connsiteX54" fmla="*/ 139880 w 914639"/>
                <a:gd name="connsiteY54" fmla="*/ 123424 h 888654"/>
                <a:gd name="connsiteX55" fmla="*/ 148110 w 914639"/>
                <a:gd name="connsiteY55" fmla="*/ 123424 h 888654"/>
                <a:gd name="connsiteX56" fmla="*/ 148110 w 914639"/>
                <a:gd name="connsiteY56" fmla="*/ 24685 h 888654"/>
                <a:gd name="connsiteX57" fmla="*/ 137138 w 914639"/>
                <a:gd name="connsiteY57" fmla="*/ 24685 h 888654"/>
                <a:gd name="connsiteX58" fmla="*/ 19200 w 914639"/>
                <a:gd name="connsiteY58" fmla="*/ 24685 h 888654"/>
                <a:gd name="connsiteX59" fmla="*/ 0 w 914639"/>
                <a:gd name="connsiteY59" fmla="*/ 16456 h 888654"/>
                <a:gd name="connsiteX60" fmla="*/ 0 w 914639"/>
                <a:gd name="connsiteY60" fmla="*/ 8228 h 888654"/>
                <a:gd name="connsiteX61" fmla="*/ 19200 w 914639"/>
                <a:gd name="connsiteY61" fmla="*/ 0 h 888654"/>
                <a:gd name="connsiteX62" fmla="*/ 891399 w 914639"/>
                <a:gd name="connsiteY62" fmla="*/ 0 h 888654"/>
                <a:gd name="connsiteX63" fmla="*/ 899627 w 914639"/>
                <a:gd name="connsiteY63" fmla="*/ 0 h 888654"/>
                <a:gd name="connsiteX64" fmla="*/ 910599 w 914639"/>
                <a:gd name="connsiteY64" fmla="*/ 13714 h 888654"/>
                <a:gd name="connsiteX65" fmla="*/ 894142 w 914639"/>
                <a:gd name="connsiteY65" fmla="*/ 24685 h 888654"/>
                <a:gd name="connsiteX66" fmla="*/ 773461 w 914639"/>
                <a:gd name="connsiteY66" fmla="*/ 24685 h 888654"/>
                <a:gd name="connsiteX67" fmla="*/ 762489 w 914639"/>
                <a:gd name="connsiteY67" fmla="*/ 24685 h 888654"/>
                <a:gd name="connsiteX68" fmla="*/ 762489 w 914639"/>
                <a:gd name="connsiteY68" fmla="*/ 123424 h 888654"/>
                <a:gd name="connsiteX69" fmla="*/ 795403 w 914639"/>
                <a:gd name="connsiteY69" fmla="*/ 123424 h 888654"/>
                <a:gd name="connsiteX70" fmla="*/ 894142 w 914639"/>
                <a:gd name="connsiteY70" fmla="*/ 123424 h 888654"/>
                <a:gd name="connsiteX71" fmla="*/ 907855 w 914639"/>
                <a:gd name="connsiteY71" fmla="*/ 131653 h 888654"/>
                <a:gd name="connsiteX72" fmla="*/ 905113 w 914639"/>
                <a:gd name="connsiteY72" fmla="*/ 145366 h 888654"/>
                <a:gd name="connsiteX73" fmla="*/ 891399 w 914639"/>
                <a:gd name="connsiteY73" fmla="*/ 148109 h 888654"/>
                <a:gd name="connsiteX74" fmla="*/ 625351 w 914639"/>
                <a:gd name="connsiteY74" fmla="*/ 148109 h 888654"/>
                <a:gd name="connsiteX75" fmla="*/ 614381 w 914639"/>
                <a:gd name="connsiteY75" fmla="*/ 148109 h 888654"/>
                <a:gd name="connsiteX76" fmla="*/ 614381 w 914639"/>
                <a:gd name="connsiteY76" fmla="*/ 170051 h 888654"/>
                <a:gd name="connsiteX77" fmla="*/ 619865 w 914639"/>
                <a:gd name="connsiteY77" fmla="*/ 172794 h 888654"/>
                <a:gd name="connsiteX78" fmla="*/ 729575 w 914639"/>
                <a:gd name="connsiteY78" fmla="*/ 246849 h 888654"/>
                <a:gd name="connsiteX79" fmla="*/ 740547 w 914639"/>
                <a:gd name="connsiteY79" fmla="*/ 252334 h 888654"/>
                <a:gd name="connsiteX80" fmla="*/ 828316 w 914639"/>
                <a:gd name="connsiteY80" fmla="*/ 252334 h 888654"/>
                <a:gd name="connsiteX81" fmla="*/ 894142 w 914639"/>
                <a:gd name="connsiteY81" fmla="*/ 252334 h 888654"/>
                <a:gd name="connsiteX82" fmla="*/ 907855 w 914639"/>
                <a:gd name="connsiteY82" fmla="*/ 268791 h 888654"/>
                <a:gd name="connsiteX83" fmla="*/ 891399 w 914639"/>
                <a:gd name="connsiteY83" fmla="*/ 277019 h 888654"/>
                <a:gd name="connsiteX84" fmla="*/ 751519 w 914639"/>
                <a:gd name="connsiteY84" fmla="*/ 277019 h 888654"/>
                <a:gd name="connsiteX85" fmla="*/ 740547 w 914639"/>
                <a:gd name="connsiteY85" fmla="*/ 277019 h 888654"/>
                <a:gd name="connsiteX86" fmla="*/ 748775 w 914639"/>
                <a:gd name="connsiteY86" fmla="*/ 375758 h 888654"/>
                <a:gd name="connsiteX87" fmla="*/ 759747 w 914639"/>
                <a:gd name="connsiteY87" fmla="*/ 375758 h 888654"/>
                <a:gd name="connsiteX88" fmla="*/ 891399 w 914639"/>
                <a:gd name="connsiteY88" fmla="*/ 375758 h 888654"/>
                <a:gd name="connsiteX89" fmla="*/ 907855 w 914639"/>
                <a:gd name="connsiteY89" fmla="*/ 389472 h 888654"/>
                <a:gd name="connsiteX90" fmla="*/ 891399 w 914639"/>
                <a:gd name="connsiteY90" fmla="*/ 403186 h 888654"/>
                <a:gd name="connsiteX91" fmla="*/ 844772 w 914639"/>
                <a:gd name="connsiteY91" fmla="*/ 403186 h 888654"/>
                <a:gd name="connsiteX92" fmla="*/ 743289 w 914639"/>
                <a:gd name="connsiteY92" fmla="*/ 403186 h 888654"/>
                <a:gd name="connsiteX93" fmla="*/ 691178 w 914639"/>
                <a:gd name="connsiteY93" fmla="*/ 501926 h 888654"/>
                <a:gd name="connsiteX94" fmla="*/ 702148 w 914639"/>
                <a:gd name="connsiteY94" fmla="*/ 501926 h 888654"/>
                <a:gd name="connsiteX95" fmla="*/ 833802 w 914639"/>
                <a:gd name="connsiteY95" fmla="*/ 501926 h 888654"/>
                <a:gd name="connsiteX96" fmla="*/ 891399 w 914639"/>
                <a:gd name="connsiteY96" fmla="*/ 501926 h 888654"/>
                <a:gd name="connsiteX97" fmla="*/ 902371 w 914639"/>
                <a:gd name="connsiteY97" fmla="*/ 510154 h 888654"/>
                <a:gd name="connsiteX98" fmla="*/ 899627 w 914639"/>
                <a:gd name="connsiteY98" fmla="*/ 523867 h 888654"/>
                <a:gd name="connsiteX99" fmla="*/ 885914 w 914639"/>
                <a:gd name="connsiteY99" fmla="*/ 529353 h 888654"/>
                <a:gd name="connsiteX100" fmla="*/ 765233 w 914639"/>
                <a:gd name="connsiteY100" fmla="*/ 529353 h 888654"/>
                <a:gd name="connsiteX101" fmla="*/ 754261 w 914639"/>
                <a:gd name="connsiteY101" fmla="*/ 529353 h 888654"/>
                <a:gd name="connsiteX102" fmla="*/ 754261 w 914639"/>
                <a:gd name="connsiteY102" fmla="*/ 628092 h 888654"/>
                <a:gd name="connsiteX103" fmla="*/ 803631 w 914639"/>
                <a:gd name="connsiteY103" fmla="*/ 628092 h 888654"/>
                <a:gd name="connsiteX104" fmla="*/ 885914 w 914639"/>
                <a:gd name="connsiteY104" fmla="*/ 628092 h 888654"/>
                <a:gd name="connsiteX105" fmla="*/ 899627 w 914639"/>
                <a:gd name="connsiteY105" fmla="*/ 647292 h 888654"/>
                <a:gd name="connsiteX106" fmla="*/ 883171 w 914639"/>
                <a:gd name="connsiteY106" fmla="*/ 655520 h 888654"/>
                <a:gd name="connsiteX107" fmla="*/ 633579 w 914639"/>
                <a:gd name="connsiteY107" fmla="*/ 655520 h 888654"/>
                <a:gd name="connsiteX108" fmla="*/ 622609 w 914639"/>
                <a:gd name="connsiteY108" fmla="*/ 655520 h 888654"/>
                <a:gd name="connsiteX109" fmla="*/ 622609 w 914639"/>
                <a:gd name="connsiteY109" fmla="*/ 754260 h 888654"/>
                <a:gd name="connsiteX110" fmla="*/ 630837 w 914639"/>
                <a:gd name="connsiteY110" fmla="*/ 754260 h 888654"/>
                <a:gd name="connsiteX111" fmla="*/ 767975 w 914639"/>
                <a:gd name="connsiteY111" fmla="*/ 754260 h 888654"/>
                <a:gd name="connsiteX112" fmla="*/ 883171 w 914639"/>
                <a:gd name="connsiteY112" fmla="*/ 754260 h 888654"/>
                <a:gd name="connsiteX113" fmla="*/ 896885 w 914639"/>
                <a:gd name="connsiteY113" fmla="*/ 773459 h 888654"/>
                <a:gd name="connsiteX114" fmla="*/ 883171 w 914639"/>
                <a:gd name="connsiteY114" fmla="*/ 778944 h 888654"/>
                <a:gd name="connsiteX115" fmla="*/ 762489 w 914639"/>
                <a:gd name="connsiteY115" fmla="*/ 778944 h 888654"/>
                <a:gd name="connsiteX116" fmla="*/ 754261 w 914639"/>
                <a:gd name="connsiteY116" fmla="*/ 778944 h 888654"/>
                <a:gd name="connsiteX117" fmla="*/ 754261 w 914639"/>
                <a:gd name="connsiteY117" fmla="*/ 877684 h 888654"/>
                <a:gd name="connsiteX118" fmla="*/ 765233 w 914639"/>
                <a:gd name="connsiteY118" fmla="*/ 877684 h 888654"/>
                <a:gd name="connsiteX119" fmla="*/ 883171 w 914639"/>
                <a:gd name="connsiteY119" fmla="*/ 877684 h 888654"/>
                <a:gd name="connsiteX120" fmla="*/ 899627 w 914639"/>
                <a:gd name="connsiteY120" fmla="*/ 885912 h 888654"/>
                <a:gd name="connsiteX121" fmla="*/ 910599 w 914639"/>
                <a:gd name="connsiteY121" fmla="*/ 888655 h 888654"/>
                <a:gd name="connsiteX122" fmla="*/ 586953 w 914639"/>
                <a:gd name="connsiteY122" fmla="*/ 713118 h 888654"/>
                <a:gd name="connsiteX123" fmla="*/ 586953 w 914639"/>
                <a:gd name="connsiteY123" fmla="*/ 735060 h 888654"/>
                <a:gd name="connsiteX124" fmla="*/ 586953 w 914639"/>
                <a:gd name="connsiteY124" fmla="*/ 781687 h 888654"/>
                <a:gd name="connsiteX125" fmla="*/ 600667 w 914639"/>
                <a:gd name="connsiteY125" fmla="*/ 795401 h 888654"/>
                <a:gd name="connsiteX126" fmla="*/ 614381 w 914639"/>
                <a:gd name="connsiteY126" fmla="*/ 781687 h 888654"/>
                <a:gd name="connsiteX127" fmla="*/ 614381 w 914639"/>
                <a:gd name="connsiteY127" fmla="*/ 773459 h 888654"/>
                <a:gd name="connsiteX128" fmla="*/ 614381 w 914639"/>
                <a:gd name="connsiteY128" fmla="*/ 559523 h 888654"/>
                <a:gd name="connsiteX129" fmla="*/ 633579 w 914639"/>
                <a:gd name="connsiteY129" fmla="*/ 515639 h 888654"/>
                <a:gd name="connsiteX130" fmla="*/ 702148 w 914639"/>
                <a:gd name="connsiteY130" fmla="*/ 433357 h 888654"/>
                <a:gd name="connsiteX131" fmla="*/ 735061 w 914639"/>
                <a:gd name="connsiteY131" fmla="*/ 293475 h 888654"/>
                <a:gd name="connsiteX132" fmla="*/ 529354 w 914639"/>
                <a:gd name="connsiteY132" fmla="*/ 197479 h 888654"/>
                <a:gd name="connsiteX133" fmla="*/ 477242 w 914639"/>
                <a:gd name="connsiteY133" fmla="*/ 257819 h 888654"/>
                <a:gd name="connsiteX134" fmla="*/ 463528 w 914639"/>
                <a:gd name="connsiteY134" fmla="*/ 268791 h 888654"/>
                <a:gd name="connsiteX135" fmla="*/ 449815 w 914639"/>
                <a:gd name="connsiteY135" fmla="*/ 257819 h 888654"/>
                <a:gd name="connsiteX136" fmla="*/ 447071 w 914639"/>
                <a:gd name="connsiteY136" fmla="*/ 252334 h 888654"/>
                <a:gd name="connsiteX137" fmla="*/ 331874 w 914639"/>
                <a:gd name="connsiteY137" fmla="*/ 178280 h 888654"/>
                <a:gd name="connsiteX138" fmla="*/ 189252 w 914639"/>
                <a:gd name="connsiteY138" fmla="*/ 315418 h 888654"/>
                <a:gd name="connsiteX139" fmla="*/ 246849 w 914639"/>
                <a:gd name="connsiteY139" fmla="*/ 471755 h 888654"/>
                <a:gd name="connsiteX140" fmla="*/ 362046 w 914639"/>
                <a:gd name="connsiteY140" fmla="*/ 573237 h 888654"/>
                <a:gd name="connsiteX141" fmla="*/ 455299 w 914639"/>
                <a:gd name="connsiteY141" fmla="*/ 633578 h 888654"/>
                <a:gd name="connsiteX142" fmla="*/ 474498 w 914639"/>
                <a:gd name="connsiteY142" fmla="*/ 669234 h 888654"/>
                <a:gd name="connsiteX143" fmla="*/ 474498 w 914639"/>
                <a:gd name="connsiteY143" fmla="*/ 685691 h 888654"/>
                <a:gd name="connsiteX144" fmla="*/ 488212 w 914639"/>
                <a:gd name="connsiteY144" fmla="*/ 699404 h 888654"/>
                <a:gd name="connsiteX145" fmla="*/ 501926 w 914639"/>
                <a:gd name="connsiteY145" fmla="*/ 685691 h 888654"/>
                <a:gd name="connsiteX146" fmla="*/ 501926 w 914639"/>
                <a:gd name="connsiteY146" fmla="*/ 652778 h 888654"/>
                <a:gd name="connsiteX147" fmla="*/ 543068 w 914639"/>
                <a:gd name="connsiteY147" fmla="*/ 611636 h 888654"/>
                <a:gd name="connsiteX148" fmla="*/ 584209 w 914639"/>
                <a:gd name="connsiteY148" fmla="*/ 652778 h 888654"/>
                <a:gd name="connsiteX149" fmla="*/ 586953 w 914639"/>
                <a:gd name="connsiteY149" fmla="*/ 713118 h 888654"/>
                <a:gd name="connsiteX150" fmla="*/ 449815 w 914639"/>
                <a:gd name="connsiteY150" fmla="*/ 2743 h 888654"/>
                <a:gd name="connsiteX151" fmla="*/ 183766 w 914639"/>
                <a:gd name="connsiteY151" fmla="*/ 2743 h 888654"/>
                <a:gd name="connsiteX152" fmla="*/ 183766 w 914639"/>
                <a:gd name="connsiteY152" fmla="*/ 101482 h 888654"/>
                <a:gd name="connsiteX153" fmla="*/ 449815 w 914639"/>
                <a:gd name="connsiteY153" fmla="*/ 101482 h 888654"/>
                <a:gd name="connsiteX154" fmla="*/ 449815 w 914639"/>
                <a:gd name="connsiteY154" fmla="*/ 2743 h 888654"/>
                <a:gd name="connsiteX155" fmla="*/ 743289 w 914639"/>
                <a:gd name="connsiteY155" fmla="*/ 101482 h 888654"/>
                <a:gd name="connsiteX156" fmla="*/ 743289 w 914639"/>
                <a:gd name="connsiteY156" fmla="*/ 2743 h 888654"/>
                <a:gd name="connsiteX157" fmla="*/ 477242 w 914639"/>
                <a:gd name="connsiteY157" fmla="*/ 2743 h 888654"/>
                <a:gd name="connsiteX158" fmla="*/ 477242 w 914639"/>
                <a:gd name="connsiteY158" fmla="*/ 101482 h 888654"/>
                <a:gd name="connsiteX159" fmla="*/ 743289 w 914639"/>
                <a:gd name="connsiteY159" fmla="*/ 101482 h 888654"/>
                <a:gd name="connsiteX160" fmla="*/ 449815 w 914639"/>
                <a:gd name="connsiteY160" fmla="*/ 861227 h 888654"/>
                <a:gd name="connsiteX161" fmla="*/ 449815 w 914639"/>
                <a:gd name="connsiteY161" fmla="*/ 762488 h 888654"/>
                <a:gd name="connsiteX162" fmla="*/ 183766 w 914639"/>
                <a:gd name="connsiteY162" fmla="*/ 762488 h 888654"/>
                <a:gd name="connsiteX163" fmla="*/ 183766 w 914639"/>
                <a:gd name="connsiteY163" fmla="*/ 861227 h 888654"/>
                <a:gd name="connsiteX164" fmla="*/ 449815 w 914639"/>
                <a:gd name="connsiteY164" fmla="*/ 861227 h 888654"/>
                <a:gd name="connsiteX165" fmla="*/ 477242 w 914639"/>
                <a:gd name="connsiteY165" fmla="*/ 861227 h 888654"/>
                <a:gd name="connsiteX166" fmla="*/ 743289 w 914639"/>
                <a:gd name="connsiteY166" fmla="*/ 861227 h 888654"/>
                <a:gd name="connsiteX167" fmla="*/ 743289 w 914639"/>
                <a:gd name="connsiteY167" fmla="*/ 762488 h 888654"/>
                <a:gd name="connsiteX168" fmla="*/ 691178 w 914639"/>
                <a:gd name="connsiteY168" fmla="*/ 762488 h 888654"/>
                <a:gd name="connsiteX169" fmla="*/ 639064 w 914639"/>
                <a:gd name="connsiteY169" fmla="*/ 762488 h 888654"/>
                <a:gd name="connsiteX170" fmla="*/ 639064 w 914639"/>
                <a:gd name="connsiteY170" fmla="*/ 787173 h 888654"/>
                <a:gd name="connsiteX171" fmla="*/ 597923 w 914639"/>
                <a:gd name="connsiteY171" fmla="*/ 822829 h 888654"/>
                <a:gd name="connsiteX172" fmla="*/ 559525 w 914639"/>
                <a:gd name="connsiteY172" fmla="*/ 784430 h 888654"/>
                <a:gd name="connsiteX173" fmla="*/ 559525 w 914639"/>
                <a:gd name="connsiteY173" fmla="*/ 762488 h 888654"/>
                <a:gd name="connsiteX174" fmla="*/ 477242 w 914639"/>
                <a:gd name="connsiteY174" fmla="*/ 762488 h 888654"/>
                <a:gd name="connsiteX175" fmla="*/ 477242 w 914639"/>
                <a:gd name="connsiteY175" fmla="*/ 861227 h 888654"/>
                <a:gd name="connsiteX176" fmla="*/ 329132 w 914639"/>
                <a:gd name="connsiteY176" fmla="*/ 735060 h 888654"/>
                <a:gd name="connsiteX177" fmla="*/ 559525 w 914639"/>
                <a:gd name="connsiteY177" fmla="*/ 735060 h 888654"/>
                <a:gd name="connsiteX178" fmla="*/ 559525 w 914639"/>
                <a:gd name="connsiteY178" fmla="*/ 652778 h 888654"/>
                <a:gd name="connsiteX179" fmla="*/ 545811 w 914639"/>
                <a:gd name="connsiteY179" fmla="*/ 636321 h 888654"/>
                <a:gd name="connsiteX180" fmla="*/ 532098 w 914639"/>
                <a:gd name="connsiteY180" fmla="*/ 652778 h 888654"/>
                <a:gd name="connsiteX181" fmla="*/ 532098 w 914639"/>
                <a:gd name="connsiteY181" fmla="*/ 682948 h 888654"/>
                <a:gd name="connsiteX182" fmla="*/ 493698 w 914639"/>
                <a:gd name="connsiteY182" fmla="*/ 724089 h 888654"/>
                <a:gd name="connsiteX183" fmla="*/ 452557 w 914639"/>
                <a:gd name="connsiteY183" fmla="*/ 685691 h 888654"/>
                <a:gd name="connsiteX184" fmla="*/ 427871 w 914639"/>
                <a:gd name="connsiteY184" fmla="*/ 641806 h 888654"/>
                <a:gd name="connsiteX185" fmla="*/ 400443 w 914639"/>
                <a:gd name="connsiteY185" fmla="*/ 633578 h 888654"/>
                <a:gd name="connsiteX186" fmla="*/ 340104 w 914639"/>
                <a:gd name="connsiteY186" fmla="*/ 633578 h 888654"/>
                <a:gd name="connsiteX187" fmla="*/ 331874 w 914639"/>
                <a:gd name="connsiteY187" fmla="*/ 633578 h 888654"/>
                <a:gd name="connsiteX188" fmla="*/ 329132 w 914639"/>
                <a:gd name="connsiteY188" fmla="*/ 735060 h 888654"/>
                <a:gd name="connsiteX189" fmla="*/ 370274 w 914639"/>
                <a:gd name="connsiteY189" fmla="*/ 608893 h 888654"/>
                <a:gd name="connsiteX190" fmla="*/ 367532 w 914639"/>
                <a:gd name="connsiteY190" fmla="*/ 606150 h 888654"/>
                <a:gd name="connsiteX191" fmla="*/ 249591 w 914639"/>
                <a:gd name="connsiteY191" fmla="*/ 512896 h 888654"/>
                <a:gd name="connsiteX192" fmla="*/ 244107 w 914639"/>
                <a:gd name="connsiteY192" fmla="*/ 510154 h 888654"/>
                <a:gd name="connsiteX193" fmla="*/ 183766 w 914639"/>
                <a:gd name="connsiteY193" fmla="*/ 510154 h 888654"/>
                <a:gd name="connsiteX194" fmla="*/ 183766 w 914639"/>
                <a:gd name="connsiteY194" fmla="*/ 608893 h 888654"/>
                <a:gd name="connsiteX195" fmla="*/ 370274 w 914639"/>
                <a:gd name="connsiteY195" fmla="*/ 608893 h 888654"/>
                <a:gd name="connsiteX196" fmla="*/ 329132 w 914639"/>
                <a:gd name="connsiteY196" fmla="*/ 128910 h 888654"/>
                <a:gd name="connsiteX197" fmla="*/ 329132 w 914639"/>
                <a:gd name="connsiteY197" fmla="*/ 148109 h 888654"/>
                <a:gd name="connsiteX198" fmla="*/ 463528 w 914639"/>
                <a:gd name="connsiteY198" fmla="*/ 224906 h 888654"/>
                <a:gd name="connsiteX199" fmla="*/ 521126 w 914639"/>
                <a:gd name="connsiteY199" fmla="*/ 170051 h 888654"/>
                <a:gd name="connsiteX200" fmla="*/ 597923 w 914639"/>
                <a:gd name="connsiteY200" fmla="*/ 148109 h 888654"/>
                <a:gd name="connsiteX201" fmla="*/ 597923 w 914639"/>
                <a:gd name="connsiteY201" fmla="*/ 128910 h 888654"/>
                <a:gd name="connsiteX202" fmla="*/ 329132 w 914639"/>
                <a:gd name="connsiteY202" fmla="*/ 128910 h 888654"/>
                <a:gd name="connsiteX203" fmla="*/ 743289 w 914639"/>
                <a:gd name="connsiteY203" fmla="*/ 507411 h 888654"/>
                <a:gd name="connsiteX204" fmla="*/ 682950 w 914639"/>
                <a:gd name="connsiteY204" fmla="*/ 507411 h 888654"/>
                <a:gd name="connsiteX205" fmla="*/ 677464 w 914639"/>
                <a:gd name="connsiteY205" fmla="*/ 510154 h 888654"/>
                <a:gd name="connsiteX206" fmla="*/ 650036 w 914639"/>
                <a:gd name="connsiteY206" fmla="*/ 534839 h 888654"/>
                <a:gd name="connsiteX207" fmla="*/ 641808 w 914639"/>
                <a:gd name="connsiteY207" fmla="*/ 551295 h 888654"/>
                <a:gd name="connsiteX208" fmla="*/ 641808 w 914639"/>
                <a:gd name="connsiteY208" fmla="*/ 608893 h 888654"/>
                <a:gd name="connsiteX209" fmla="*/ 746033 w 914639"/>
                <a:gd name="connsiteY209" fmla="*/ 608893 h 888654"/>
                <a:gd name="connsiteX210" fmla="*/ 743289 w 914639"/>
                <a:gd name="connsiteY210" fmla="*/ 507411 h 88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Lst>
              <a:rect l="l" t="t" r="r" b="b"/>
              <a:pathLst>
                <a:path w="914639" h="888654">
                  <a:moveTo>
                    <a:pt x="910599" y="888655"/>
                  </a:moveTo>
                  <a:cubicBezTo>
                    <a:pt x="608895" y="888655"/>
                    <a:pt x="309932" y="888655"/>
                    <a:pt x="8228" y="888655"/>
                  </a:cubicBezTo>
                  <a:cubicBezTo>
                    <a:pt x="8228" y="883169"/>
                    <a:pt x="8228" y="877684"/>
                    <a:pt x="8228" y="872198"/>
                  </a:cubicBezTo>
                  <a:cubicBezTo>
                    <a:pt x="13714" y="863970"/>
                    <a:pt x="19200" y="863970"/>
                    <a:pt x="27428" y="863970"/>
                  </a:cubicBezTo>
                  <a:cubicBezTo>
                    <a:pt x="65827" y="863970"/>
                    <a:pt x="106969" y="863970"/>
                    <a:pt x="145366" y="863970"/>
                  </a:cubicBezTo>
                  <a:cubicBezTo>
                    <a:pt x="148110" y="863970"/>
                    <a:pt x="150852" y="863970"/>
                    <a:pt x="153594" y="863970"/>
                  </a:cubicBezTo>
                  <a:cubicBezTo>
                    <a:pt x="153594" y="831057"/>
                    <a:pt x="153594" y="798144"/>
                    <a:pt x="153594" y="765231"/>
                  </a:cubicBezTo>
                  <a:cubicBezTo>
                    <a:pt x="150852" y="765231"/>
                    <a:pt x="145366" y="765231"/>
                    <a:pt x="142624" y="765231"/>
                  </a:cubicBezTo>
                  <a:cubicBezTo>
                    <a:pt x="104225" y="765231"/>
                    <a:pt x="63083" y="765231"/>
                    <a:pt x="24686" y="765231"/>
                  </a:cubicBezTo>
                  <a:cubicBezTo>
                    <a:pt x="16456" y="765231"/>
                    <a:pt x="10972" y="762488"/>
                    <a:pt x="5486" y="757002"/>
                  </a:cubicBezTo>
                  <a:cubicBezTo>
                    <a:pt x="5486" y="754260"/>
                    <a:pt x="5486" y="751517"/>
                    <a:pt x="5486" y="748774"/>
                  </a:cubicBezTo>
                  <a:cubicBezTo>
                    <a:pt x="10972" y="740546"/>
                    <a:pt x="16456" y="740546"/>
                    <a:pt x="24686" y="740546"/>
                  </a:cubicBezTo>
                  <a:cubicBezTo>
                    <a:pt x="112453" y="740546"/>
                    <a:pt x="200222" y="740546"/>
                    <a:pt x="290733" y="740546"/>
                  </a:cubicBezTo>
                  <a:cubicBezTo>
                    <a:pt x="293476" y="740546"/>
                    <a:pt x="296219" y="740546"/>
                    <a:pt x="301704" y="740546"/>
                  </a:cubicBezTo>
                  <a:cubicBezTo>
                    <a:pt x="301704" y="707633"/>
                    <a:pt x="301704" y="674719"/>
                    <a:pt x="301704" y="641806"/>
                  </a:cubicBezTo>
                  <a:cubicBezTo>
                    <a:pt x="298962" y="641806"/>
                    <a:pt x="293476" y="641806"/>
                    <a:pt x="290733" y="641806"/>
                  </a:cubicBezTo>
                  <a:cubicBezTo>
                    <a:pt x="202965" y="641806"/>
                    <a:pt x="115197" y="641806"/>
                    <a:pt x="27428" y="641806"/>
                  </a:cubicBezTo>
                  <a:cubicBezTo>
                    <a:pt x="19200" y="641806"/>
                    <a:pt x="13714" y="639064"/>
                    <a:pt x="8228" y="633578"/>
                  </a:cubicBezTo>
                  <a:cubicBezTo>
                    <a:pt x="8228" y="630835"/>
                    <a:pt x="8228" y="628092"/>
                    <a:pt x="8228" y="625350"/>
                  </a:cubicBezTo>
                  <a:cubicBezTo>
                    <a:pt x="13714" y="617122"/>
                    <a:pt x="19200" y="617122"/>
                    <a:pt x="27428" y="617122"/>
                  </a:cubicBezTo>
                  <a:cubicBezTo>
                    <a:pt x="65827" y="617122"/>
                    <a:pt x="106969" y="617122"/>
                    <a:pt x="145366" y="617122"/>
                  </a:cubicBezTo>
                  <a:cubicBezTo>
                    <a:pt x="148110" y="617122"/>
                    <a:pt x="150852" y="617122"/>
                    <a:pt x="153594" y="617122"/>
                  </a:cubicBezTo>
                  <a:cubicBezTo>
                    <a:pt x="153594" y="584208"/>
                    <a:pt x="153594" y="551295"/>
                    <a:pt x="153594" y="518382"/>
                  </a:cubicBezTo>
                  <a:cubicBezTo>
                    <a:pt x="150852" y="518382"/>
                    <a:pt x="145366" y="518382"/>
                    <a:pt x="142624" y="518382"/>
                  </a:cubicBezTo>
                  <a:cubicBezTo>
                    <a:pt x="104225" y="518382"/>
                    <a:pt x="63083" y="518382"/>
                    <a:pt x="24686" y="518382"/>
                  </a:cubicBezTo>
                  <a:cubicBezTo>
                    <a:pt x="16456" y="518382"/>
                    <a:pt x="10972" y="515639"/>
                    <a:pt x="5486" y="510154"/>
                  </a:cubicBezTo>
                  <a:cubicBezTo>
                    <a:pt x="5486" y="507411"/>
                    <a:pt x="5486" y="504668"/>
                    <a:pt x="5486" y="501926"/>
                  </a:cubicBezTo>
                  <a:cubicBezTo>
                    <a:pt x="10972" y="493697"/>
                    <a:pt x="16456" y="493697"/>
                    <a:pt x="24686" y="493697"/>
                  </a:cubicBezTo>
                  <a:cubicBezTo>
                    <a:pt x="85025" y="493697"/>
                    <a:pt x="148110" y="493697"/>
                    <a:pt x="208450" y="493697"/>
                  </a:cubicBezTo>
                  <a:cubicBezTo>
                    <a:pt x="211193" y="493697"/>
                    <a:pt x="213936" y="493697"/>
                    <a:pt x="219421" y="493697"/>
                  </a:cubicBezTo>
                  <a:cubicBezTo>
                    <a:pt x="194736" y="463527"/>
                    <a:pt x="178280" y="430614"/>
                    <a:pt x="167308" y="394958"/>
                  </a:cubicBezTo>
                  <a:cubicBezTo>
                    <a:pt x="164566" y="394958"/>
                    <a:pt x="161824" y="394958"/>
                    <a:pt x="156338" y="394958"/>
                  </a:cubicBezTo>
                  <a:cubicBezTo>
                    <a:pt x="112453" y="394958"/>
                    <a:pt x="65827" y="394958"/>
                    <a:pt x="21942" y="394958"/>
                  </a:cubicBezTo>
                  <a:cubicBezTo>
                    <a:pt x="13714" y="394958"/>
                    <a:pt x="8228" y="392215"/>
                    <a:pt x="2742" y="386729"/>
                  </a:cubicBezTo>
                  <a:cubicBezTo>
                    <a:pt x="2742" y="383987"/>
                    <a:pt x="2742" y="381244"/>
                    <a:pt x="2742" y="378501"/>
                  </a:cubicBezTo>
                  <a:cubicBezTo>
                    <a:pt x="8228" y="370273"/>
                    <a:pt x="13714" y="370273"/>
                    <a:pt x="21942" y="370273"/>
                  </a:cubicBezTo>
                  <a:cubicBezTo>
                    <a:pt x="65827" y="370273"/>
                    <a:pt x="106969" y="370273"/>
                    <a:pt x="150852" y="370273"/>
                  </a:cubicBezTo>
                  <a:cubicBezTo>
                    <a:pt x="153594" y="370273"/>
                    <a:pt x="156338" y="370273"/>
                    <a:pt x="161824" y="370273"/>
                  </a:cubicBezTo>
                  <a:cubicBezTo>
                    <a:pt x="156338" y="334617"/>
                    <a:pt x="156338" y="304446"/>
                    <a:pt x="170052" y="271533"/>
                  </a:cubicBezTo>
                  <a:cubicBezTo>
                    <a:pt x="164566" y="271533"/>
                    <a:pt x="161824" y="271533"/>
                    <a:pt x="159080" y="271533"/>
                  </a:cubicBezTo>
                  <a:cubicBezTo>
                    <a:pt x="112453" y="271533"/>
                    <a:pt x="68569" y="271533"/>
                    <a:pt x="21942" y="271533"/>
                  </a:cubicBezTo>
                  <a:cubicBezTo>
                    <a:pt x="13714" y="271533"/>
                    <a:pt x="8228" y="268791"/>
                    <a:pt x="2742" y="263305"/>
                  </a:cubicBezTo>
                  <a:cubicBezTo>
                    <a:pt x="2742" y="260562"/>
                    <a:pt x="2742" y="257819"/>
                    <a:pt x="2742" y="255077"/>
                  </a:cubicBezTo>
                  <a:cubicBezTo>
                    <a:pt x="8228" y="246849"/>
                    <a:pt x="13714" y="246849"/>
                    <a:pt x="21942" y="246849"/>
                  </a:cubicBezTo>
                  <a:cubicBezTo>
                    <a:pt x="71311" y="246849"/>
                    <a:pt x="123425" y="246849"/>
                    <a:pt x="172794" y="246849"/>
                  </a:cubicBezTo>
                  <a:cubicBezTo>
                    <a:pt x="178280" y="246849"/>
                    <a:pt x="181022" y="244106"/>
                    <a:pt x="183766" y="241363"/>
                  </a:cubicBezTo>
                  <a:cubicBezTo>
                    <a:pt x="208450" y="205707"/>
                    <a:pt x="241363" y="181022"/>
                    <a:pt x="282505" y="172794"/>
                  </a:cubicBezTo>
                  <a:cubicBezTo>
                    <a:pt x="287991" y="172794"/>
                    <a:pt x="290733" y="170051"/>
                    <a:pt x="296219" y="170051"/>
                  </a:cubicBezTo>
                  <a:cubicBezTo>
                    <a:pt x="296219" y="161823"/>
                    <a:pt x="296219" y="156337"/>
                    <a:pt x="296219" y="148109"/>
                  </a:cubicBezTo>
                  <a:cubicBezTo>
                    <a:pt x="293476" y="148109"/>
                    <a:pt x="287991" y="148109"/>
                    <a:pt x="285248" y="148109"/>
                  </a:cubicBezTo>
                  <a:cubicBezTo>
                    <a:pt x="197480" y="148109"/>
                    <a:pt x="109711" y="148109"/>
                    <a:pt x="21942" y="148109"/>
                  </a:cubicBezTo>
                  <a:cubicBezTo>
                    <a:pt x="13714" y="148109"/>
                    <a:pt x="8228" y="145366"/>
                    <a:pt x="2742" y="139881"/>
                  </a:cubicBezTo>
                  <a:cubicBezTo>
                    <a:pt x="2742" y="137138"/>
                    <a:pt x="2742" y="134395"/>
                    <a:pt x="2742" y="131653"/>
                  </a:cubicBezTo>
                  <a:cubicBezTo>
                    <a:pt x="8228" y="123424"/>
                    <a:pt x="13714" y="123424"/>
                    <a:pt x="21942" y="123424"/>
                  </a:cubicBezTo>
                  <a:cubicBezTo>
                    <a:pt x="60341" y="123424"/>
                    <a:pt x="101483" y="123424"/>
                    <a:pt x="139880" y="123424"/>
                  </a:cubicBezTo>
                  <a:cubicBezTo>
                    <a:pt x="142624" y="123424"/>
                    <a:pt x="145366" y="123424"/>
                    <a:pt x="148110" y="123424"/>
                  </a:cubicBezTo>
                  <a:cubicBezTo>
                    <a:pt x="148110" y="90511"/>
                    <a:pt x="148110" y="57598"/>
                    <a:pt x="148110" y="24685"/>
                  </a:cubicBezTo>
                  <a:cubicBezTo>
                    <a:pt x="145366" y="24685"/>
                    <a:pt x="139880" y="24685"/>
                    <a:pt x="137138" y="24685"/>
                  </a:cubicBezTo>
                  <a:cubicBezTo>
                    <a:pt x="98739" y="24685"/>
                    <a:pt x="57597" y="24685"/>
                    <a:pt x="19200" y="24685"/>
                  </a:cubicBezTo>
                  <a:cubicBezTo>
                    <a:pt x="10972" y="24685"/>
                    <a:pt x="5486" y="21942"/>
                    <a:pt x="0" y="16456"/>
                  </a:cubicBezTo>
                  <a:cubicBezTo>
                    <a:pt x="0" y="13714"/>
                    <a:pt x="0" y="10971"/>
                    <a:pt x="0" y="8228"/>
                  </a:cubicBezTo>
                  <a:cubicBezTo>
                    <a:pt x="5486" y="0"/>
                    <a:pt x="10972" y="0"/>
                    <a:pt x="19200" y="0"/>
                  </a:cubicBezTo>
                  <a:cubicBezTo>
                    <a:pt x="309932" y="0"/>
                    <a:pt x="600667" y="0"/>
                    <a:pt x="891399" y="0"/>
                  </a:cubicBezTo>
                  <a:cubicBezTo>
                    <a:pt x="894142" y="0"/>
                    <a:pt x="896885" y="0"/>
                    <a:pt x="899627" y="0"/>
                  </a:cubicBezTo>
                  <a:cubicBezTo>
                    <a:pt x="907855" y="0"/>
                    <a:pt x="910599" y="8228"/>
                    <a:pt x="910599" y="13714"/>
                  </a:cubicBezTo>
                  <a:cubicBezTo>
                    <a:pt x="910599" y="21942"/>
                    <a:pt x="905113" y="24685"/>
                    <a:pt x="894142" y="24685"/>
                  </a:cubicBezTo>
                  <a:cubicBezTo>
                    <a:pt x="853000" y="24685"/>
                    <a:pt x="814602" y="24685"/>
                    <a:pt x="773461" y="24685"/>
                  </a:cubicBezTo>
                  <a:cubicBezTo>
                    <a:pt x="770717" y="24685"/>
                    <a:pt x="767975" y="24685"/>
                    <a:pt x="762489" y="24685"/>
                  </a:cubicBezTo>
                  <a:cubicBezTo>
                    <a:pt x="762489" y="57598"/>
                    <a:pt x="762489" y="90511"/>
                    <a:pt x="762489" y="123424"/>
                  </a:cubicBezTo>
                  <a:cubicBezTo>
                    <a:pt x="773461" y="123424"/>
                    <a:pt x="784431" y="123424"/>
                    <a:pt x="795403" y="123424"/>
                  </a:cubicBezTo>
                  <a:cubicBezTo>
                    <a:pt x="828316" y="123424"/>
                    <a:pt x="861230" y="123424"/>
                    <a:pt x="894142" y="123424"/>
                  </a:cubicBezTo>
                  <a:cubicBezTo>
                    <a:pt x="902371" y="123424"/>
                    <a:pt x="907855" y="126167"/>
                    <a:pt x="907855" y="131653"/>
                  </a:cubicBezTo>
                  <a:cubicBezTo>
                    <a:pt x="907855" y="137138"/>
                    <a:pt x="907855" y="142624"/>
                    <a:pt x="905113" y="145366"/>
                  </a:cubicBezTo>
                  <a:cubicBezTo>
                    <a:pt x="902371" y="148109"/>
                    <a:pt x="896885" y="148109"/>
                    <a:pt x="891399" y="148109"/>
                  </a:cubicBezTo>
                  <a:cubicBezTo>
                    <a:pt x="803631" y="148109"/>
                    <a:pt x="715862" y="148109"/>
                    <a:pt x="625351" y="148109"/>
                  </a:cubicBezTo>
                  <a:cubicBezTo>
                    <a:pt x="622609" y="148109"/>
                    <a:pt x="617123" y="148109"/>
                    <a:pt x="614381" y="148109"/>
                  </a:cubicBezTo>
                  <a:cubicBezTo>
                    <a:pt x="614381" y="156337"/>
                    <a:pt x="614381" y="161823"/>
                    <a:pt x="614381" y="170051"/>
                  </a:cubicBezTo>
                  <a:cubicBezTo>
                    <a:pt x="617123" y="170051"/>
                    <a:pt x="617123" y="170051"/>
                    <a:pt x="619865" y="172794"/>
                  </a:cubicBezTo>
                  <a:cubicBezTo>
                    <a:pt x="666492" y="181022"/>
                    <a:pt x="702148" y="205707"/>
                    <a:pt x="729575" y="246849"/>
                  </a:cubicBezTo>
                  <a:cubicBezTo>
                    <a:pt x="732319" y="249591"/>
                    <a:pt x="735061" y="252334"/>
                    <a:pt x="740547" y="252334"/>
                  </a:cubicBezTo>
                  <a:cubicBezTo>
                    <a:pt x="770717" y="252334"/>
                    <a:pt x="800888" y="252334"/>
                    <a:pt x="828316" y="252334"/>
                  </a:cubicBezTo>
                  <a:cubicBezTo>
                    <a:pt x="850258" y="252334"/>
                    <a:pt x="872200" y="252334"/>
                    <a:pt x="894142" y="252334"/>
                  </a:cubicBezTo>
                  <a:cubicBezTo>
                    <a:pt x="905113" y="252334"/>
                    <a:pt x="910599" y="260562"/>
                    <a:pt x="907855" y="268791"/>
                  </a:cubicBezTo>
                  <a:cubicBezTo>
                    <a:pt x="905113" y="277019"/>
                    <a:pt x="899627" y="277019"/>
                    <a:pt x="891399" y="277019"/>
                  </a:cubicBezTo>
                  <a:cubicBezTo>
                    <a:pt x="844772" y="277019"/>
                    <a:pt x="798145" y="277019"/>
                    <a:pt x="751519" y="277019"/>
                  </a:cubicBezTo>
                  <a:cubicBezTo>
                    <a:pt x="748775" y="277019"/>
                    <a:pt x="746033" y="277019"/>
                    <a:pt x="740547" y="277019"/>
                  </a:cubicBezTo>
                  <a:cubicBezTo>
                    <a:pt x="751519" y="309932"/>
                    <a:pt x="754261" y="342845"/>
                    <a:pt x="748775" y="375758"/>
                  </a:cubicBezTo>
                  <a:cubicBezTo>
                    <a:pt x="754261" y="375758"/>
                    <a:pt x="757003" y="375758"/>
                    <a:pt x="759747" y="375758"/>
                  </a:cubicBezTo>
                  <a:cubicBezTo>
                    <a:pt x="803631" y="375758"/>
                    <a:pt x="847516" y="375758"/>
                    <a:pt x="891399" y="375758"/>
                  </a:cubicBezTo>
                  <a:cubicBezTo>
                    <a:pt x="902371" y="375758"/>
                    <a:pt x="907855" y="381244"/>
                    <a:pt x="907855" y="389472"/>
                  </a:cubicBezTo>
                  <a:cubicBezTo>
                    <a:pt x="907855" y="397701"/>
                    <a:pt x="902371" y="403186"/>
                    <a:pt x="891399" y="403186"/>
                  </a:cubicBezTo>
                  <a:cubicBezTo>
                    <a:pt x="874943" y="403186"/>
                    <a:pt x="861230" y="403186"/>
                    <a:pt x="844772" y="403186"/>
                  </a:cubicBezTo>
                  <a:cubicBezTo>
                    <a:pt x="811858" y="403186"/>
                    <a:pt x="776203" y="403186"/>
                    <a:pt x="743289" y="403186"/>
                  </a:cubicBezTo>
                  <a:cubicBezTo>
                    <a:pt x="732319" y="438842"/>
                    <a:pt x="715862" y="471755"/>
                    <a:pt x="691178" y="501926"/>
                  </a:cubicBezTo>
                  <a:cubicBezTo>
                    <a:pt x="696664" y="501926"/>
                    <a:pt x="699406" y="501926"/>
                    <a:pt x="702148" y="501926"/>
                  </a:cubicBezTo>
                  <a:cubicBezTo>
                    <a:pt x="746033" y="501926"/>
                    <a:pt x="789917" y="501926"/>
                    <a:pt x="833802" y="501926"/>
                  </a:cubicBezTo>
                  <a:cubicBezTo>
                    <a:pt x="853000" y="501926"/>
                    <a:pt x="872200" y="501926"/>
                    <a:pt x="891399" y="501926"/>
                  </a:cubicBezTo>
                  <a:cubicBezTo>
                    <a:pt x="896885" y="501926"/>
                    <a:pt x="902371" y="504668"/>
                    <a:pt x="902371" y="510154"/>
                  </a:cubicBezTo>
                  <a:cubicBezTo>
                    <a:pt x="905113" y="512896"/>
                    <a:pt x="902371" y="521125"/>
                    <a:pt x="899627" y="523867"/>
                  </a:cubicBezTo>
                  <a:cubicBezTo>
                    <a:pt x="896885" y="526610"/>
                    <a:pt x="891399" y="529353"/>
                    <a:pt x="885914" y="529353"/>
                  </a:cubicBezTo>
                  <a:cubicBezTo>
                    <a:pt x="844772" y="529353"/>
                    <a:pt x="806374" y="529353"/>
                    <a:pt x="765233" y="529353"/>
                  </a:cubicBezTo>
                  <a:cubicBezTo>
                    <a:pt x="762489" y="529353"/>
                    <a:pt x="759747" y="529353"/>
                    <a:pt x="754261" y="529353"/>
                  </a:cubicBezTo>
                  <a:cubicBezTo>
                    <a:pt x="754261" y="562266"/>
                    <a:pt x="754261" y="595179"/>
                    <a:pt x="754261" y="628092"/>
                  </a:cubicBezTo>
                  <a:cubicBezTo>
                    <a:pt x="770717" y="628092"/>
                    <a:pt x="787175" y="628092"/>
                    <a:pt x="803631" y="628092"/>
                  </a:cubicBezTo>
                  <a:cubicBezTo>
                    <a:pt x="831058" y="628092"/>
                    <a:pt x="858486" y="628092"/>
                    <a:pt x="885914" y="628092"/>
                  </a:cubicBezTo>
                  <a:cubicBezTo>
                    <a:pt x="896885" y="628092"/>
                    <a:pt x="905113" y="639064"/>
                    <a:pt x="899627" y="647292"/>
                  </a:cubicBezTo>
                  <a:cubicBezTo>
                    <a:pt x="896885" y="652778"/>
                    <a:pt x="891399" y="655520"/>
                    <a:pt x="883171" y="655520"/>
                  </a:cubicBezTo>
                  <a:cubicBezTo>
                    <a:pt x="800888" y="655520"/>
                    <a:pt x="715862" y="655520"/>
                    <a:pt x="633579" y="655520"/>
                  </a:cubicBezTo>
                  <a:cubicBezTo>
                    <a:pt x="630837" y="655520"/>
                    <a:pt x="625351" y="655520"/>
                    <a:pt x="622609" y="655520"/>
                  </a:cubicBezTo>
                  <a:cubicBezTo>
                    <a:pt x="622609" y="688433"/>
                    <a:pt x="622609" y="721347"/>
                    <a:pt x="622609" y="754260"/>
                  </a:cubicBezTo>
                  <a:cubicBezTo>
                    <a:pt x="625351" y="754260"/>
                    <a:pt x="628094" y="754260"/>
                    <a:pt x="630837" y="754260"/>
                  </a:cubicBezTo>
                  <a:cubicBezTo>
                    <a:pt x="677464" y="754260"/>
                    <a:pt x="724091" y="754260"/>
                    <a:pt x="767975" y="754260"/>
                  </a:cubicBezTo>
                  <a:cubicBezTo>
                    <a:pt x="806374" y="754260"/>
                    <a:pt x="844772" y="754260"/>
                    <a:pt x="883171" y="754260"/>
                  </a:cubicBezTo>
                  <a:cubicBezTo>
                    <a:pt x="896885" y="754260"/>
                    <a:pt x="902371" y="765231"/>
                    <a:pt x="896885" y="773459"/>
                  </a:cubicBezTo>
                  <a:cubicBezTo>
                    <a:pt x="894142" y="776202"/>
                    <a:pt x="888657" y="778944"/>
                    <a:pt x="883171" y="778944"/>
                  </a:cubicBezTo>
                  <a:cubicBezTo>
                    <a:pt x="842030" y="778944"/>
                    <a:pt x="803631" y="778944"/>
                    <a:pt x="762489" y="778944"/>
                  </a:cubicBezTo>
                  <a:cubicBezTo>
                    <a:pt x="759747" y="778944"/>
                    <a:pt x="757003" y="778944"/>
                    <a:pt x="754261" y="778944"/>
                  </a:cubicBezTo>
                  <a:cubicBezTo>
                    <a:pt x="754261" y="811857"/>
                    <a:pt x="754261" y="844771"/>
                    <a:pt x="754261" y="877684"/>
                  </a:cubicBezTo>
                  <a:cubicBezTo>
                    <a:pt x="757003" y="877684"/>
                    <a:pt x="759747" y="877684"/>
                    <a:pt x="765233" y="877684"/>
                  </a:cubicBezTo>
                  <a:cubicBezTo>
                    <a:pt x="803631" y="877684"/>
                    <a:pt x="844772" y="877684"/>
                    <a:pt x="883171" y="877684"/>
                  </a:cubicBezTo>
                  <a:cubicBezTo>
                    <a:pt x="891399" y="877684"/>
                    <a:pt x="896885" y="877684"/>
                    <a:pt x="899627" y="885912"/>
                  </a:cubicBezTo>
                  <a:cubicBezTo>
                    <a:pt x="918827" y="877684"/>
                    <a:pt x="916085" y="883169"/>
                    <a:pt x="910599" y="888655"/>
                  </a:cubicBezTo>
                  <a:close/>
                  <a:moveTo>
                    <a:pt x="586953" y="713118"/>
                  </a:moveTo>
                  <a:cubicBezTo>
                    <a:pt x="586953" y="721347"/>
                    <a:pt x="586953" y="726832"/>
                    <a:pt x="586953" y="735060"/>
                  </a:cubicBezTo>
                  <a:cubicBezTo>
                    <a:pt x="586953" y="751517"/>
                    <a:pt x="586953" y="765231"/>
                    <a:pt x="586953" y="781687"/>
                  </a:cubicBezTo>
                  <a:cubicBezTo>
                    <a:pt x="586953" y="789916"/>
                    <a:pt x="592437" y="795401"/>
                    <a:pt x="600667" y="795401"/>
                  </a:cubicBezTo>
                  <a:cubicBezTo>
                    <a:pt x="608895" y="795401"/>
                    <a:pt x="614381" y="789916"/>
                    <a:pt x="614381" y="781687"/>
                  </a:cubicBezTo>
                  <a:cubicBezTo>
                    <a:pt x="614381" y="778944"/>
                    <a:pt x="614381" y="776202"/>
                    <a:pt x="614381" y="773459"/>
                  </a:cubicBezTo>
                  <a:cubicBezTo>
                    <a:pt x="614381" y="702147"/>
                    <a:pt x="614381" y="630835"/>
                    <a:pt x="614381" y="559523"/>
                  </a:cubicBezTo>
                  <a:cubicBezTo>
                    <a:pt x="614381" y="540324"/>
                    <a:pt x="619865" y="526610"/>
                    <a:pt x="633579" y="515639"/>
                  </a:cubicBezTo>
                  <a:cubicBezTo>
                    <a:pt x="661006" y="490954"/>
                    <a:pt x="685692" y="463527"/>
                    <a:pt x="702148" y="433357"/>
                  </a:cubicBezTo>
                  <a:cubicBezTo>
                    <a:pt x="726833" y="389472"/>
                    <a:pt x="743289" y="342845"/>
                    <a:pt x="735061" y="293475"/>
                  </a:cubicBezTo>
                  <a:cubicBezTo>
                    <a:pt x="721348" y="202964"/>
                    <a:pt x="619865" y="142624"/>
                    <a:pt x="529354" y="197479"/>
                  </a:cubicBezTo>
                  <a:cubicBezTo>
                    <a:pt x="504670" y="211193"/>
                    <a:pt x="488212" y="233135"/>
                    <a:pt x="477242" y="257819"/>
                  </a:cubicBezTo>
                  <a:cubicBezTo>
                    <a:pt x="474498" y="263305"/>
                    <a:pt x="471756" y="268791"/>
                    <a:pt x="463528" y="268791"/>
                  </a:cubicBezTo>
                  <a:cubicBezTo>
                    <a:pt x="455299" y="268791"/>
                    <a:pt x="452557" y="266048"/>
                    <a:pt x="449815" y="257819"/>
                  </a:cubicBezTo>
                  <a:cubicBezTo>
                    <a:pt x="449815" y="255077"/>
                    <a:pt x="447071" y="255077"/>
                    <a:pt x="447071" y="252334"/>
                  </a:cubicBezTo>
                  <a:cubicBezTo>
                    <a:pt x="422387" y="205707"/>
                    <a:pt x="383987" y="181022"/>
                    <a:pt x="331874" y="178280"/>
                  </a:cubicBezTo>
                  <a:cubicBezTo>
                    <a:pt x="255077" y="175537"/>
                    <a:pt x="189252" y="238620"/>
                    <a:pt x="189252" y="315418"/>
                  </a:cubicBezTo>
                  <a:cubicBezTo>
                    <a:pt x="189252" y="375758"/>
                    <a:pt x="211193" y="427871"/>
                    <a:pt x="246849" y="471755"/>
                  </a:cubicBezTo>
                  <a:cubicBezTo>
                    <a:pt x="279763" y="512896"/>
                    <a:pt x="318160" y="543067"/>
                    <a:pt x="362046" y="573237"/>
                  </a:cubicBezTo>
                  <a:cubicBezTo>
                    <a:pt x="392215" y="595179"/>
                    <a:pt x="425129" y="614379"/>
                    <a:pt x="455299" y="633578"/>
                  </a:cubicBezTo>
                  <a:cubicBezTo>
                    <a:pt x="469013" y="641806"/>
                    <a:pt x="474498" y="652778"/>
                    <a:pt x="474498" y="669234"/>
                  </a:cubicBezTo>
                  <a:cubicBezTo>
                    <a:pt x="474498" y="674719"/>
                    <a:pt x="474498" y="680205"/>
                    <a:pt x="474498" y="685691"/>
                  </a:cubicBezTo>
                  <a:cubicBezTo>
                    <a:pt x="474498" y="693919"/>
                    <a:pt x="479984" y="699404"/>
                    <a:pt x="488212" y="699404"/>
                  </a:cubicBezTo>
                  <a:cubicBezTo>
                    <a:pt x="496440" y="699404"/>
                    <a:pt x="501926" y="693919"/>
                    <a:pt x="501926" y="685691"/>
                  </a:cubicBezTo>
                  <a:cubicBezTo>
                    <a:pt x="501926" y="674719"/>
                    <a:pt x="501926" y="663748"/>
                    <a:pt x="501926" y="652778"/>
                  </a:cubicBezTo>
                  <a:cubicBezTo>
                    <a:pt x="501926" y="628092"/>
                    <a:pt x="518384" y="611636"/>
                    <a:pt x="543068" y="611636"/>
                  </a:cubicBezTo>
                  <a:cubicBezTo>
                    <a:pt x="567753" y="611636"/>
                    <a:pt x="584209" y="628092"/>
                    <a:pt x="584209" y="652778"/>
                  </a:cubicBezTo>
                  <a:cubicBezTo>
                    <a:pt x="586953" y="671977"/>
                    <a:pt x="586953" y="693919"/>
                    <a:pt x="586953" y="713118"/>
                  </a:cubicBezTo>
                  <a:close/>
                  <a:moveTo>
                    <a:pt x="449815" y="2743"/>
                  </a:moveTo>
                  <a:cubicBezTo>
                    <a:pt x="359302" y="2743"/>
                    <a:pt x="271535" y="2743"/>
                    <a:pt x="183766" y="2743"/>
                  </a:cubicBezTo>
                  <a:cubicBezTo>
                    <a:pt x="183766" y="35656"/>
                    <a:pt x="183766" y="68569"/>
                    <a:pt x="183766" y="101482"/>
                  </a:cubicBezTo>
                  <a:cubicBezTo>
                    <a:pt x="274277" y="101482"/>
                    <a:pt x="362046" y="101482"/>
                    <a:pt x="449815" y="101482"/>
                  </a:cubicBezTo>
                  <a:cubicBezTo>
                    <a:pt x="449815" y="68569"/>
                    <a:pt x="449815" y="38399"/>
                    <a:pt x="449815" y="2743"/>
                  </a:cubicBezTo>
                  <a:close/>
                  <a:moveTo>
                    <a:pt x="743289" y="101482"/>
                  </a:moveTo>
                  <a:cubicBezTo>
                    <a:pt x="743289" y="68569"/>
                    <a:pt x="743289" y="35656"/>
                    <a:pt x="743289" y="2743"/>
                  </a:cubicBezTo>
                  <a:cubicBezTo>
                    <a:pt x="652778" y="2743"/>
                    <a:pt x="565009" y="2743"/>
                    <a:pt x="477242" y="2743"/>
                  </a:cubicBezTo>
                  <a:cubicBezTo>
                    <a:pt x="477242" y="35656"/>
                    <a:pt x="477242" y="68569"/>
                    <a:pt x="477242" y="101482"/>
                  </a:cubicBezTo>
                  <a:cubicBezTo>
                    <a:pt x="565009" y="101482"/>
                    <a:pt x="655522" y="101482"/>
                    <a:pt x="743289" y="101482"/>
                  </a:cubicBezTo>
                  <a:close/>
                  <a:moveTo>
                    <a:pt x="449815" y="861227"/>
                  </a:moveTo>
                  <a:cubicBezTo>
                    <a:pt x="449815" y="828314"/>
                    <a:pt x="449815" y="795401"/>
                    <a:pt x="449815" y="762488"/>
                  </a:cubicBezTo>
                  <a:cubicBezTo>
                    <a:pt x="359302" y="762488"/>
                    <a:pt x="271535" y="762488"/>
                    <a:pt x="183766" y="762488"/>
                  </a:cubicBezTo>
                  <a:cubicBezTo>
                    <a:pt x="183766" y="795401"/>
                    <a:pt x="183766" y="828314"/>
                    <a:pt x="183766" y="861227"/>
                  </a:cubicBezTo>
                  <a:cubicBezTo>
                    <a:pt x="271535" y="861227"/>
                    <a:pt x="359302" y="861227"/>
                    <a:pt x="449815" y="861227"/>
                  </a:cubicBezTo>
                  <a:close/>
                  <a:moveTo>
                    <a:pt x="477242" y="861227"/>
                  </a:moveTo>
                  <a:cubicBezTo>
                    <a:pt x="567753" y="861227"/>
                    <a:pt x="655522" y="861227"/>
                    <a:pt x="743289" y="861227"/>
                  </a:cubicBezTo>
                  <a:cubicBezTo>
                    <a:pt x="743289" y="828314"/>
                    <a:pt x="743289" y="795401"/>
                    <a:pt x="743289" y="762488"/>
                  </a:cubicBezTo>
                  <a:cubicBezTo>
                    <a:pt x="726833" y="762488"/>
                    <a:pt x="707634" y="762488"/>
                    <a:pt x="691178" y="762488"/>
                  </a:cubicBezTo>
                  <a:cubicBezTo>
                    <a:pt x="674720" y="762488"/>
                    <a:pt x="658264" y="762488"/>
                    <a:pt x="639064" y="762488"/>
                  </a:cubicBezTo>
                  <a:cubicBezTo>
                    <a:pt x="639064" y="770716"/>
                    <a:pt x="639064" y="778944"/>
                    <a:pt x="639064" y="787173"/>
                  </a:cubicBezTo>
                  <a:cubicBezTo>
                    <a:pt x="636322" y="809115"/>
                    <a:pt x="619865" y="822829"/>
                    <a:pt x="597923" y="822829"/>
                  </a:cubicBezTo>
                  <a:cubicBezTo>
                    <a:pt x="575981" y="822829"/>
                    <a:pt x="559525" y="806372"/>
                    <a:pt x="559525" y="784430"/>
                  </a:cubicBezTo>
                  <a:cubicBezTo>
                    <a:pt x="559525" y="776202"/>
                    <a:pt x="559525" y="770716"/>
                    <a:pt x="559525" y="762488"/>
                  </a:cubicBezTo>
                  <a:cubicBezTo>
                    <a:pt x="532098" y="762488"/>
                    <a:pt x="504670" y="762488"/>
                    <a:pt x="477242" y="762488"/>
                  </a:cubicBezTo>
                  <a:cubicBezTo>
                    <a:pt x="477242" y="795401"/>
                    <a:pt x="477242" y="828314"/>
                    <a:pt x="477242" y="861227"/>
                  </a:cubicBezTo>
                  <a:close/>
                  <a:moveTo>
                    <a:pt x="329132" y="735060"/>
                  </a:moveTo>
                  <a:cubicBezTo>
                    <a:pt x="405929" y="735060"/>
                    <a:pt x="482726" y="735060"/>
                    <a:pt x="559525" y="735060"/>
                  </a:cubicBezTo>
                  <a:cubicBezTo>
                    <a:pt x="559525" y="707633"/>
                    <a:pt x="559525" y="680205"/>
                    <a:pt x="559525" y="652778"/>
                  </a:cubicBezTo>
                  <a:cubicBezTo>
                    <a:pt x="559525" y="641806"/>
                    <a:pt x="554039" y="636321"/>
                    <a:pt x="545811" y="636321"/>
                  </a:cubicBezTo>
                  <a:cubicBezTo>
                    <a:pt x="537582" y="636321"/>
                    <a:pt x="532098" y="641806"/>
                    <a:pt x="532098" y="652778"/>
                  </a:cubicBezTo>
                  <a:cubicBezTo>
                    <a:pt x="532098" y="663748"/>
                    <a:pt x="532098" y="674719"/>
                    <a:pt x="532098" y="682948"/>
                  </a:cubicBezTo>
                  <a:cubicBezTo>
                    <a:pt x="532098" y="707633"/>
                    <a:pt x="515640" y="724089"/>
                    <a:pt x="493698" y="724089"/>
                  </a:cubicBezTo>
                  <a:cubicBezTo>
                    <a:pt x="469013" y="724089"/>
                    <a:pt x="449815" y="710375"/>
                    <a:pt x="452557" y="685691"/>
                  </a:cubicBezTo>
                  <a:cubicBezTo>
                    <a:pt x="452557" y="663748"/>
                    <a:pt x="447071" y="652778"/>
                    <a:pt x="427871" y="641806"/>
                  </a:cubicBezTo>
                  <a:cubicBezTo>
                    <a:pt x="419643" y="636321"/>
                    <a:pt x="411415" y="633578"/>
                    <a:pt x="400443" y="633578"/>
                  </a:cubicBezTo>
                  <a:cubicBezTo>
                    <a:pt x="381245" y="633578"/>
                    <a:pt x="362046" y="633578"/>
                    <a:pt x="340104" y="633578"/>
                  </a:cubicBezTo>
                  <a:cubicBezTo>
                    <a:pt x="337360" y="633578"/>
                    <a:pt x="334618" y="633578"/>
                    <a:pt x="331874" y="633578"/>
                  </a:cubicBezTo>
                  <a:cubicBezTo>
                    <a:pt x="329132" y="669234"/>
                    <a:pt x="329132" y="702147"/>
                    <a:pt x="329132" y="735060"/>
                  </a:cubicBezTo>
                  <a:close/>
                  <a:moveTo>
                    <a:pt x="370274" y="608893"/>
                  </a:moveTo>
                  <a:cubicBezTo>
                    <a:pt x="367532" y="606150"/>
                    <a:pt x="367532" y="606150"/>
                    <a:pt x="367532" y="606150"/>
                  </a:cubicBezTo>
                  <a:cubicBezTo>
                    <a:pt x="326390" y="578723"/>
                    <a:pt x="285248" y="548552"/>
                    <a:pt x="249591" y="512896"/>
                  </a:cubicBezTo>
                  <a:cubicBezTo>
                    <a:pt x="246849" y="510154"/>
                    <a:pt x="246849" y="510154"/>
                    <a:pt x="244107" y="510154"/>
                  </a:cubicBezTo>
                  <a:cubicBezTo>
                    <a:pt x="224907" y="510154"/>
                    <a:pt x="202965" y="510154"/>
                    <a:pt x="183766" y="510154"/>
                  </a:cubicBezTo>
                  <a:cubicBezTo>
                    <a:pt x="183766" y="543067"/>
                    <a:pt x="183766" y="575980"/>
                    <a:pt x="183766" y="608893"/>
                  </a:cubicBezTo>
                  <a:cubicBezTo>
                    <a:pt x="244107" y="608893"/>
                    <a:pt x="307190" y="608893"/>
                    <a:pt x="370274" y="608893"/>
                  </a:cubicBezTo>
                  <a:close/>
                  <a:moveTo>
                    <a:pt x="329132" y="128910"/>
                  </a:moveTo>
                  <a:cubicBezTo>
                    <a:pt x="329132" y="134395"/>
                    <a:pt x="329132" y="142624"/>
                    <a:pt x="329132" y="148109"/>
                  </a:cubicBezTo>
                  <a:cubicBezTo>
                    <a:pt x="386730" y="150852"/>
                    <a:pt x="430615" y="175537"/>
                    <a:pt x="463528" y="224906"/>
                  </a:cubicBezTo>
                  <a:cubicBezTo>
                    <a:pt x="479984" y="202964"/>
                    <a:pt x="496440" y="183765"/>
                    <a:pt x="521126" y="170051"/>
                  </a:cubicBezTo>
                  <a:cubicBezTo>
                    <a:pt x="545811" y="156337"/>
                    <a:pt x="570495" y="150852"/>
                    <a:pt x="597923" y="148109"/>
                  </a:cubicBezTo>
                  <a:cubicBezTo>
                    <a:pt x="597923" y="142624"/>
                    <a:pt x="597923" y="134395"/>
                    <a:pt x="597923" y="128910"/>
                  </a:cubicBezTo>
                  <a:cubicBezTo>
                    <a:pt x="507412" y="128910"/>
                    <a:pt x="419643" y="128910"/>
                    <a:pt x="329132" y="128910"/>
                  </a:cubicBezTo>
                  <a:close/>
                  <a:moveTo>
                    <a:pt x="743289" y="507411"/>
                  </a:moveTo>
                  <a:cubicBezTo>
                    <a:pt x="721348" y="507411"/>
                    <a:pt x="702148" y="507411"/>
                    <a:pt x="682950" y="507411"/>
                  </a:cubicBezTo>
                  <a:cubicBezTo>
                    <a:pt x="680206" y="507411"/>
                    <a:pt x="680206" y="507411"/>
                    <a:pt x="677464" y="510154"/>
                  </a:cubicBezTo>
                  <a:cubicBezTo>
                    <a:pt x="669236" y="518382"/>
                    <a:pt x="658264" y="526610"/>
                    <a:pt x="650036" y="534839"/>
                  </a:cubicBezTo>
                  <a:cubicBezTo>
                    <a:pt x="644550" y="540324"/>
                    <a:pt x="641808" y="545810"/>
                    <a:pt x="641808" y="551295"/>
                  </a:cubicBezTo>
                  <a:cubicBezTo>
                    <a:pt x="641808" y="570495"/>
                    <a:pt x="641808" y="589694"/>
                    <a:pt x="641808" y="608893"/>
                  </a:cubicBezTo>
                  <a:cubicBezTo>
                    <a:pt x="677464" y="608893"/>
                    <a:pt x="710377" y="608893"/>
                    <a:pt x="746033" y="608893"/>
                  </a:cubicBezTo>
                  <a:cubicBezTo>
                    <a:pt x="743289" y="573237"/>
                    <a:pt x="743289" y="543067"/>
                    <a:pt x="743289" y="507411"/>
                  </a:cubicBezTo>
                  <a:close/>
                </a:path>
              </a:pathLst>
            </a:custGeom>
            <a:grpFill/>
            <a:ln w="27426" cap="flat">
              <a:noFill/>
              <a:prstDash val="solid"/>
              <a:miter/>
            </a:ln>
          </p:spPr>
          <p:txBody>
            <a:bodyPr rtlCol="0" anchor="ctr"/>
            <a:lstStyle/>
            <a:p>
              <a:endParaRPr lang="en-US"/>
            </a:p>
          </p:txBody>
        </p:sp>
      </p:grpSp>
      <p:grpSp>
        <p:nvGrpSpPr>
          <p:cNvPr id="77" name="Group 76">
            <a:extLst>
              <a:ext uri="{FF2B5EF4-FFF2-40B4-BE49-F238E27FC236}">
                <a16:creationId xmlns:a16="http://schemas.microsoft.com/office/drawing/2014/main" id="{24470A11-C967-8C02-9F58-FAD4E125A52A}"/>
              </a:ext>
            </a:extLst>
          </p:cNvPr>
          <p:cNvGrpSpPr/>
          <p:nvPr/>
        </p:nvGrpSpPr>
        <p:grpSpPr>
          <a:xfrm>
            <a:off x="5615930" y="2460370"/>
            <a:ext cx="945277" cy="850327"/>
            <a:chOff x="4422991" y="1951890"/>
            <a:chExt cx="1086135" cy="968195"/>
          </a:xfrm>
          <a:solidFill>
            <a:schemeClr val="bg1"/>
          </a:solidFill>
        </p:grpSpPr>
        <p:sp>
          <p:nvSpPr>
            <p:cNvPr id="78" name="Freeform 1486">
              <a:extLst>
                <a:ext uri="{FF2B5EF4-FFF2-40B4-BE49-F238E27FC236}">
                  <a16:creationId xmlns:a16="http://schemas.microsoft.com/office/drawing/2014/main" id="{8DDF339D-1217-801A-EDD3-386EF6B24DC5}"/>
                </a:ext>
              </a:extLst>
            </p:cNvPr>
            <p:cNvSpPr/>
            <p:nvPr/>
          </p:nvSpPr>
          <p:spPr>
            <a:xfrm>
              <a:off x="4422991" y="1951890"/>
              <a:ext cx="1086135" cy="968195"/>
            </a:xfrm>
            <a:custGeom>
              <a:avLst/>
              <a:gdLst>
                <a:gd name="connsiteX0" fmla="*/ 704891 w 1086135"/>
                <a:gd name="connsiteY0" fmla="*/ 315418 h 968195"/>
                <a:gd name="connsiteX1" fmla="*/ 682949 w 1086135"/>
                <a:gd name="connsiteY1" fmla="*/ 293475 h 968195"/>
                <a:gd name="connsiteX2" fmla="*/ 614380 w 1086135"/>
                <a:gd name="connsiteY2" fmla="*/ 296218 h 968195"/>
                <a:gd name="connsiteX3" fmla="*/ 600666 w 1086135"/>
                <a:gd name="connsiteY3" fmla="*/ 329131 h 968195"/>
                <a:gd name="connsiteX4" fmla="*/ 614380 w 1086135"/>
                <a:gd name="connsiteY4" fmla="*/ 362045 h 968195"/>
                <a:gd name="connsiteX5" fmla="*/ 633579 w 1086135"/>
                <a:gd name="connsiteY5" fmla="*/ 381244 h 968195"/>
                <a:gd name="connsiteX6" fmla="*/ 658265 w 1086135"/>
                <a:gd name="connsiteY6" fmla="*/ 403186 h 968195"/>
                <a:gd name="connsiteX7" fmla="*/ 715862 w 1086135"/>
                <a:gd name="connsiteY7" fmla="*/ 458041 h 968195"/>
                <a:gd name="connsiteX8" fmla="*/ 748776 w 1086135"/>
                <a:gd name="connsiteY8" fmla="*/ 471755 h 968195"/>
                <a:gd name="connsiteX9" fmla="*/ 751519 w 1086135"/>
                <a:gd name="connsiteY9" fmla="*/ 471755 h 968195"/>
                <a:gd name="connsiteX10" fmla="*/ 784431 w 1086135"/>
                <a:gd name="connsiteY10" fmla="*/ 455299 h 968195"/>
                <a:gd name="connsiteX11" fmla="*/ 795403 w 1086135"/>
                <a:gd name="connsiteY11" fmla="*/ 441585 h 968195"/>
                <a:gd name="connsiteX12" fmla="*/ 795403 w 1086135"/>
                <a:gd name="connsiteY12" fmla="*/ 490955 h 968195"/>
                <a:gd name="connsiteX13" fmla="*/ 795403 w 1086135"/>
                <a:gd name="connsiteY13" fmla="*/ 493697 h 968195"/>
                <a:gd name="connsiteX14" fmla="*/ 809117 w 1086135"/>
                <a:gd name="connsiteY14" fmla="*/ 562266 h 968195"/>
                <a:gd name="connsiteX15" fmla="*/ 817345 w 1086135"/>
                <a:gd name="connsiteY15" fmla="*/ 650035 h 968195"/>
                <a:gd name="connsiteX16" fmla="*/ 817345 w 1086135"/>
                <a:gd name="connsiteY16" fmla="*/ 806372 h 968195"/>
                <a:gd name="connsiteX17" fmla="*/ 767975 w 1086135"/>
                <a:gd name="connsiteY17" fmla="*/ 863970 h 968195"/>
                <a:gd name="connsiteX18" fmla="*/ 767975 w 1086135"/>
                <a:gd name="connsiteY18" fmla="*/ 872198 h 968195"/>
                <a:gd name="connsiteX19" fmla="*/ 304447 w 1086135"/>
                <a:gd name="connsiteY19" fmla="*/ 872198 h 968195"/>
                <a:gd name="connsiteX20" fmla="*/ 304447 w 1086135"/>
                <a:gd name="connsiteY20" fmla="*/ 863970 h 968195"/>
                <a:gd name="connsiteX21" fmla="*/ 255077 w 1086135"/>
                <a:gd name="connsiteY21" fmla="*/ 806372 h 968195"/>
                <a:gd name="connsiteX22" fmla="*/ 255077 w 1086135"/>
                <a:gd name="connsiteY22" fmla="*/ 650035 h 968195"/>
                <a:gd name="connsiteX23" fmla="*/ 263306 w 1086135"/>
                <a:gd name="connsiteY23" fmla="*/ 562266 h 968195"/>
                <a:gd name="connsiteX24" fmla="*/ 277020 w 1086135"/>
                <a:gd name="connsiteY24" fmla="*/ 493697 h 968195"/>
                <a:gd name="connsiteX25" fmla="*/ 277020 w 1086135"/>
                <a:gd name="connsiteY25" fmla="*/ 490955 h 968195"/>
                <a:gd name="connsiteX26" fmla="*/ 277020 w 1086135"/>
                <a:gd name="connsiteY26" fmla="*/ 441585 h 968195"/>
                <a:gd name="connsiteX27" fmla="*/ 287991 w 1086135"/>
                <a:gd name="connsiteY27" fmla="*/ 455299 h 968195"/>
                <a:gd name="connsiteX28" fmla="*/ 320904 w 1086135"/>
                <a:gd name="connsiteY28" fmla="*/ 471755 h 968195"/>
                <a:gd name="connsiteX29" fmla="*/ 323647 w 1086135"/>
                <a:gd name="connsiteY29" fmla="*/ 471755 h 968195"/>
                <a:gd name="connsiteX30" fmla="*/ 356560 w 1086135"/>
                <a:gd name="connsiteY30" fmla="*/ 458041 h 968195"/>
                <a:gd name="connsiteX31" fmla="*/ 414158 w 1086135"/>
                <a:gd name="connsiteY31" fmla="*/ 403186 h 968195"/>
                <a:gd name="connsiteX32" fmla="*/ 438843 w 1086135"/>
                <a:gd name="connsiteY32" fmla="*/ 381244 h 968195"/>
                <a:gd name="connsiteX33" fmla="*/ 458042 w 1086135"/>
                <a:gd name="connsiteY33" fmla="*/ 362045 h 968195"/>
                <a:gd name="connsiteX34" fmla="*/ 471756 w 1086135"/>
                <a:gd name="connsiteY34" fmla="*/ 329131 h 968195"/>
                <a:gd name="connsiteX35" fmla="*/ 458042 w 1086135"/>
                <a:gd name="connsiteY35" fmla="*/ 296218 h 968195"/>
                <a:gd name="connsiteX36" fmla="*/ 389473 w 1086135"/>
                <a:gd name="connsiteY36" fmla="*/ 293475 h 968195"/>
                <a:gd name="connsiteX37" fmla="*/ 367531 w 1086135"/>
                <a:gd name="connsiteY37" fmla="*/ 315418 h 968195"/>
                <a:gd name="connsiteX38" fmla="*/ 345589 w 1086135"/>
                <a:gd name="connsiteY38" fmla="*/ 337360 h 968195"/>
                <a:gd name="connsiteX39" fmla="*/ 326390 w 1086135"/>
                <a:gd name="connsiteY39" fmla="*/ 356559 h 968195"/>
                <a:gd name="connsiteX40" fmla="*/ 274277 w 1086135"/>
                <a:gd name="connsiteY40" fmla="*/ 293475 h 968195"/>
                <a:gd name="connsiteX41" fmla="*/ 252335 w 1086135"/>
                <a:gd name="connsiteY41" fmla="*/ 252334 h 968195"/>
                <a:gd name="connsiteX42" fmla="*/ 244107 w 1086135"/>
                <a:gd name="connsiteY42" fmla="*/ 244106 h 968195"/>
                <a:gd name="connsiteX43" fmla="*/ 244107 w 1086135"/>
                <a:gd name="connsiteY43" fmla="*/ 200222 h 968195"/>
                <a:gd name="connsiteX44" fmla="*/ 277020 w 1086135"/>
                <a:gd name="connsiteY44" fmla="*/ 137138 h 968195"/>
                <a:gd name="connsiteX45" fmla="*/ 277020 w 1086135"/>
                <a:gd name="connsiteY45" fmla="*/ 117939 h 968195"/>
                <a:gd name="connsiteX46" fmla="*/ 312676 w 1086135"/>
                <a:gd name="connsiteY46" fmla="*/ 76797 h 968195"/>
                <a:gd name="connsiteX47" fmla="*/ 235878 w 1086135"/>
                <a:gd name="connsiteY47" fmla="*/ 0 h 968195"/>
                <a:gd name="connsiteX48" fmla="*/ 183765 w 1086135"/>
                <a:gd name="connsiteY48" fmla="*/ 0 h 968195"/>
                <a:gd name="connsiteX49" fmla="*/ 123425 w 1086135"/>
                <a:gd name="connsiteY49" fmla="*/ 24685 h 968195"/>
                <a:gd name="connsiteX50" fmla="*/ 98740 w 1086135"/>
                <a:gd name="connsiteY50" fmla="*/ 85026 h 968195"/>
                <a:gd name="connsiteX51" fmla="*/ 98740 w 1086135"/>
                <a:gd name="connsiteY51" fmla="*/ 145366 h 968195"/>
                <a:gd name="connsiteX52" fmla="*/ 150852 w 1086135"/>
                <a:gd name="connsiteY52" fmla="*/ 211193 h 968195"/>
                <a:gd name="connsiteX53" fmla="*/ 150852 w 1086135"/>
                <a:gd name="connsiteY53" fmla="*/ 244106 h 968195"/>
                <a:gd name="connsiteX54" fmla="*/ 120682 w 1086135"/>
                <a:gd name="connsiteY54" fmla="*/ 307189 h 968195"/>
                <a:gd name="connsiteX55" fmla="*/ 120682 w 1086135"/>
                <a:gd name="connsiteY55" fmla="*/ 496440 h 968195"/>
                <a:gd name="connsiteX56" fmla="*/ 145367 w 1086135"/>
                <a:gd name="connsiteY56" fmla="*/ 559524 h 968195"/>
                <a:gd name="connsiteX57" fmla="*/ 156338 w 1086135"/>
                <a:gd name="connsiteY57" fmla="*/ 581466 h 968195"/>
                <a:gd name="connsiteX58" fmla="*/ 159081 w 1086135"/>
                <a:gd name="connsiteY58" fmla="*/ 606151 h 968195"/>
                <a:gd name="connsiteX59" fmla="*/ 159081 w 1086135"/>
                <a:gd name="connsiteY59" fmla="*/ 685691 h 968195"/>
                <a:gd name="connsiteX60" fmla="*/ 175537 w 1086135"/>
                <a:gd name="connsiteY60" fmla="*/ 702147 h 968195"/>
                <a:gd name="connsiteX61" fmla="*/ 191994 w 1086135"/>
                <a:gd name="connsiteY61" fmla="*/ 685691 h 968195"/>
                <a:gd name="connsiteX62" fmla="*/ 191994 w 1086135"/>
                <a:gd name="connsiteY62" fmla="*/ 606151 h 968195"/>
                <a:gd name="connsiteX63" fmla="*/ 186508 w 1086135"/>
                <a:gd name="connsiteY63" fmla="*/ 573238 h 968195"/>
                <a:gd name="connsiteX64" fmla="*/ 170051 w 1086135"/>
                <a:gd name="connsiteY64" fmla="*/ 543067 h 968195"/>
                <a:gd name="connsiteX65" fmla="*/ 153595 w 1086135"/>
                <a:gd name="connsiteY65" fmla="*/ 507411 h 968195"/>
                <a:gd name="connsiteX66" fmla="*/ 244107 w 1086135"/>
                <a:gd name="connsiteY66" fmla="*/ 507411 h 968195"/>
                <a:gd name="connsiteX67" fmla="*/ 233135 w 1086135"/>
                <a:gd name="connsiteY67" fmla="*/ 556781 h 968195"/>
                <a:gd name="connsiteX68" fmla="*/ 222164 w 1086135"/>
                <a:gd name="connsiteY68" fmla="*/ 652778 h 968195"/>
                <a:gd name="connsiteX69" fmla="*/ 222164 w 1086135"/>
                <a:gd name="connsiteY69" fmla="*/ 809115 h 968195"/>
                <a:gd name="connsiteX70" fmla="*/ 200222 w 1086135"/>
                <a:gd name="connsiteY70" fmla="*/ 809115 h 968195"/>
                <a:gd name="connsiteX71" fmla="*/ 200222 w 1086135"/>
                <a:gd name="connsiteY71" fmla="*/ 757003 h 968195"/>
                <a:gd name="connsiteX72" fmla="*/ 183765 w 1086135"/>
                <a:gd name="connsiteY72" fmla="*/ 740546 h 968195"/>
                <a:gd name="connsiteX73" fmla="*/ 167309 w 1086135"/>
                <a:gd name="connsiteY73" fmla="*/ 757003 h 968195"/>
                <a:gd name="connsiteX74" fmla="*/ 167309 w 1086135"/>
                <a:gd name="connsiteY74" fmla="*/ 874941 h 968195"/>
                <a:gd name="connsiteX75" fmla="*/ 46627 w 1086135"/>
                <a:gd name="connsiteY75" fmla="*/ 874941 h 968195"/>
                <a:gd name="connsiteX76" fmla="*/ 0 w 1086135"/>
                <a:gd name="connsiteY76" fmla="*/ 921568 h 968195"/>
                <a:gd name="connsiteX77" fmla="*/ 46627 w 1086135"/>
                <a:gd name="connsiteY77" fmla="*/ 968195 h 968195"/>
                <a:gd name="connsiteX78" fmla="*/ 1039509 w 1086135"/>
                <a:gd name="connsiteY78" fmla="*/ 968195 h 968195"/>
                <a:gd name="connsiteX79" fmla="*/ 1086136 w 1086135"/>
                <a:gd name="connsiteY79" fmla="*/ 921568 h 968195"/>
                <a:gd name="connsiteX80" fmla="*/ 1039509 w 1086135"/>
                <a:gd name="connsiteY80" fmla="*/ 874941 h 968195"/>
                <a:gd name="connsiteX81" fmla="*/ 918828 w 1086135"/>
                <a:gd name="connsiteY81" fmla="*/ 874941 h 968195"/>
                <a:gd name="connsiteX82" fmla="*/ 918828 w 1086135"/>
                <a:gd name="connsiteY82" fmla="*/ 606151 h 968195"/>
                <a:gd name="connsiteX83" fmla="*/ 921570 w 1086135"/>
                <a:gd name="connsiteY83" fmla="*/ 581466 h 968195"/>
                <a:gd name="connsiteX84" fmla="*/ 932541 w 1086135"/>
                <a:gd name="connsiteY84" fmla="*/ 559524 h 968195"/>
                <a:gd name="connsiteX85" fmla="*/ 957226 w 1086135"/>
                <a:gd name="connsiteY85" fmla="*/ 496440 h 968195"/>
                <a:gd name="connsiteX86" fmla="*/ 957226 w 1086135"/>
                <a:gd name="connsiteY86" fmla="*/ 414157 h 968195"/>
                <a:gd name="connsiteX87" fmla="*/ 940769 w 1086135"/>
                <a:gd name="connsiteY87" fmla="*/ 397701 h 968195"/>
                <a:gd name="connsiteX88" fmla="*/ 924313 w 1086135"/>
                <a:gd name="connsiteY88" fmla="*/ 414157 h 968195"/>
                <a:gd name="connsiteX89" fmla="*/ 924313 w 1086135"/>
                <a:gd name="connsiteY89" fmla="*/ 474498 h 968195"/>
                <a:gd name="connsiteX90" fmla="*/ 831059 w 1086135"/>
                <a:gd name="connsiteY90" fmla="*/ 474498 h 968195"/>
                <a:gd name="connsiteX91" fmla="*/ 831059 w 1086135"/>
                <a:gd name="connsiteY91" fmla="*/ 403186 h 968195"/>
                <a:gd name="connsiteX92" fmla="*/ 880428 w 1086135"/>
                <a:gd name="connsiteY92" fmla="*/ 345588 h 968195"/>
                <a:gd name="connsiteX93" fmla="*/ 885914 w 1086135"/>
                <a:gd name="connsiteY93" fmla="*/ 340103 h 968195"/>
                <a:gd name="connsiteX94" fmla="*/ 885914 w 1086135"/>
                <a:gd name="connsiteY94" fmla="*/ 340103 h 968195"/>
                <a:gd name="connsiteX95" fmla="*/ 880428 w 1086135"/>
                <a:gd name="connsiteY95" fmla="*/ 274276 h 968195"/>
                <a:gd name="connsiteX96" fmla="*/ 861229 w 1086135"/>
                <a:gd name="connsiteY96" fmla="*/ 263305 h 968195"/>
                <a:gd name="connsiteX97" fmla="*/ 883171 w 1086135"/>
                <a:gd name="connsiteY97" fmla="*/ 257820 h 968195"/>
                <a:gd name="connsiteX98" fmla="*/ 929798 w 1086135"/>
                <a:gd name="connsiteY98" fmla="*/ 304447 h 968195"/>
                <a:gd name="connsiteX99" fmla="*/ 929798 w 1086135"/>
                <a:gd name="connsiteY99" fmla="*/ 345588 h 968195"/>
                <a:gd name="connsiteX100" fmla="*/ 946255 w 1086135"/>
                <a:gd name="connsiteY100" fmla="*/ 362045 h 968195"/>
                <a:gd name="connsiteX101" fmla="*/ 962711 w 1086135"/>
                <a:gd name="connsiteY101" fmla="*/ 345588 h 968195"/>
                <a:gd name="connsiteX102" fmla="*/ 962711 w 1086135"/>
                <a:gd name="connsiteY102" fmla="*/ 309932 h 968195"/>
                <a:gd name="connsiteX103" fmla="*/ 932541 w 1086135"/>
                <a:gd name="connsiteY103" fmla="*/ 246849 h 968195"/>
                <a:gd name="connsiteX104" fmla="*/ 932541 w 1086135"/>
                <a:gd name="connsiteY104" fmla="*/ 200222 h 968195"/>
                <a:gd name="connsiteX105" fmla="*/ 951740 w 1086135"/>
                <a:gd name="connsiteY105" fmla="*/ 181022 h 968195"/>
                <a:gd name="connsiteX106" fmla="*/ 984654 w 1086135"/>
                <a:gd name="connsiteY106" fmla="*/ 134396 h 968195"/>
                <a:gd name="connsiteX107" fmla="*/ 984654 w 1086135"/>
                <a:gd name="connsiteY107" fmla="*/ 63084 h 968195"/>
                <a:gd name="connsiteX108" fmla="*/ 965454 w 1086135"/>
                <a:gd name="connsiteY108" fmla="*/ 19199 h 968195"/>
                <a:gd name="connsiteX109" fmla="*/ 921570 w 1086135"/>
                <a:gd name="connsiteY109" fmla="*/ 0 h 968195"/>
                <a:gd name="connsiteX110" fmla="*/ 800888 w 1086135"/>
                <a:gd name="connsiteY110" fmla="*/ 0 h 968195"/>
                <a:gd name="connsiteX111" fmla="*/ 767975 w 1086135"/>
                <a:gd name="connsiteY111" fmla="*/ 32913 h 968195"/>
                <a:gd name="connsiteX112" fmla="*/ 803631 w 1086135"/>
                <a:gd name="connsiteY112" fmla="*/ 101482 h 968195"/>
                <a:gd name="connsiteX113" fmla="*/ 803631 w 1086135"/>
                <a:gd name="connsiteY113" fmla="*/ 134396 h 968195"/>
                <a:gd name="connsiteX114" fmla="*/ 836544 w 1086135"/>
                <a:gd name="connsiteY114" fmla="*/ 197479 h 968195"/>
                <a:gd name="connsiteX115" fmla="*/ 836544 w 1086135"/>
                <a:gd name="connsiteY115" fmla="*/ 244106 h 968195"/>
                <a:gd name="connsiteX116" fmla="*/ 828316 w 1086135"/>
                <a:gd name="connsiteY116" fmla="*/ 252334 h 968195"/>
                <a:gd name="connsiteX117" fmla="*/ 806374 w 1086135"/>
                <a:gd name="connsiteY117" fmla="*/ 293475 h 968195"/>
                <a:gd name="connsiteX118" fmla="*/ 754261 w 1086135"/>
                <a:gd name="connsiteY118" fmla="*/ 356559 h 968195"/>
                <a:gd name="connsiteX119" fmla="*/ 735062 w 1086135"/>
                <a:gd name="connsiteY119" fmla="*/ 337360 h 968195"/>
                <a:gd name="connsiteX120" fmla="*/ 927055 w 1086135"/>
                <a:gd name="connsiteY120" fmla="*/ 507411 h 968195"/>
                <a:gd name="connsiteX121" fmla="*/ 910599 w 1086135"/>
                <a:gd name="connsiteY121" fmla="*/ 543067 h 968195"/>
                <a:gd name="connsiteX122" fmla="*/ 894142 w 1086135"/>
                <a:gd name="connsiteY122" fmla="*/ 573238 h 968195"/>
                <a:gd name="connsiteX123" fmla="*/ 888657 w 1086135"/>
                <a:gd name="connsiteY123" fmla="*/ 606151 h 968195"/>
                <a:gd name="connsiteX124" fmla="*/ 888657 w 1086135"/>
                <a:gd name="connsiteY124" fmla="*/ 806372 h 968195"/>
                <a:gd name="connsiteX125" fmla="*/ 855743 w 1086135"/>
                <a:gd name="connsiteY125" fmla="*/ 806372 h 968195"/>
                <a:gd name="connsiteX126" fmla="*/ 855743 w 1086135"/>
                <a:gd name="connsiteY126" fmla="*/ 650035 h 968195"/>
                <a:gd name="connsiteX127" fmla="*/ 844772 w 1086135"/>
                <a:gd name="connsiteY127" fmla="*/ 554038 h 968195"/>
                <a:gd name="connsiteX128" fmla="*/ 833802 w 1086135"/>
                <a:gd name="connsiteY128" fmla="*/ 504669 h 968195"/>
                <a:gd name="connsiteX129" fmla="*/ 927055 w 1086135"/>
                <a:gd name="connsiteY129" fmla="*/ 504669 h 968195"/>
                <a:gd name="connsiteX130" fmla="*/ 896885 w 1086135"/>
                <a:gd name="connsiteY130" fmla="*/ 230392 h 968195"/>
                <a:gd name="connsiteX131" fmla="*/ 880428 w 1086135"/>
                <a:gd name="connsiteY131" fmla="*/ 227649 h 968195"/>
                <a:gd name="connsiteX132" fmla="*/ 863972 w 1086135"/>
                <a:gd name="connsiteY132" fmla="*/ 230392 h 968195"/>
                <a:gd name="connsiteX133" fmla="*/ 863972 w 1086135"/>
                <a:gd name="connsiteY133" fmla="*/ 213936 h 968195"/>
                <a:gd name="connsiteX134" fmla="*/ 880428 w 1086135"/>
                <a:gd name="connsiteY134" fmla="*/ 216678 h 968195"/>
                <a:gd name="connsiteX135" fmla="*/ 896885 w 1086135"/>
                <a:gd name="connsiteY135" fmla="*/ 213936 h 968195"/>
                <a:gd name="connsiteX136" fmla="*/ 896885 w 1086135"/>
                <a:gd name="connsiteY136" fmla="*/ 230392 h 968195"/>
                <a:gd name="connsiteX137" fmla="*/ 795403 w 1086135"/>
                <a:gd name="connsiteY137" fmla="*/ 32913 h 968195"/>
                <a:gd name="connsiteX138" fmla="*/ 916085 w 1086135"/>
                <a:gd name="connsiteY138" fmla="*/ 32913 h 968195"/>
                <a:gd name="connsiteX139" fmla="*/ 938026 w 1086135"/>
                <a:gd name="connsiteY139" fmla="*/ 41141 h 968195"/>
                <a:gd name="connsiteX140" fmla="*/ 946255 w 1086135"/>
                <a:gd name="connsiteY140" fmla="*/ 63084 h 968195"/>
                <a:gd name="connsiteX141" fmla="*/ 946255 w 1086135"/>
                <a:gd name="connsiteY141" fmla="*/ 134396 h 968195"/>
                <a:gd name="connsiteX142" fmla="*/ 929798 w 1086135"/>
                <a:gd name="connsiteY142" fmla="*/ 150852 h 968195"/>
                <a:gd name="connsiteX143" fmla="*/ 913342 w 1086135"/>
                <a:gd name="connsiteY143" fmla="*/ 134396 h 968195"/>
                <a:gd name="connsiteX144" fmla="*/ 866714 w 1086135"/>
                <a:gd name="connsiteY144" fmla="*/ 87768 h 968195"/>
                <a:gd name="connsiteX145" fmla="*/ 850258 w 1086135"/>
                <a:gd name="connsiteY145" fmla="*/ 87768 h 968195"/>
                <a:gd name="connsiteX146" fmla="*/ 795403 w 1086135"/>
                <a:gd name="connsiteY146" fmla="*/ 32913 h 968195"/>
                <a:gd name="connsiteX147" fmla="*/ 831059 w 1086135"/>
                <a:gd name="connsiteY147" fmla="*/ 134396 h 968195"/>
                <a:gd name="connsiteX148" fmla="*/ 831059 w 1086135"/>
                <a:gd name="connsiteY148" fmla="*/ 115196 h 968195"/>
                <a:gd name="connsiteX149" fmla="*/ 850258 w 1086135"/>
                <a:gd name="connsiteY149" fmla="*/ 117939 h 968195"/>
                <a:gd name="connsiteX150" fmla="*/ 866714 w 1086135"/>
                <a:gd name="connsiteY150" fmla="*/ 117939 h 968195"/>
                <a:gd name="connsiteX151" fmla="*/ 880428 w 1086135"/>
                <a:gd name="connsiteY151" fmla="*/ 131653 h 968195"/>
                <a:gd name="connsiteX152" fmla="*/ 905114 w 1086135"/>
                <a:gd name="connsiteY152" fmla="*/ 172794 h 968195"/>
                <a:gd name="connsiteX153" fmla="*/ 877686 w 1086135"/>
                <a:gd name="connsiteY153" fmla="*/ 181022 h 968195"/>
                <a:gd name="connsiteX154" fmla="*/ 831059 w 1086135"/>
                <a:gd name="connsiteY154" fmla="*/ 134396 h 968195"/>
                <a:gd name="connsiteX155" fmla="*/ 765232 w 1086135"/>
                <a:gd name="connsiteY155" fmla="*/ 436099 h 968195"/>
                <a:gd name="connsiteX156" fmla="*/ 765232 w 1086135"/>
                <a:gd name="connsiteY156" fmla="*/ 436099 h 968195"/>
                <a:gd name="connsiteX157" fmla="*/ 754261 w 1086135"/>
                <a:gd name="connsiteY157" fmla="*/ 441585 h 968195"/>
                <a:gd name="connsiteX158" fmla="*/ 743290 w 1086135"/>
                <a:gd name="connsiteY158" fmla="*/ 438842 h 968195"/>
                <a:gd name="connsiteX159" fmla="*/ 743290 w 1086135"/>
                <a:gd name="connsiteY159" fmla="*/ 438842 h 968195"/>
                <a:gd name="connsiteX160" fmla="*/ 641808 w 1086135"/>
                <a:gd name="connsiteY160" fmla="*/ 340103 h 968195"/>
                <a:gd name="connsiteX161" fmla="*/ 636322 w 1086135"/>
                <a:gd name="connsiteY161" fmla="*/ 329131 h 968195"/>
                <a:gd name="connsiteX162" fmla="*/ 641808 w 1086135"/>
                <a:gd name="connsiteY162" fmla="*/ 318161 h 968195"/>
                <a:gd name="connsiteX163" fmla="*/ 663750 w 1086135"/>
                <a:gd name="connsiteY163" fmla="*/ 318161 h 968195"/>
                <a:gd name="connsiteX164" fmla="*/ 743290 w 1086135"/>
                <a:gd name="connsiteY164" fmla="*/ 392215 h 968195"/>
                <a:gd name="connsiteX165" fmla="*/ 754261 w 1086135"/>
                <a:gd name="connsiteY165" fmla="*/ 397701 h 968195"/>
                <a:gd name="connsiteX166" fmla="*/ 765232 w 1086135"/>
                <a:gd name="connsiteY166" fmla="*/ 392215 h 968195"/>
                <a:gd name="connsiteX167" fmla="*/ 778946 w 1086135"/>
                <a:gd name="connsiteY167" fmla="*/ 375758 h 968195"/>
                <a:gd name="connsiteX168" fmla="*/ 803631 w 1086135"/>
                <a:gd name="connsiteY168" fmla="*/ 397701 h 968195"/>
                <a:gd name="connsiteX169" fmla="*/ 765232 w 1086135"/>
                <a:gd name="connsiteY169" fmla="*/ 436099 h 968195"/>
                <a:gd name="connsiteX170" fmla="*/ 820088 w 1086135"/>
                <a:gd name="connsiteY170" fmla="*/ 370273 h 968195"/>
                <a:gd name="connsiteX171" fmla="*/ 795403 w 1086135"/>
                <a:gd name="connsiteY171" fmla="*/ 348331 h 968195"/>
                <a:gd name="connsiteX172" fmla="*/ 833802 w 1086135"/>
                <a:gd name="connsiteY172" fmla="*/ 301704 h 968195"/>
                <a:gd name="connsiteX173" fmla="*/ 855743 w 1086135"/>
                <a:gd name="connsiteY173" fmla="*/ 298961 h 968195"/>
                <a:gd name="connsiteX174" fmla="*/ 858486 w 1086135"/>
                <a:gd name="connsiteY174" fmla="*/ 320903 h 968195"/>
                <a:gd name="connsiteX175" fmla="*/ 820088 w 1086135"/>
                <a:gd name="connsiteY175" fmla="*/ 370273 h 968195"/>
                <a:gd name="connsiteX176" fmla="*/ 806374 w 1086135"/>
                <a:gd name="connsiteY176" fmla="*/ 866713 h 968195"/>
                <a:gd name="connsiteX177" fmla="*/ 833802 w 1086135"/>
                <a:gd name="connsiteY177" fmla="*/ 839285 h 968195"/>
                <a:gd name="connsiteX178" fmla="*/ 888657 w 1086135"/>
                <a:gd name="connsiteY178" fmla="*/ 839285 h 968195"/>
                <a:gd name="connsiteX179" fmla="*/ 888657 w 1086135"/>
                <a:gd name="connsiteY179" fmla="*/ 874941 h 968195"/>
                <a:gd name="connsiteX180" fmla="*/ 809117 w 1086135"/>
                <a:gd name="connsiteY180" fmla="*/ 874941 h 968195"/>
                <a:gd name="connsiteX181" fmla="*/ 809117 w 1086135"/>
                <a:gd name="connsiteY181" fmla="*/ 866713 h 968195"/>
                <a:gd name="connsiteX182" fmla="*/ 326390 w 1086135"/>
                <a:gd name="connsiteY182" fmla="*/ 389472 h 968195"/>
                <a:gd name="connsiteX183" fmla="*/ 337360 w 1086135"/>
                <a:gd name="connsiteY183" fmla="*/ 394958 h 968195"/>
                <a:gd name="connsiteX184" fmla="*/ 348331 w 1086135"/>
                <a:gd name="connsiteY184" fmla="*/ 389472 h 968195"/>
                <a:gd name="connsiteX185" fmla="*/ 427872 w 1086135"/>
                <a:gd name="connsiteY185" fmla="*/ 315418 h 968195"/>
                <a:gd name="connsiteX186" fmla="*/ 449814 w 1086135"/>
                <a:gd name="connsiteY186" fmla="*/ 315418 h 968195"/>
                <a:gd name="connsiteX187" fmla="*/ 455300 w 1086135"/>
                <a:gd name="connsiteY187" fmla="*/ 326389 h 968195"/>
                <a:gd name="connsiteX188" fmla="*/ 449814 w 1086135"/>
                <a:gd name="connsiteY188" fmla="*/ 337360 h 968195"/>
                <a:gd name="connsiteX189" fmla="*/ 348331 w 1086135"/>
                <a:gd name="connsiteY189" fmla="*/ 436099 h 968195"/>
                <a:gd name="connsiteX190" fmla="*/ 348331 w 1086135"/>
                <a:gd name="connsiteY190" fmla="*/ 436099 h 968195"/>
                <a:gd name="connsiteX191" fmla="*/ 337360 w 1086135"/>
                <a:gd name="connsiteY191" fmla="*/ 438842 h 968195"/>
                <a:gd name="connsiteX192" fmla="*/ 326390 w 1086135"/>
                <a:gd name="connsiteY192" fmla="*/ 433357 h 968195"/>
                <a:gd name="connsiteX193" fmla="*/ 326390 w 1086135"/>
                <a:gd name="connsiteY193" fmla="*/ 433357 h 968195"/>
                <a:gd name="connsiteX194" fmla="*/ 290734 w 1086135"/>
                <a:gd name="connsiteY194" fmla="*/ 392215 h 968195"/>
                <a:gd name="connsiteX195" fmla="*/ 315418 w 1086135"/>
                <a:gd name="connsiteY195" fmla="*/ 370273 h 968195"/>
                <a:gd name="connsiteX196" fmla="*/ 326390 w 1086135"/>
                <a:gd name="connsiteY196" fmla="*/ 389472 h 968195"/>
                <a:gd name="connsiteX197" fmla="*/ 290734 w 1086135"/>
                <a:gd name="connsiteY197" fmla="*/ 348331 h 968195"/>
                <a:gd name="connsiteX198" fmla="*/ 266048 w 1086135"/>
                <a:gd name="connsiteY198" fmla="*/ 370273 h 968195"/>
                <a:gd name="connsiteX199" fmla="*/ 224907 w 1086135"/>
                <a:gd name="connsiteY199" fmla="*/ 323646 h 968195"/>
                <a:gd name="connsiteX200" fmla="*/ 227650 w 1086135"/>
                <a:gd name="connsiteY200" fmla="*/ 301704 h 968195"/>
                <a:gd name="connsiteX201" fmla="*/ 249592 w 1086135"/>
                <a:gd name="connsiteY201" fmla="*/ 304447 h 968195"/>
                <a:gd name="connsiteX202" fmla="*/ 290734 w 1086135"/>
                <a:gd name="connsiteY202" fmla="*/ 348331 h 968195"/>
                <a:gd name="connsiteX203" fmla="*/ 255077 w 1086135"/>
                <a:gd name="connsiteY203" fmla="*/ 134396 h 968195"/>
                <a:gd name="connsiteX204" fmla="*/ 208450 w 1086135"/>
                <a:gd name="connsiteY204" fmla="*/ 181022 h 968195"/>
                <a:gd name="connsiteX205" fmla="*/ 205708 w 1086135"/>
                <a:gd name="connsiteY205" fmla="*/ 181022 h 968195"/>
                <a:gd name="connsiteX206" fmla="*/ 205708 w 1086135"/>
                <a:gd name="connsiteY206" fmla="*/ 131653 h 968195"/>
                <a:gd name="connsiteX207" fmla="*/ 222164 w 1086135"/>
                <a:gd name="connsiteY207" fmla="*/ 115196 h 968195"/>
                <a:gd name="connsiteX208" fmla="*/ 257820 w 1086135"/>
                <a:gd name="connsiteY208" fmla="*/ 115196 h 968195"/>
                <a:gd name="connsiteX209" fmla="*/ 257820 w 1086135"/>
                <a:gd name="connsiteY209" fmla="*/ 134396 h 968195"/>
                <a:gd name="connsiteX210" fmla="*/ 222164 w 1086135"/>
                <a:gd name="connsiteY210" fmla="*/ 213936 h 968195"/>
                <a:gd name="connsiteX211" fmla="*/ 222164 w 1086135"/>
                <a:gd name="connsiteY211" fmla="*/ 230392 h 968195"/>
                <a:gd name="connsiteX212" fmla="*/ 205708 w 1086135"/>
                <a:gd name="connsiteY212" fmla="*/ 227649 h 968195"/>
                <a:gd name="connsiteX213" fmla="*/ 189251 w 1086135"/>
                <a:gd name="connsiteY213" fmla="*/ 230392 h 968195"/>
                <a:gd name="connsiteX214" fmla="*/ 189251 w 1086135"/>
                <a:gd name="connsiteY214" fmla="*/ 211193 h 968195"/>
                <a:gd name="connsiteX215" fmla="*/ 205708 w 1086135"/>
                <a:gd name="connsiteY215" fmla="*/ 213936 h 968195"/>
                <a:gd name="connsiteX216" fmla="*/ 222164 w 1086135"/>
                <a:gd name="connsiteY216" fmla="*/ 213936 h 968195"/>
                <a:gd name="connsiteX217" fmla="*/ 139881 w 1086135"/>
                <a:gd name="connsiteY217" fmla="*/ 145366 h 968195"/>
                <a:gd name="connsiteX218" fmla="*/ 139881 w 1086135"/>
                <a:gd name="connsiteY218" fmla="*/ 85026 h 968195"/>
                <a:gd name="connsiteX219" fmla="*/ 156338 w 1086135"/>
                <a:gd name="connsiteY219" fmla="*/ 46627 h 968195"/>
                <a:gd name="connsiteX220" fmla="*/ 194737 w 1086135"/>
                <a:gd name="connsiteY220" fmla="*/ 30171 h 968195"/>
                <a:gd name="connsiteX221" fmla="*/ 246849 w 1086135"/>
                <a:gd name="connsiteY221" fmla="*/ 30171 h 968195"/>
                <a:gd name="connsiteX222" fmla="*/ 293476 w 1086135"/>
                <a:gd name="connsiteY222" fmla="*/ 76797 h 968195"/>
                <a:gd name="connsiteX223" fmla="*/ 285248 w 1086135"/>
                <a:gd name="connsiteY223" fmla="*/ 85026 h 968195"/>
                <a:gd name="connsiteX224" fmla="*/ 222164 w 1086135"/>
                <a:gd name="connsiteY224" fmla="*/ 85026 h 968195"/>
                <a:gd name="connsiteX225" fmla="*/ 175537 w 1086135"/>
                <a:gd name="connsiteY225" fmla="*/ 131653 h 968195"/>
                <a:gd name="connsiteX226" fmla="*/ 175537 w 1086135"/>
                <a:gd name="connsiteY226" fmla="*/ 181022 h 968195"/>
                <a:gd name="connsiteX227" fmla="*/ 139881 w 1086135"/>
                <a:gd name="connsiteY227" fmla="*/ 145366 h 968195"/>
                <a:gd name="connsiteX228" fmla="*/ 159081 w 1086135"/>
                <a:gd name="connsiteY228" fmla="*/ 477241 h 968195"/>
                <a:gd name="connsiteX229" fmla="*/ 159081 w 1086135"/>
                <a:gd name="connsiteY229" fmla="*/ 309932 h 968195"/>
                <a:gd name="connsiteX230" fmla="*/ 205708 w 1086135"/>
                <a:gd name="connsiteY230" fmla="*/ 263305 h 968195"/>
                <a:gd name="connsiteX231" fmla="*/ 227650 w 1086135"/>
                <a:gd name="connsiteY231" fmla="*/ 268791 h 968195"/>
                <a:gd name="connsiteX232" fmla="*/ 208450 w 1086135"/>
                <a:gd name="connsiteY232" fmla="*/ 279762 h 968195"/>
                <a:gd name="connsiteX233" fmla="*/ 202965 w 1086135"/>
                <a:gd name="connsiteY233" fmla="*/ 345588 h 968195"/>
                <a:gd name="connsiteX234" fmla="*/ 202965 w 1086135"/>
                <a:gd name="connsiteY234" fmla="*/ 345588 h 968195"/>
                <a:gd name="connsiteX235" fmla="*/ 255077 w 1086135"/>
                <a:gd name="connsiteY235" fmla="*/ 408672 h 968195"/>
                <a:gd name="connsiteX236" fmla="*/ 255077 w 1086135"/>
                <a:gd name="connsiteY236" fmla="*/ 479983 h 968195"/>
                <a:gd name="connsiteX237" fmla="*/ 159081 w 1086135"/>
                <a:gd name="connsiteY237" fmla="*/ 479983 h 968195"/>
                <a:gd name="connsiteX238" fmla="*/ 200222 w 1086135"/>
                <a:gd name="connsiteY238" fmla="*/ 839285 h 968195"/>
                <a:gd name="connsiteX239" fmla="*/ 255077 w 1086135"/>
                <a:gd name="connsiteY239" fmla="*/ 839285 h 968195"/>
                <a:gd name="connsiteX240" fmla="*/ 282505 w 1086135"/>
                <a:gd name="connsiteY240" fmla="*/ 866713 h 968195"/>
                <a:gd name="connsiteX241" fmla="*/ 282505 w 1086135"/>
                <a:gd name="connsiteY241" fmla="*/ 874941 h 968195"/>
                <a:gd name="connsiteX242" fmla="*/ 200222 w 1086135"/>
                <a:gd name="connsiteY242" fmla="*/ 874941 h 968195"/>
                <a:gd name="connsiteX243" fmla="*/ 200222 w 1086135"/>
                <a:gd name="connsiteY243" fmla="*/ 839285 h 968195"/>
                <a:gd name="connsiteX244" fmla="*/ 1039509 w 1086135"/>
                <a:gd name="connsiteY244" fmla="*/ 940768 h 968195"/>
                <a:gd name="connsiteX245" fmla="*/ 46627 w 1086135"/>
                <a:gd name="connsiteY245" fmla="*/ 940768 h 968195"/>
                <a:gd name="connsiteX246" fmla="*/ 30171 w 1086135"/>
                <a:gd name="connsiteY246" fmla="*/ 924311 h 968195"/>
                <a:gd name="connsiteX247" fmla="*/ 46627 w 1086135"/>
                <a:gd name="connsiteY247" fmla="*/ 907854 h 968195"/>
                <a:gd name="connsiteX248" fmla="*/ 1039509 w 1086135"/>
                <a:gd name="connsiteY248" fmla="*/ 907854 h 968195"/>
                <a:gd name="connsiteX249" fmla="*/ 1055966 w 1086135"/>
                <a:gd name="connsiteY249" fmla="*/ 924311 h 968195"/>
                <a:gd name="connsiteX250" fmla="*/ 1039509 w 1086135"/>
                <a:gd name="connsiteY250" fmla="*/ 940768 h 968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Lst>
              <a:rect l="l" t="t" r="r" b="b"/>
              <a:pathLst>
                <a:path w="1086135" h="968195">
                  <a:moveTo>
                    <a:pt x="704891" y="315418"/>
                  </a:moveTo>
                  <a:lnTo>
                    <a:pt x="682949" y="293475"/>
                  </a:lnTo>
                  <a:cubicBezTo>
                    <a:pt x="663750" y="274276"/>
                    <a:pt x="633579" y="277019"/>
                    <a:pt x="614380" y="296218"/>
                  </a:cubicBezTo>
                  <a:cubicBezTo>
                    <a:pt x="606152" y="304447"/>
                    <a:pt x="600666" y="318161"/>
                    <a:pt x="600666" y="329131"/>
                  </a:cubicBezTo>
                  <a:cubicBezTo>
                    <a:pt x="600666" y="342845"/>
                    <a:pt x="606152" y="353817"/>
                    <a:pt x="614380" y="362045"/>
                  </a:cubicBezTo>
                  <a:lnTo>
                    <a:pt x="633579" y="381244"/>
                  </a:lnTo>
                  <a:lnTo>
                    <a:pt x="658265" y="403186"/>
                  </a:lnTo>
                  <a:lnTo>
                    <a:pt x="715862" y="458041"/>
                  </a:lnTo>
                  <a:cubicBezTo>
                    <a:pt x="724091" y="466270"/>
                    <a:pt x="735062" y="471755"/>
                    <a:pt x="748776" y="471755"/>
                  </a:cubicBezTo>
                  <a:cubicBezTo>
                    <a:pt x="748776" y="471755"/>
                    <a:pt x="751519" y="471755"/>
                    <a:pt x="751519" y="471755"/>
                  </a:cubicBezTo>
                  <a:cubicBezTo>
                    <a:pt x="765232" y="471755"/>
                    <a:pt x="776203" y="466270"/>
                    <a:pt x="784431" y="455299"/>
                  </a:cubicBezTo>
                  <a:lnTo>
                    <a:pt x="795403" y="441585"/>
                  </a:lnTo>
                  <a:lnTo>
                    <a:pt x="795403" y="490955"/>
                  </a:lnTo>
                  <a:cubicBezTo>
                    <a:pt x="795403" y="490955"/>
                    <a:pt x="795403" y="493697"/>
                    <a:pt x="795403" y="493697"/>
                  </a:cubicBezTo>
                  <a:lnTo>
                    <a:pt x="809117" y="562266"/>
                  </a:lnTo>
                  <a:cubicBezTo>
                    <a:pt x="814602" y="592437"/>
                    <a:pt x="817345" y="619864"/>
                    <a:pt x="817345" y="650035"/>
                  </a:cubicBezTo>
                  <a:lnTo>
                    <a:pt x="817345" y="806372"/>
                  </a:lnTo>
                  <a:cubicBezTo>
                    <a:pt x="789917" y="811858"/>
                    <a:pt x="767975" y="833800"/>
                    <a:pt x="767975" y="863970"/>
                  </a:cubicBezTo>
                  <a:lnTo>
                    <a:pt x="767975" y="872198"/>
                  </a:lnTo>
                  <a:lnTo>
                    <a:pt x="304447" y="872198"/>
                  </a:lnTo>
                  <a:lnTo>
                    <a:pt x="304447" y="863970"/>
                  </a:lnTo>
                  <a:cubicBezTo>
                    <a:pt x="304447" y="833800"/>
                    <a:pt x="282505" y="811858"/>
                    <a:pt x="255077" y="806372"/>
                  </a:cubicBezTo>
                  <a:lnTo>
                    <a:pt x="255077" y="650035"/>
                  </a:lnTo>
                  <a:cubicBezTo>
                    <a:pt x="255077" y="619864"/>
                    <a:pt x="257820" y="589694"/>
                    <a:pt x="263306" y="562266"/>
                  </a:cubicBezTo>
                  <a:lnTo>
                    <a:pt x="277020" y="493697"/>
                  </a:lnTo>
                  <a:cubicBezTo>
                    <a:pt x="277020" y="493697"/>
                    <a:pt x="277020" y="490955"/>
                    <a:pt x="277020" y="490955"/>
                  </a:cubicBezTo>
                  <a:lnTo>
                    <a:pt x="277020" y="441585"/>
                  </a:lnTo>
                  <a:lnTo>
                    <a:pt x="287991" y="455299"/>
                  </a:lnTo>
                  <a:cubicBezTo>
                    <a:pt x="296219" y="466270"/>
                    <a:pt x="309933" y="471755"/>
                    <a:pt x="320904" y="471755"/>
                  </a:cubicBezTo>
                  <a:cubicBezTo>
                    <a:pt x="320904" y="471755"/>
                    <a:pt x="323647" y="471755"/>
                    <a:pt x="323647" y="471755"/>
                  </a:cubicBezTo>
                  <a:cubicBezTo>
                    <a:pt x="337360" y="471755"/>
                    <a:pt x="348331" y="466270"/>
                    <a:pt x="356560" y="458041"/>
                  </a:cubicBezTo>
                  <a:lnTo>
                    <a:pt x="414158" y="403186"/>
                  </a:lnTo>
                  <a:lnTo>
                    <a:pt x="438843" y="381244"/>
                  </a:lnTo>
                  <a:lnTo>
                    <a:pt x="458042" y="362045"/>
                  </a:lnTo>
                  <a:cubicBezTo>
                    <a:pt x="466270" y="353817"/>
                    <a:pt x="471756" y="340103"/>
                    <a:pt x="471756" y="329131"/>
                  </a:cubicBezTo>
                  <a:cubicBezTo>
                    <a:pt x="471756" y="315418"/>
                    <a:pt x="466270" y="304447"/>
                    <a:pt x="458042" y="296218"/>
                  </a:cubicBezTo>
                  <a:cubicBezTo>
                    <a:pt x="438843" y="277019"/>
                    <a:pt x="408673" y="277019"/>
                    <a:pt x="389473" y="293475"/>
                  </a:cubicBezTo>
                  <a:lnTo>
                    <a:pt x="367531" y="315418"/>
                  </a:lnTo>
                  <a:lnTo>
                    <a:pt x="345589" y="337360"/>
                  </a:lnTo>
                  <a:lnTo>
                    <a:pt x="326390" y="356559"/>
                  </a:lnTo>
                  <a:lnTo>
                    <a:pt x="274277" y="293475"/>
                  </a:lnTo>
                  <a:cubicBezTo>
                    <a:pt x="271534" y="277019"/>
                    <a:pt x="263306" y="263305"/>
                    <a:pt x="252335" y="252334"/>
                  </a:cubicBezTo>
                  <a:cubicBezTo>
                    <a:pt x="249592" y="249592"/>
                    <a:pt x="246849" y="246849"/>
                    <a:pt x="244107" y="244106"/>
                  </a:cubicBezTo>
                  <a:lnTo>
                    <a:pt x="244107" y="200222"/>
                  </a:lnTo>
                  <a:cubicBezTo>
                    <a:pt x="263306" y="186508"/>
                    <a:pt x="277020" y="161823"/>
                    <a:pt x="277020" y="137138"/>
                  </a:cubicBezTo>
                  <a:lnTo>
                    <a:pt x="277020" y="117939"/>
                  </a:lnTo>
                  <a:cubicBezTo>
                    <a:pt x="296219" y="115196"/>
                    <a:pt x="312676" y="98740"/>
                    <a:pt x="312676" y="76797"/>
                  </a:cubicBezTo>
                  <a:cubicBezTo>
                    <a:pt x="312676" y="32913"/>
                    <a:pt x="277020" y="0"/>
                    <a:pt x="235878" y="0"/>
                  </a:cubicBezTo>
                  <a:lnTo>
                    <a:pt x="183765" y="0"/>
                  </a:lnTo>
                  <a:cubicBezTo>
                    <a:pt x="161824" y="0"/>
                    <a:pt x="139881" y="8228"/>
                    <a:pt x="123425" y="24685"/>
                  </a:cubicBezTo>
                  <a:cubicBezTo>
                    <a:pt x="106968" y="41141"/>
                    <a:pt x="98740" y="63084"/>
                    <a:pt x="98740" y="85026"/>
                  </a:cubicBezTo>
                  <a:lnTo>
                    <a:pt x="98740" y="145366"/>
                  </a:lnTo>
                  <a:cubicBezTo>
                    <a:pt x="98740" y="178280"/>
                    <a:pt x="120682" y="202965"/>
                    <a:pt x="150852" y="211193"/>
                  </a:cubicBezTo>
                  <a:lnTo>
                    <a:pt x="150852" y="244106"/>
                  </a:lnTo>
                  <a:cubicBezTo>
                    <a:pt x="131653" y="257820"/>
                    <a:pt x="120682" y="282505"/>
                    <a:pt x="120682" y="307189"/>
                  </a:cubicBezTo>
                  <a:lnTo>
                    <a:pt x="120682" y="496440"/>
                  </a:lnTo>
                  <a:cubicBezTo>
                    <a:pt x="120682" y="521125"/>
                    <a:pt x="128910" y="543067"/>
                    <a:pt x="145367" y="559524"/>
                  </a:cubicBezTo>
                  <a:cubicBezTo>
                    <a:pt x="150852" y="565009"/>
                    <a:pt x="153595" y="573238"/>
                    <a:pt x="156338" y="581466"/>
                  </a:cubicBezTo>
                  <a:cubicBezTo>
                    <a:pt x="159081" y="589694"/>
                    <a:pt x="159081" y="597922"/>
                    <a:pt x="159081" y="606151"/>
                  </a:cubicBezTo>
                  <a:lnTo>
                    <a:pt x="159081" y="685691"/>
                  </a:lnTo>
                  <a:cubicBezTo>
                    <a:pt x="159081" y="693919"/>
                    <a:pt x="167309" y="702147"/>
                    <a:pt x="175537" y="702147"/>
                  </a:cubicBezTo>
                  <a:cubicBezTo>
                    <a:pt x="183765" y="702147"/>
                    <a:pt x="191994" y="693919"/>
                    <a:pt x="191994" y="685691"/>
                  </a:cubicBezTo>
                  <a:lnTo>
                    <a:pt x="191994" y="606151"/>
                  </a:lnTo>
                  <a:cubicBezTo>
                    <a:pt x="191994" y="595179"/>
                    <a:pt x="189251" y="584208"/>
                    <a:pt x="186508" y="573238"/>
                  </a:cubicBezTo>
                  <a:cubicBezTo>
                    <a:pt x="183765" y="562266"/>
                    <a:pt x="175537" y="551295"/>
                    <a:pt x="170051" y="543067"/>
                  </a:cubicBezTo>
                  <a:cubicBezTo>
                    <a:pt x="161824" y="532096"/>
                    <a:pt x="156338" y="521125"/>
                    <a:pt x="153595" y="507411"/>
                  </a:cubicBezTo>
                  <a:lnTo>
                    <a:pt x="244107" y="507411"/>
                  </a:lnTo>
                  <a:lnTo>
                    <a:pt x="233135" y="556781"/>
                  </a:lnTo>
                  <a:cubicBezTo>
                    <a:pt x="227650" y="586951"/>
                    <a:pt x="222164" y="619864"/>
                    <a:pt x="222164" y="652778"/>
                  </a:cubicBezTo>
                  <a:lnTo>
                    <a:pt x="222164" y="809115"/>
                  </a:lnTo>
                  <a:lnTo>
                    <a:pt x="200222" y="809115"/>
                  </a:lnTo>
                  <a:lnTo>
                    <a:pt x="200222" y="757003"/>
                  </a:lnTo>
                  <a:cubicBezTo>
                    <a:pt x="200222" y="748774"/>
                    <a:pt x="191994" y="740546"/>
                    <a:pt x="183765" y="740546"/>
                  </a:cubicBezTo>
                  <a:cubicBezTo>
                    <a:pt x="175537" y="740546"/>
                    <a:pt x="167309" y="748774"/>
                    <a:pt x="167309" y="757003"/>
                  </a:cubicBezTo>
                  <a:lnTo>
                    <a:pt x="167309" y="874941"/>
                  </a:lnTo>
                  <a:lnTo>
                    <a:pt x="46627" y="874941"/>
                  </a:lnTo>
                  <a:cubicBezTo>
                    <a:pt x="19199" y="874941"/>
                    <a:pt x="0" y="896883"/>
                    <a:pt x="0" y="921568"/>
                  </a:cubicBezTo>
                  <a:cubicBezTo>
                    <a:pt x="0" y="946253"/>
                    <a:pt x="21942" y="968195"/>
                    <a:pt x="46627" y="968195"/>
                  </a:cubicBezTo>
                  <a:lnTo>
                    <a:pt x="1039509" y="968195"/>
                  </a:lnTo>
                  <a:cubicBezTo>
                    <a:pt x="1066937" y="968195"/>
                    <a:pt x="1086136" y="946253"/>
                    <a:pt x="1086136" y="921568"/>
                  </a:cubicBezTo>
                  <a:cubicBezTo>
                    <a:pt x="1086136" y="896883"/>
                    <a:pt x="1064194" y="874941"/>
                    <a:pt x="1039509" y="874941"/>
                  </a:cubicBezTo>
                  <a:lnTo>
                    <a:pt x="918828" y="874941"/>
                  </a:lnTo>
                  <a:lnTo>
                    <a:pt x="918828" y="606151"/>
                  </a:lnTo>
                  <a:cubicBezTo>
                    <a:pt x="918828" y="597922"/>
                    <a:pt x="921570" y="589694"/>
                    <a:pt x="921570" y="581466"/>
                  </a:cubicBezTo>
                  <a:cubicBezTo>
                    <a:pt x="924313" y="573238"/>
                    <a:pt x="927055" y="567752"/>
                    <a:pt x="932541" y="559524"/>
                  </a:cubicBezTo>
                  <a:cubicBezTo>
                    <a:pt x="946255" y="540324"/>
                    <a:pt x="957226" y="518382"/>
                    <a:pt x="957226" y="496440"/>
                  </a:cubicBezTo>
                  <a:lnTo>
                    <a:pt x="957226" y="414157"/>
                  </a:lnTo>
                  <a:cubicBezTo>
                    <a:pt x="957226" y="405929"/>
                    <a:pt x="948997" y="397701"/>
                    <a:pt x="940769" y="397701"/>
                  </a:cubicBezTo>
                  <a:cubicBezTo>
                    <a:pt x="932541" y="397701"/>
                    <a:pt x="924313" y="405929"/>
                    <a:pt x="924313" y="414157"/>
                  </a:cubicBezTo>
                  <a:lnTo>
                    <a:pt x="924313" y="474498"/>
                  </a:lnTo>
                  <a:lnTo>
                    <a:pt x="831059" y="474498"/>
                  </a:lnTo>
                  <a:lnTo>
                    <a:pt x="831059" y="403186"/>
                  </a:lnTo>
                  <a:lnTo>
                    <a:pt x="880428" y="345588"/>
                  </a:lnTo>
                  <a:cubicBezTo>
                    <a:pt x="883171" y="342845"/>
                    <a:pt x="883171" y="342845"/>
                    <a:pt x="885914" y="340103"/>
                  </a:cubicBezTo>
                  <a:lnTo>
                    <a:pt x="885914" y="340103"/>
                  </a:lnTo>
                  <a:cubicBezTo>
                    <a:pt x="905114" y="315418"/>
                    <a:pt x="896885" y="287990"/>
                    <a:pt x="880428" y="274276"/>
                  </a:cubicBezTo>
                  <a:cubicBezTo>
                    <a:pt x="874943" y="268791"/>
                    <a:pt x="866714" y="266048"/>
                    <a:pt x="861229" y="263305"/>
                  </a:cubicBezTo>
                  <a:cubicBezTo>
                    <a:pt x="866714" y="260562"/>
                    <a:pt x="874943" y="257820"/>
                    <a:pt x="883171" y="257820"/>
                  </a:cubicBezTo>
                  <a:cubicBezTo>
                    <a:pt x="910599" y="257820"/>
                    <a:pt x="929798" y="279762"/>
                    <a:pt x="929798" y="304447"/>
                  </a:cubicBezTo>
                  <a:lnTo>
                    <a:pt x="929798" y="345588"/>
                  </a:lnTo>
                  <a:cubicBezTo>
                    <a:pt x="929798" y="353817"/>
                    <a:pt x="938026" y="362045"/>
                    <a:pt x="946255" y="362045"/>
                  </a:cubicBezTo>
                  <a:cubicBezTo>
                    <a:pt x="954483" y="362045"/>
                    <a:pt x="962711" y="353817"/>
                    <a:pt x="962711" y="345588"/>
                  </a:cubicBezTo>
                  <a:lnTo>
                    <a:pt x="962711" y="309932"/>
                  </a:lnTo>
                  <a:cubicBezTo>
                    <a:pt x="962711" y="285248"/>
                    <a:pt x="951740" y="260562"/>
                    <a:pt x="932541" y="246849"/>
                  </a:cubicBezTo>
                  <a:lnTo>
                    <a:pt x="932541" y="200222"/>
                  </a:lnTo>
                  <a:cubicBezTo>
                    <a:pt x="940769" y="194736"/>
                    <a:pt x="946255" y="189251"/>
                    <a:pt x="951740" y="181022"/>
                  </a:cubicBezTo>
                  <a:cubicBezTo>
                    <a:pt x="970940" y="175537"/>
                    <a:pt x="984654" y="156337"/>
                    <a:pt x="984654" y="134396"/>
                  </a:cubicBezTo>
                  <a:lnTo>
                    <a:pt x="984654" y="63084"/>
                  </a:lnTo>
                  <a:cubicBezTo>
                    <a:pt x="984654" y="46627"/>
                    <a:pt x="979168" y="30171"/>
                    <a:pt x="965454" y="19199"/>
                  </a:cubicBezTo>
                  <a:cubicBezTo>
                    <a:pt x="954483" y="8228"/>
                    <a:pt x="938026" y="0"/>
                    <a:pt x="921570" y="0"/>
                  </a:cubicBezTo>
                  <a:lnTo>
                    <a:pt x="800888" y="0"/>
                  </a:lnTo>
                  <a:cubicBezTo>
                    <a:pt x="784431" y="0"/>
                    <a:pt x="767975" y="13714"/>
                    <a:pt x="767975" y="32913"/>
                  </a:cubicBezTo>
                  <a:cubicBezTo>
                    <a:pt x="767975" y="60341"/>
                    <a:pt x="781689" y="87768"/>
                    <a:pt x="803631" y="101482"/>
                  </a:cubicBezTo>
                  <a:lnTo>
                    <a:pt x="803631" y="134396"/>
                  </a:lnTo>
                  <a:cubicBezTo>
                    <a:pt x="803631" y="161823"/>
                    <a:pt x="817345" y="183765"/>
                    <a:pt x="836544" y="197479"/>
                  </a:cubicBezTo>
                  <a:lnTo>
                    <a:pt x="836544" y="244106"/>
                  </a:lnTo>
                  <a:cubicBezTo>
                    <a:pt x="833802" y="246849"/>
                    <a:pt x="831059" y="249592"/>
                    <a:pt x="828316" y="252334"/>
                  </a:cubicBezTo>
                  <a:cubicBezTo>
                    <a:pt x="817345" y="263305"/>
                    <a:pt x="809117" y="277019"/>
                    <a:pt x="806374" y="293475"/>
                  </a:cubicBezTo>
                  <a:lnTo>
                    <a:pt x="754261" y="356559"/>
                  </a:lnTo>
                  <a:lnTo>
                    <a:pt x="735062" y="337360"/>
                  </a:lnTo>
                  <a:moveTo>
                    <a:pt x="927055" y="507411"/>
                  </a:moveTo>
                  <a:cubicBezTo>
                    <a:pt x="924313" y="521125"/>
                    <a:pt x="918828" y="532096"/>
                    <a:pt x="910599" y="543067"/>
                  </a:cubicBezTo>
                  <a:cubicBezTo>
                    <a:pt x="902371" y="551295"/>
                    <a:pt x="896885" y="562266"/>
                    <a:pt x="894142" y="573238"/>
                  </a:cubicBezTo>
                  <a:cubicBezTo>
                    <a:pt x="891400" y="584208"/>
                    <a:pt x="888657" y="595179"/>
                    <a:pt x="888657" y="606151"/>
                  </a:cubicBezTo>
                  <a:lnTo>
                    <a:pt x="888657" y="806372"/>
                  </a:lnTo>
                  <a:lnTo>
                    <a:pt x="855743" y="806372"/>
                  </a:lnTo>
                  <a:lnTo>
                    <a:pt x="855743" y="650035"/>
                  </a:lnTo>
                  <a:cubicBezTo>
                    <a:pt x="855743" y="617122"/>
                    <a:pt x="853000" y="586951"/>
                    <a:pt x="844772" y="554038"/>
                  </a:cubicBezTo>
                  <a:lnTo>
                    <a:pt x="833802" y="504669"/>
                  </a:lnTo>
                  <a:lnTo>
                    <a:pt x="927055" y="504669"/>
                  </a:lnTo>
                  <a:close/>
                  <a:moveTo>
                    <a:pt x="896885" y="230392"/>
                  </a:moveTo>
                  <a:cubicBezTo>
                    <a:pt x="891400" y="230392"/>
                    <a:pt x="885914" y="227649"/>
                    <a:pt x="880428" y="227649"/>
                  </a:cubicBezTo>
                  <a:cubicBezTo>
                    <a:pt x="874943" y="227649"/>
                    <a:pt x="869457" y="227649"/>
                    <a:pt x="863972" y="230392"/>
                  </a:cubicBezTo>
                  <a:lnTo>
                    <a:pt x="863972" y="213936"/>
                  </a:lnTo>
                  <a:cubicBezTo>
                    <a:pt x="869457" y="213936"/>
                    <a:pt x="874943" y="216678"/>
                    <a:pt x="880428" y="216678"/>
                  </a:cubicBezTo>
                  <a:cubicBezTo>
                    <a:pt x="885914" y="216678"/>
                    <a:pt x="891400" y="216678"/>
                    <a:pt x="896885" y="213936"/>
                  </a:cubicBezTo>
                  <a:lnTo>
                    <a:pt x="896885" y="230392"/>
                  </a:lnTo>
                  <a:close/>
                  <a:moveTo>
                    <a:pt x="795403" y="32913"/>
                  </a:moveTo>
                  <a:lnTo>
                    <a:pt x="916085" y="32913"/>
                  </a:lnTo>
                  <a:cubicBezTo>
                    <a:pt x="924313" y="32913"/>
                    <a:pt x="932541" y="35656"/>
                    <a:pt x="938026" y="41141"/>
                  </a:cubicBezTo>
                  <a:cubicBezTo>
                    <a:pt x="943512" y="46627"/>
                    <a:pt x="946255" y="54855"/>
                    <a:pt x="946255" y="63084"/>
                  </a:cubicBezTo>
                  <a:lnTo>
                    <a:pt x="946255" y="134396"/>
                  </a:lnTo>
                  <a:cubicBezTo>
                    <a:pt x="946255" y="142624"/>
                    <a:pt x="938026" y="150852"/>
                    <a:pt x="929798" y="150852"/>
                  </a:cubicBezTo>
                  <a:cubicBezTo>
                    <a:pt x="921570" y="150852"/>
                    <a:pt x="913342" y="142624"/>
                    <a:pt x="913342" y="134396"/>
                  </a:cubicBezTo>
                  <a:cubicBezTo>
                    <a:pt x="913342" y="109710"/>
                    <a:pt x="891400" y="87768"/>
                    <a:pt x="866714" y="87768"/>
                  </a:cubicBezTo>
                  <a:lnTo>
                    <a:pt x="850258" y="87768"/>
                  </a:lnTo>
                  <a:cubicBezTo>
                    <a:pt x="820088" y="85026"/>
                    <a:pt x="795403" y="63084"/>
                    <a:pt x="795403" y="32913"/>
                  </a:cubicBezTo>
                  <a:close/>
                  <a:moveTo>
                    <a:pt x="831059" y="134396"/>
                  </a:moveTo>
                  <a:lnTo>
                    <a:pt x="831059" y="115196"/>
                  </a:lnTo>
                  <a:cubicBezTo>
                    <a:pt x="836544" y="117939"/>
                    <a:pt x="844772" y="117939"/>
                    <a:pt x="850258" y="117939"/>
                  </a:cubicBezTo>
                  <a:lnTo>
                    <a:pt x="866714" y="117939"/>
                  </a:lnTo>
                  <a:cubicBezTo>
                    <a:pt x="874943" y="117939"/>
                    <a:pt x="880428" y="123424"/>
                    <a:pt x="880428" y="131653"/>
                  </a:cubicBezTo>
                  <a:cubicBezTo>
                    <a:pt x="880428" y="148109"/>
                    <a:pt x="888657" y="164566"/>
                    <a:pt x="905114" y="172794"/>
                  </a:cubicBezTo>
                  <a:cubicBezTo>
                    <a:pt x="896885" y="178280"/>
                    <a:pt x="888657" y="181022"/>
                    <a:pt x="877686" y="181022"/>
                  </a:cubicBezTo>
                  <a:cubicBezTo>
                    <a:pt x="853000" y="183765"/>
                    <a:pt x="831059" y="161823"/>
                    <a:pt x="831059" y="134396"/>
                  </a:cubicBezTo>
                  <a:close/>
                  <a:moveTo>
                    <a:pt x="765232" y="436099"/>
                  </a:moveTo>
                  <a:cubicBezTo>
                    <a:pt x="762489" y="436099"/>
                    <a:pt x="762489" y="436099"/>
                    <a:pt x="765232" y="436099"/>
                  </a:cubicBezTo>
                  <a:cubicBezTo>
                    <a:pt x="762489" y="438842"/>
                    <a:pt x="757004" y="441585"/>
                    <a:pt x="754261" y="441585"/>
                  </a:cubicBezTo>
                  <a:cubicBezTo>
                    <a:pt x="748776" y="441585"/>
                    <a:pt x="746033" y="441585"/>
                    <a:pt x="743290" y="438842"/>
                  </a:cubicBezTo>
                  <a:cubicBezTo>
                    <a:pt x="743290" y="438842"/>
                    <a:pt x="743290" y="438842"/>
                    <a:pt x="743290" y="438842"/>
                  </a:cubicBezTo>
                  <a:lnTo>
                    <a:pt x="641808" y="340103"/>
                  </a:lnTo>
                  <a:cubicBezTo>
                    <a:pt x="639065" y="337360"/>
                    <a:pt x="636322" y="331874"/>
                    <a:pt x="636322" y="329131"/>
                  </a:cubicBezTo>
                  <a:cubicBezTo>
                    <a:pt x="636322" y="323646"/>
                    <a:pt x="639065" y="320903"/>
                    <a:pt x="641808" y="318161"/>
                  </a:cubicBezTo>
                  <a:cubicBezTo>
                    <a:pt x="647293" y="312675"/>
                    <a:pt x="658265" y="312675"/>
                    <a:pt x="663750" y="318161"/>
                  </a:cubicBezTo>
                  <a:lnTo>
                    <a:pt x="743290" y="392215"/>
                  </a:lnTo>
                  <a:cubicBezTo>
                    <a:pt x="746033" y="394958"/>
                    <a:pt x="751519" y="397701"/>
                    <a:pt x="754261" y="397701"/>
                  </a:cubicBezTo>
                  <a:cubicBezTo>
                    <a:pt x="759746" y="397701"/>
                    <a:pt x="762489" y="394958"/>
                    <a:pt x="765232" y="392215"/>
                  </a:cubicBezTo>
                  <a:lnTo>
                    <a:pt x="778946" y="375758"/>
                  </a:lnTo>
                  <a:cubicBezTo>
                    <a:pt x="787174" y="381244"/>
                    <a:pt x="792660" y="389472"/>
                    <a:pt x="803631" y="397701"/>
                  </a:cubicBezTo>
                  <a:cubicBezTo>
                    <a:pt x="778946" y="416900"/>
                    <a:pt x="765232" y="436099"/>
                    <a:pt x="765232" y="436099"/>
                  </a:cubicBezTo>
                  <a:close/>
                  <a:moveTo>
                    <a:pt x="820088" y="370273"/>
                  </a:moveTo>
                  <a:cubicBezTo>
                    <a:pt x="811859" y="362045"/>
                    <a:pt x="803631" y="353817"/>
                    <a:pt x="795403" y="348331"/>
                  </a:cubicBezTo>
                  <a:lnTo>
                    <a:pt x="833802" y="301704"/>
                  </a:lnTo>
                  <a:cubicBezTo>
                    <a:pt x="844772" y="290733"/>
                    <a:pt x="855743" y="298961"/>
                    <a:pt x="855743" y="298961"/>
                  </a:cubicBezTo>
                  <a:cubicBezTo>
                    <a:pt x="858486" y="301704"/>
                    <a:pt x="866714" y="309932"/>
                    <a:pt x="858486" y="320903"/>
                  </a:cubicBezTo>
                  <a:cubicBezTo>
                    <a:pt x="858486" y="326389"/>
                    <a:pt x="839287" y="345588"/>
                    <a:pt x="820088" y="370273"/>
                  </a:cubicBezTo>
                  <a:close/>
                  <a:moveTo>
                    <a:pt x="806374" y="866713"/>
                  </a:moveTo>
                  <a:cubicBezTo>
                    <a:pt x="806374" y="852999"/>
                    <a:pt x="817345" y="839285"/>
                    <a:pt x="833802" y="839285"/>
                  </a:cubicBezTo>
                  <a:lnTo>
                    <a:pt x="888657" y="839285"/>
                  </a:lnTo>
                  <a:lnTo>
                    <a:pt x="888657" y="874941"/>
                  </a:lnTo>
                  <a:lnTo>
                    <a:pt x="809117" y="874941"/>
                  </a:lnTo>
                  <a:lnTo>
                    <a:pt x="809117" y="866713"/>
                  </a:lnTo>
                  <a:close/>
                  <a:moveTo>
                    <a:pt x="326390" y="389472"/>
                  </a:moveTo>
                  <a:cubicBezTo>
                    <a:pt x="329132" y="392215"/>
                    <a:pt x="334618" y="394958"/>
                    <a:pt x="337360" y="394958"/>
                  </a:cubicBezTo>
                  <a:cubicBezTo>
                    <a:pt x="342846" y="394958"/>
                    <a:pt x="345589" y="394958"/>
                    <a:pt x="348331" y="389472"/>
                  </a:cubicBezTo>
                  <a:lnTo>
                    <a:pt x="427872" y="315418"/>
                  </a:lnTo>
                  <a:cubicBezTo>
                    <a:pt x="433357" y="309932"/>
                    <a:pt x="444328" y="309932"/>
                    <a:pt x="449814" y="315418"/>
                  </a:cubicBezTo>
                  <a:cubicBezTo>
                    <a:pt x="452557" y="318161"/>
                    <a:pt x="455300" y="323646"/>
                    <a:pt x="455300" y="326389"/>
                  </a:cubicBezTo>
                  <a:cubicBezTo>
                    <a:pt x="455300" y="331874"/>
                    <a:pt x="452557" y="334617"/>
                    <a:pt x="449814" y="337360"/>
                  </a:cubicBezTo>
                  <a:lnTo>
                    <a:pt x="348331" y="436099"/>
                  </a:lnTo>
                  <a:cubicBezTo>
                    <a:pt x="348331" y="436099"/>
                    <a:pt x="348331" y="436099"/>
                    <a:pt x="348331" y="436099"/>
                  </a:cubicBezTo>
                  <a:cubicBezTo>
                    <a:pt x="345589" y="438842"/>
                    <a:pt x="340103" y="441585"/>
                    <a:pt x="337360" y="438842"/>
                  </a:cubicBezTo>
                  <a:cubicBezTo>
                    <a:pt x="331875" y="438842"/>
                    <a:pt x="329132" y="436099"/>
                    <a:pt x="326390" y="433357"/>
                  </a:cubicBezTo>
                  <a:cubicBezTo>
                    <a:pt x="326390" y="433357"/>
                    <a:pt x="326390" y="433357"/>
                    <a:pt x="326390" y="433357"/>
                  </a:cubicBezTo>
                  <a:lnTo>
                    <a:pt x="290734" y="392215"/>
                  </a:lnTo>
                  <a:cubicBezTo>
                    <a:pt x="298962" y="383987"/>
                    <a:pt x="307190" y="375758"/>
                    <a:pt x="315418" y="370273"/>
                  </a:cubicBezTo>
                  <a:lnTo>
                    <a:pt x="326390" y="389472"/>
                  </a:lnTo>
                  <a:close/>
                  <a:moveTo>
                    <a:pt x="290734" y="348331"/>
                  </a:moveTo>
                  <a:cubicBezTo>
                    <a:pt x="282505" y="353817"/>
                    <a:pt x="277020" y="362045"/>
                    <a:pt x="266048" y="370273"/>
                  </a:cubicBezTo>
                  <a:lnTo>
                    <a:pt x="224907" y="323646"/>
                  </a:lnTo>
                  <a:cubicBezTo>
                    <a:pt x="216679" y="312675"/>
                    <a:pt x="224907" y="301704"/>
                    <a:pt x="227650" y="301704"/>
                  </a:cubicBezTo>
                  <a:cubicBezTo>
                    <a:pt x="230393" y="298961"/>
                    <a:pt x="238621" y="293475"/>
                    <a:pt x="249592" y="304447"/>
                  </a:cubicBezTo>
                  <a:lnTo>
                    <a:pt x="290734" y="348331"/>
                  </a:lnTo>
                  <a:close/>
                  <a:moveTo>
                    <a:pt x="255077" y="134396"/>
                  </a:moveTo>
                  <a:cubicBezTo>
                    <a:pt x="255077" y="161823"/>
                    <a:pt x="233135" y="181022"/>
                    <a:pt x="208450" y="181022"/>
                  </a:cubicBezTo>
                  <a:cubicBezTo>
                    <a:pt x="208450" y="181022"/>
                    <a:pt x="205708" y="181022"/>
                    <a:pt x="205708" y="181022"/>
                  </a:cubicBezTo>
                  <a:lnTo>
                    <a:pt x="205708" y="131653"/>
                  </a:lnTo>
                  <a:cubicBezTo>
                    <a:pt x="205708" y="123424"/>
                    <a:pt x="211193" y="115196"/>
                    <a:pt x="222164" y="115196"/>
                  </a:cubicBezTo>
                  <a:lnTo>
                    <a:pt x="257820" y="115196"/>
                  </a:lnTo>
                  <a:lnTo>
                    <a:pt x="257820" y="134396"/>
                  </a:lnTo>
                  <a:close/>
                  <a:moveTo>
                    <a:pt x="222164" y="213936"/>
                  </a:moveTo>
                  <a:lnTo>
                    <a:pt x="222164" y="230392"/>
                  </a:lnTo>
                  <a:cubicBezTo>
                    <a:pt x="216679" y="230392"/>
                    <a:pt x="211193" y="227649"/>
                    <a:pt x="205708" y="227649"/>
                  </a:cubicBezTo>
                  <a:cubicBezTo>
                    <a:pt x="200222" y="227649"/>
                    <a:pt x="194737" y="227649"/>
                    <a:pt x="189251" y="230392"/>
                  </a:cubicBezTo>
                  <a:lnTo>
                    <a:pt x="189251" y="211193"/>
                  </a:lnTo>
                  <a:cubicBezTo>
                    <a:pt x="194737" y="211193"/>
                    <a:pt x="200222" y="213936"/>
                    <a:pt x="205708" y="213936"/>
                  </a:cubicBezTo>
                  <a:cubicBezTo>
                    <a:pt x="213936" y="213936"/>
                    <a:pt x="216679" y="213936"/>
                    <a:pt x="222164" y="213936"/>
                  </a:cubicBezTo>
                  <a:close/>
                  <a:moveTo>
                    <a:pt x="139881" y="145366"/>
                  </a:moveTo>
                  <a:lnTo>
                    <a:pt x="139881" y="85026"/>
                  </a:lnTo>
                  <a:cubicBezTo>
                    <a:pt x="139881" y="71312"/>
                    <a:pt x="145367" y="57598"/>
                    <a:pt x="156338" y="46627"/>
                  </a:cubicBezTo>
                  <a:cubicBezTo>
                    <a:pt x="167309" y="35656"/>
                    <a:pt x="181023" y="30171"/>
                    <a:pt x="194737" y="30171"/>
                  </a:cubicBezTo>
                  <a:lnTo>
                    <a:pt x="246849" y="30171"/>
                  </a:lnTo>
                  <a:cubicBezTo>
                    <a:pt x="271534" y="30171"/>
                    <a:pt x="293476" y="49370"/>
                    <a:pt x="293476" y="76797"/>
                  </a:cubicBezTo>
                  <a:cubicBezTo>
                    <a:pt x="293476" y="82283"/>
                    <a:pt x="290734" y="85026"/>
                    <a:pt x="285248" y="85026"/>
                  </a:cubicBezTo>
                  <a:lnTo>
                    <a:pt x="222164" y="85026"/>
                  </a:lnTo>
                  <a:cubicBezTo>
                    <a:pt x="197479" y="85026"/>
                    <a:pt x="175537" y="106968"/>
                    <a:pt x="175537" y="131653"/>
                  </a:cubicBezTo>
                  <a:lnTo>
                    <a:pt x="175537" y="181022"/>
                  </a:lnTo>
                  <a:cubicBezTo>
                    <a:pt x="153595" y="181022"/>
                    <a:pt x="139881" y="164566"/>
                    <a:pt x="139881" y="145366"/>
                  </a:cubicBezTo>
                  <a:close/>
                  <a:moveTo>
                    <a:pt x="159081" y="477241"/>
                  </a:moveTo>
                  <a:lnTo>
                    <a:pt x="159081" y="309932"/>
                  </a:lnTo>
                  <a:cubicBezTo>
                    <a:pt x="159081" y="282505"/>
                    <a:pt x="181023" y="263305"/>
                    <a:pt x="205708" y="263305"/>
                  </a:cubicBezTo>
                  <a:cubicBezTo>
                    <a:pt x="213936" y="263305"/>
                    <a:pt x="219421" y="266048"/>
                    <a:pt x="227650" y="268791"/>
                  </a:cubicBezTo>
                  <a:cubicBezTo>
                    <a:pt x="219421" y="271534"/>
                    <a:pt x="213936" y="274276"/>
                    <a:pt x="208450" y="279762"/>
                  </a:cubicBezTo>
                  <a:cubicBezTo>
                    <a:pt x="191994" y="293475"/>
                    <a:pt x="183765" y="320903"/>
                    <a:pt x="202965" y="345588"/>
                  </a:cubicBezTo>
                  <a:cubicBezTo>
                    <a:pt x="202965" y="345588"/>
                    <a:pt x="202965" y="345588"/>
                    <a:pt x="202965" y="345588"/>
                  </a:cubicBezTo>
                  <a:lnTo>
                    <a:pt x="255077" y="408672"/>
                  </a:lnTo>
                  <a:lnTo>
                    <a:pt x="255077" y="479983"/>
                  </a:lnTo>
                  <a:lnTo>
                    <a:pt x="159081" y="479983"/>
                  </a:lnTo>
                  <a:close/>
                  <a:moveTo>
                    <a:pt x="200222" y="839285"/>
                  </a:moveTo>
                  <a:lnTo>
                    <a:pt x="255077" y="839285"/>
                  </a:lnTo>
                  <a:cubicBezTo>
                    <a:pt x="268791" y="839285"/>
                    <a:pt x="282505" y="850256"/>
                    <a:pt x="282505" y="866713"/>
                  </a:cubicBezTo>
                  <a:lnTo>
                    <a:pt x="282505" y="874941"/>
                  </a:lnTo>
                  <a:lnTo>
                    <a:pt x="200222" y="874941"/>
                  </a:lnTo>
                  <a:lnTo>
                    <a:pt x="200222" y="839285"/>
                  </a:lnTo>
                  <a:close/>
                  <a:moveTo>
                    <a:pt x="1039509" y="940768"/>
                  </a:moveTo>
                  <a:lnTo>
                    <a:pt x="46627" y="940768"/>
                  </a:lnTo>
                  <a:cubicBezTo>
                    <a:pt x="38399" y="940768"/>
                    <a:pt x="30171" y="932539"/>
                    <a:pt x="30171" y="924311"/>
                  </a:cubicBezTo>
                  <a:cubicBezTo>
                    <a:pt x="30171" y="916083"/>
                    <a:pt x="38399" y="907854"/>
                    <a:pt x="46627" y="907854"/>
                  </a:cubicBezTo>
                  <a:lnTo>
                    <a:pt x="1039509" y="907854"/>
                  </a:lnTo>
                  <a:cubicBezTo>
                    <a:pt x="1047737" y="907854"/>
                    <a:pt x="1055966" y="916083"/>
                    <a:pt x="1055966" y="924311"/>
                  </a:cubicBezTo>
                  <a:cubicBezTo>
                    <a:pt x="1055966" y="932539"/>
                    <a:pt x="1047737" y="940768"/>
                    <a:pt x="1039509" y="940768"/>
                  </a:cubicBezTo>
                  <a:close/>
                </a:path>
              </a:pathLst>
            </a:custGeom>
            <a:grpFill/>
            <a:ln w="27426" cap="flat">
              <a:noFill/>
              <a:prstDash val="solid"/>
              <a:miter/>
            </a:ln>
          </p:spPr>
          <p:txBody>
            <a:bodyPr rtlCol="0" anchor="ctr"/>
            <a:lstStyle/>
            <a:p>
              <a:endParaRPr lang="en-US"/>
            </a:p>
          </p:txBody>
        </p:sp>
        <p:grpSp>
          <p:nvGrpSpPr>
            <p:cNvPr id="79" name="Graphic 3">
              <a:extLst>
                <a:ext uri="{FF2B5EF4-FFF2-40B4-BE49-F238E27FC236}">
                  <a16:creationId xmlns:a16="http://schemas.microsoft.com/office/drawing/2014/main" id="{57D7149E-D6C8-BC39-D75A-C5B8A403D1BD}"/>
                </a:ext>
              </a:extLst>
            </p:cNvPr>
            <p:cNvGrpSpPr/>
            <p:nvPr/>
          </p:nvGrpSpPr>
          <p:grpSpPr>
            <a:xfrm>
              <a:off x="4738409" y="2001259"/>
              <a:ext cx="466270" cy="416899"/>
              <a:chOff x="4738409" y="2001259"/>
              <a:chExt cx="466270" cy="416899"/>
            </a:xfrm>
            <a:grpFill/>
          </p:grpSpPr>
          <p:sp>
            <p:nvSpPr>
              <p:cNvPr id="80" name="Freeform 1488">
                <a:extLst>
                  <a:ext uri="{FF2B5EF4-FFF2-40B4-BE49-F238E27FC236}">
                    <a16:creationId xmlns:a16="http://schemas.microsoft.com/office/drawing/2014/main" id="{1C9C0800-9356-1177-11CC-02BD518FA90C}"/>
                  </a:ext>
                </a:extLst>
              </p:cNvPr>
              <p:cNvSpPr/>
              <p:nvPr/>
            </p:nvSpPr>
            <p:spPr>
              <a:xfrm>
                <a:off x="4738409" y="2044063"/>
                <a:ext cx="69649" cy="247929"/>
              </a:xfrm>
              <a:custGeom>
                <a:avLst/>
                <a:gdLst>
                  <a:gd name="connsiteX0" fmla="*/ 43884 w 69649"/>
                  <a:gd name="connsiteY0" fmla="*/ 242443 h 247929"/>
                  <a:gd name="connsiteX1" fmla="*/ 43884 w 69649"/>
                  <a:gd name="connsiteY1" fmla="*/ 242443 h 247929"/>
                  <a:gd name="connsiteX2" fmla="*/ 49370 w 69649"/>
                  <a:gd name="connsiteY2" fmla="*/ 247929 h 247929"/>
                  <a:gd name="connsiteX3" fmla="*/ 68569 w 69649"/>
                  <a:gd name="connsiteY3" fmla="*/ 220501 h 247929"/>
                  <a:gd name="connsiteX4" fmla="*/ 32913 w 69649"/>
                  <a:gd name="connsiteY4" fmla="*/ 116276 h 247929"/>
                  <a:gd name="connsiteX5" fmla="*/ 65827 w 69649"/>
                  <a:gd name="connsiteY5" fmla="*/ 25765 h 247929"/>
                  <a:gd name="connsiteX6" fmla="*/ 63084 w 69649"/>
                  <a:gd name="connsiteY6" fmla="*/ 3823 h 247929"/>
                  <a:gd name="connsiteX7" fmla="*/ 41142 w 69649"/>
                  <a:gd name="connsiteY7" fmla="*/ 6566 h 247929"/>
                  <a:gd name="connsiteX8" fmla="*/ 0 w 69649"/>
                  <a:gd name="connsiteY8" fmla="*/ 119019 h 247929"/>
                  <a:gd name="connsiteX9" fmla="*/ 43884 w 69649"/>
                  <a:gd name="connsiteY9" fmla="*/ 242443 h 247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649" h="247929">
                    <a:moveTo>
                      <a:pt x="43884" y="242443"/>
                    </a:moveTo>
                    <a:cubicBezTo>
                      <a:pt x="43884" y="242443"/>
                      <a:pt x="43884" y="242443"/>
                      <a:pt x="43884" y="242443"/>
                    </a:cubicBezTo>
                    <a:cubicBezTo>
                      <a:pt x="46627" y="245186"/>
                      <a:pt x="46627" y="245186"/>
                      <a:pt x="49370" y="247929"/>
                    </a:cubicBezTo>
                    <a:cubicBezTo>
                      <a:pt x="54855" y="239701"/>
                      <a:pt x="60341" y="228729"/>
                      <a:pt x="68569" y="220501"/>
                    </a:cubicBezTo>
                    <a:cubicBezTo>
                      <a:pt x="41142" y="179360"/>
                      <a:pt x="32913" y="140961"/>
                      <a:pt x="32913" y="116276"/>
                    </a:cubicBezTo>
                    <a:cubicBezTo>
                      <a:pt x="32913" y="80620"/>
                      <a:pt x="43884" y="50450"/>
                      <a:pt x="65827" y="25765"/>
                    </a:cubicBezTo>
                    <a:cubicBezTo>
                      <a:pt x="71312" y="20280"/>
                      <a:pt x="71312" y="9308"/>
                      <a:pt x="63084" y="3823"/>
                    </a:cubicBezTo>
                    <a:cubicBezTo>
                      <a:pt x="57598" y="-1662"/>
                      <a:pt x="46627" y="-1662"/>
                      <a:pt x="41142" y="6566"/>
                    </a:cubicBezTo>
                    <a:cubicBezTo>
                      <a:pt x="13714" y="36736"/>
                      <a:pt x="0" y="75135"/>
                      <a:pt x="0" y="119019"/>
                    </a:cubicBezTo>
                    <a:cubicBezTo>
                      <a:pt x="0" y="146447"/>
                      <a:pt x="8228" y="190331"/>
                      <a:pt x="43884" y="242443"/>
                    </a:cubicBezTo>
                    <a:close/>
                  </a:path>
                </a:pathLst>
              </a:custGeom>
              <a:solidFill>
                <a:srgbClr val="F26F46"/>
              </a:solidFill>
              <a:ln w="27426" cap="flat">
                <a:noFill/>
                <a:prstDash val="solid"/>
                <a:miter/>
              </a:ln>
            </p:spPr>
            <p:txBody>
              <a:bodyPr rtlCol="0" anchor="ctr"/>
              <a:lstStyle/>
              <a:p>
                <a:endParaRPr lang="en-US" dirty="0"/>
              </a:p>
            </p:txBody>
          </p:sp>
          <p:sp>
            <p:nvSpPr>
              <p:cNvPr id="81" name="Freeform 1489">
                <a:extLst>
                  <a:ext uri="{FF2B5EF4-FFF2-40B4-BE49-F238E27FC236}">
                    <a16:creationId xmlns:a16="http://schemas.microsoft.com/office/drawing/2014/main" id="{27905B0C-8A65-FA96-98B3-E720EA68CC2A}"/>
                  </a:ext>
                </a:extLst>
              </p:cNvPr>
              <p:cNvSpPr/>
              <p:nvPr/>
            </p:nvSpPr>
            <p:spPr>
              <a:xfrm>
                <a:off x="4848120" y="2330391"/>
                <a:ext cx="233135" cy="87768"/>
              </a:xfrm>
              <a:custGeom>
                <a:avLst/>
                <a:gdLst>
                  <a:gd name="connsiteX0" fmla="*/ 21942 w 233135"/>
                  <a:gd name="connsiteY0" fmla="*/ 5485 h 87768"/>
                  <a:gd name="connsiteX1" fmla="*/ 21942 w 233135"/>
                  <a:gd name="connsiteY1" fmla="*/ 5485 h 87768"/>
                  <a:gd name="connsiteX2" fmla="*/ 0 w 233135"/>
                  <a:gd name="connsiteY2" fmla="*/ 32913 h 87768"/>
                  <a:gd name="connsiteX3" fmla="*/ 5485 w 233135"/>
                  <a:gd name="connsiteY3" fmla="*/ 27428 h 87768"/>
                  <a:gd name="connsiteX4" fmla="*/ 93254 w 233135"/>
                  <a:gd name="connsiteY4" fmla="*/ 82283 h 87768"/>
                  <a:gd name="connsiteX5" fmla="*/ 120682 w 233135"/>
                  <a:gd name="connsiteY5" fmla="*/ 87768 h 87768"/>
                  <a:gd name="connsiteX6" fmla="*/ 148110 w 233135"/>
                  <a:gd name="connsiteY6" fmla="*/ 82283 h 87768"/>
                  <a:gd name="connsiteX7" fmla="*/ 233136 w 233135"/>
                  <a:gd name="connsiteY7" fmla="*/ 30171 h 87768"/>
                  <a:gd name="connsiteX8" fmla="*/ 211193 w 233135"/>
                  <a:gd name="connsiteY8" fmla="*/ 5485 h 87768"/>
                  <a:gd name="connsiteX9" fmla="*/ 134396 w 233135"/>
                  <a:gd name="connsiteY9" fmla="*/ 52112 h 87768"/>
                  <a:gd name="connsiteX10" fmla="*/ 109711 w 233135"/>
                  <a:gd name="connsiteY10" fmla="*/ 52112 h 87768"/>
                  <a:gd name="connsiteX11" fmla="*/ 30171 w 233135"/>
                  <a:gd name="connsiteY11" fmla="*/ 2743 h 87768"/>
                  <a:gd name="connsiteX12" fmla="*/ 32913 w 233135"/>
                  <a:gd name="connsiteY12" fmla="*/ 0 h 87768"/>
                  <a:gd name="connsiteX13" fmla="*/ 21942 w 233135"/>
                  <a:gd name="connsiteY13" fmla="*/ 5485 h 87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3135" h="87768">
                    <a:moveTo>
                      <a:pt x="21942" y="5485"/>
                    </a:moveTo>
                    <a:cubicBezTo>
                      <a:pt x="21942" y="5485"/>
                      <a:pt x="21942" y="5485"/>
                      <a:pt x="21942" y="5485"/>
                    </a:cubicBezTo>
                    <a:cubicBezTo>
                      <a:pt x="13714" y="13714"/>
                      <a:pt x="8228" y="24685"/>
                      <a:pt x="0" y="32913"/>
                    </a:cubicBezTo>
                    <a:lnTo>
                      <a:pt x="5485" y="27428"/>
                    </a:lnTo>
                    <a:cubicBezTo>
                      <a:pt x="30171" y="46627"/>
                      <a:pt x="60341" y="65826"/>
                      <a:pt x="93254" y="82283"/>
                    </a:cubicBezTo>
                    <a:cubicBezTo>
                      <a:pt x="101482" y="87768"/>
                      <a:pt x="109711" y="87768"/>
                      <a:pt x="120682" y="87768"/>
                    </a:cubicBezTo>
                    <a:cubicBezTo>
                      <a:pt x="131653" y="87768"/>
                      <a:pt x="139881" y="85026"/>
                      <a:pt x="148110" y="82283"/>
                    </a:cubicBezTo>
                    <a:cubicBezTo>
                      <a:pt x="181023" y="65826"/>
                      <a:pt x="208450" y="49370"/>
                      <a:pt x="233136" y="30171"/>
                    </a:cubicBezTo>
                    <a:cubicBezTo>
                      <a:pt x="224907" y="21942"/>
                      <a:pt x="216679" y="16457"/>
                      <a:pt x="211193" y="5485"/>
                    </a:cubicBezTo>
                    <a:cubicBezTo>
                      <a:pt x="189251" y="21942"/>
                      <a:pt x="161824" y="38399"/>
                      <a:pt x="134396" y="52112"/>
                    </a:cubicBezTo>
                    <a:cubicBezTo>
                      <a:pt x="126167" y="54855"/>
                      <a:pt x="117939" y="54855"/>
                      <a:pt x="109711" y="52112"/>
                    </a:cubicBezTo>
                    <a:cubicBezTo>
                      <a:pt x="79541" y="35656"/>
                      <a:pt x="52113" y="19199"/>
                      <a:pt x="30171" y="2743"/>
                    </a:cubicBezTo>
                    <a:lnTo>
                      <a:pt x="32913" y="0"/>
                    </a:lnTo>
                    <a:cubicBezTo>
                      <a:pt x="30171" y="5485"/>
                      <a:pt x="24685" y="5485"/>
                      <a:pt x="21942" y="5485"/>
                    </a:cubicBezTo>
                    <a:close/>
                  </a:path>
                </a:pathLst>
              </a:custGeom>
              <a:solidFill>
                <a:srgbClr val="F26F46"/>
              </a:solidFill>
              <a:ln w="27426" cap="flat">
                <a:noFill/>
                <a:prstDash val="solid"/>
                <a:miter/>
              </a:ln>
            </p:spPr>
            <p:txBody>
              <a:bodyPr rtlCol="0" anchor="ctr"/>
              <a:lstStyle/>
              <a:p>
                <a:endParaRPr lang="en-US"/>
              </a:p>
            </p:txBody>
          </p:sp>
          <p:sp>
            <p:nvSpPr>
              <p:cNvPr id="82" name="Freeform 1490">
                <a:extLst>
                  <a:ext uri="{FF2B5EF4-FFF2-40B4-BE49-F238E27FC236}">
                    <a16:creationId xmlns:a16="http://schemas.microsoft.com/office/drawing/2014/main" id="{E664B049-94C7-1767-37FB-6392EEF005DD}"/>
                  </a:ext>
                </a:extLst>
              </p:cNvPr>
              <p:cNvSpPr/>
              <p:nvPr/>
            </p:nvSpPr>
            <p:spPr>
              <a:xfrm>
                <a:off x="4828207" y="2001259"/>
                <a:ext cx="376472" cy="290732"/>
              </a:xfrm>
              <a:custGeom>
                <a:avLst/>
                <a:gdLst>
                  <a:gd name="connsiteX0" fmla="*/ 22656 w 376472"/>
                  <a:gd name="connsiteY0" fmla="*/ 35656 h 290732"/>
                  <a:gd name="connsiteX1" fmla="*/ 55569 w 376472"/>
                  <a:gd name="connsiteY1" fmla="*/ 30171 h 290732"/>
                  <a:gd name="connsiteX2" fmla="*/ 132366 w 376472"/>
                  <a:gd name="connsiteY2" fmla="*/ 54855 h 290732"/>
                  <a:gd name="connsiteX3" fmla="*/ 151566 w 376472"/>
                  <a:gd name="connsiteY3" fmla="*/ 54855 h 290732"/>
                  <a:gd name="connsiteX4" fmla="*/ 228363 w 376472"/>
                  <a:gd name="connsiteY4" fmla="*/ 30171 h 290732"/>
                  <a:gd name="connsiteX5" fmla="*/ 343559 w 376472"/>
                  <a:gd name="connsiteY5" fmla="*/ 159080 h 290732"/>
                  <a:gd name="connsiteX6" fmla="*/ 302418 w 376472"/>
                  <a:gd name="connsiteY6" fmla="*/ 268791 h 290732"/>
                  <a:gd name="connsiteX7" fmla="*/ 299675 w 376472"/>
                  <a:gd name="connsiteY7" fmla="*/ 266048 h 290732"/>
                  <a:gd name="connsiteX8" fmla="*/ 296932 w 376472"/>
                  <a:gd name="connsiteY8" fmla="*/ 271533 h 290732"/>
                  <a:gd name="connsiteX9" fmla="*/ 310646 w 376472"/>
                  <a:gd name="connsiteY9" fmla="*/ 285247 h 290732"/>
                  <a:gd name="connsiteX10" fmla="*/ 316132 w 376472"/>
                  <a:gd name="connsiteY10" fmla="*/ 290733 h 290732"/>
                  <a:gd name="connsiteX11" fmla="*/ 329846 w 376472"/>
                  <a:gd name="connsiteY11" fmla="*/ 290733 h 290732"/>
                  <a:gd name="connsiteX12" fmla="*/ 329846 w 376472"/>
                  <a:gd name="connsiteY12" fmla="*/ 290733 h 290732"/>
                  <a:gd name="connsiteX13" fmla="*/ 376473 w 376472"/>
                  <a:gd name="connsiteY13" fmla="*/ 161823 h 290732"/>
                  <a:gd name="connsiteX14" fmla="*/ 231106 w 376472"/>
                  <a:gd name="connsiteY14" fmla="*/ 0 h 290732"/>
                  <a:gd name="connsiteX15" fmla="*/ 143337 w 376472"/>
                  <a:gd name="connsiteY15" fmla="*/ 24685 h 290732"/>
                  <a:gd name="connsiteX16" fmla="*/ 55569 w 376472"/>
                  <a:gd name="connsiteY16" fmla="*/ 0 h 290732"/>
                  <a:gd name="connsiteX17" fmla="*/ 11684 w 376472"/>
                  <a:gd name="connsiteY17" fmla="*/ 5485 h 290732"/>
                  <a:gd name="connsiteX18" fmla="*/ 714 w 376472"/>
                  <a:gd name="connsiteY18" fmla="*/ 24685 h 290732"/>
                  <a:gd name="connsiteX19" fmla="*/ 22656 w 376472"/>
                  <a:gd name="connsiteY19" fmla="*/ 35656 h 290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6472" h="290732">
                    <a:moveTo>
                      <a:pt x="22656" y="35656"/>
                    </a:moveTo>
                    <a:cubicBezTo>
                      <a:pt x="33627" y="32913"/>
                      <a:pt x="44598" y="30171"/>
                      <a:pt x="55569" y="30171"/>
                    </a:cubicBezTo>
                    <a:cubicBezTo>
                      <a:pt x="91225" y="30171"/>
                      <a:pt x="115910" y="43884"/>
                      <a:pt x="132366" y="54855"/>
                    </a:cubicBezTo>
                    <a:cubicBezTo>
                      <a:pt x="137852" y="57598"/>
                      <a:pt x="146080" y="57598"/>
                      <a:pt x="151566" y="54855"/>
                    </a:cubicBezTo>
                    <a:cubicBezTo>
                      <a:pt x="168023" y="43884"/>
                      <a:pt x="195450" y="30171"/>
                      <a:pt x="228363" y="30171"/>
                    </a:cubicBezTo>
                    <a:cubicBezTo>
                      <a:pt x="291447" y="30171"/>
                      <a:pt x="343559" y="87768"/>
                      <a:pt x="343559" y="159080"/>
                    </a:cubicBezTo>
                    <a:cubicBezTo>
                      <a:pt x="343559" y="186508"/>
                      <a:pt x="335331" y="224906"/>
                      <a:pt x="302418" y="268791"/>
                    </a:cubicBezTo>
                    <a:lnTo>
                      <a:pt x="299675" y="266048"/>
                    </a:lnTo>
                    <a:cubicBezTo>
                      <a:pt x="299675" y="268791"/>
                      <a:pt x="299675" y="268791"/>
                      <a:pt x="296932" y="271533"/>
                    </a:cubicBezTo>
                    <a:cubicBezTo>
                      <a:pt x="302418" y="277019"/>
                      <a:pt x="305161" y="282505"/>
                      <a:pt x="310646" y="285247"/>
                    </a:cubicBezTo>
                    <a:cubicBezTo>
                      <a:pt x="313389" y="287990"/>
                      <a:pt x="313389" y="287990"/>
                      <a:pt x="316132" y="290733"/>
                    </a:cubicBezTo>
                    <a:cubicBezTo>
                      <a:pt x="321618" y="290733"/>
                      <a:pt x="327103" y="290733"/>
                      <a:pt x="329846" y="290733"/>
                    </a:cubicBezTo>
                    <a:cubicBezTo>
                      <a:pt x="329846" y="290733"/>
                      <a:pt x="329846" y="290733"/>
                      <a:pt x="329846" y="290733"/>
                    </a:cubicBezTo>
                    <a:cubicBezTo>
                      <a:pt x="368244" y="238620"/>
                      <a:pt x="376473" y="191993"/>
                      <a:pt x="376473" y="161823"/>
                    </a:cubicBezTo>
                    <a:cubicBezTo>
                      <a:pt x="376473" y="71312"/>
                      <a:pt x="313389" y="0"/>
                      <a:pt x="231106" y="0"/>
                    </a:cubicBezTo>
                    <a:cubicBezTo>
                      <a:pt x="192707" y="0"/>
                      <a:pt x="165280" y="13714"/>
                      <a:pt x="143337" y="24685"/>
                    </a:cubicBezTo>
                    <a:cubicBezTo>
                      <a:pt x="124138" y="10971"/>
                      <a:pt x="93967" y="0"/>
                      <a:pt x="55569" y="0"/>
                    </a:cubicBezTo>
                    <a:cubicBezTo>
                      <a:pt x="41855" y="0"/>
                      <a:pt x="25398" y="2743"/>
                      <a:pt x="11684" y="5485"/>
                    </a:cubicBezTo>
                    <a:cubicBezTo>
                      <a:pt x="3456" y="8228"/>
                      <a:pt x="-2029" y="16457"/>
                      <a:pt x="714" y="24685"/>
                    </a:cubicBezTo>
                    <a:cubicBezTo>
                      <a:pt x="6199" y="32913"/>
                      <a:pt x="14427" y="38399"/>
                      <a:pt x="22656" y="35656"/>
                    </a:cubicBezTo>
                    <a:close/>
                  </a:path>
                </a:pathLst>
              </a:custGeom>
              <a:solidFill>
                <a:srgbClr val="F26F46"/>
              </a:solidFill>
              <a:ln w="27426" cap="flat">
                <a:noFill/>
                <a:prstDash val="solid"/>
                <a:miter/>
              </a:ln>
            </p:spPr>
            <p:txBody>
              <a:bodyPr rtlCol="0" anchor="ctr"/>
              <a:lstStyle/>
              <a:p>
                <a:endParaRPr lang="en-US" dirty="0"/>
              </a:p>
            </p:txBody>
          </p:sp>
        </p:grpSp>
      </p:grpSp>
      <p:grpSp>
        <p:nvGrpSpPr>
          <p:cNvPr id="83" name="Graphic 2">
            <a:extLst>
              <a:ext uri="{FF2B5EF4-FFF2-40B4-BE49-F238E27FC236}">
                <a16:creationId xmlns:a16="http://schemas.microsoft.com/office/drawing/2014/main" id="{4BC4CAFF-6D66-36FF-2B4F-AEC804F2A475}"/>
              </a:ext>
            </a:extLst>
          </p:cNvPr>
          <p:cNvGrpSpPr/>
          <p:nvPr/>
        </p:nvGrpSpPr>
        <p:grpSpPr>
          <a:xfrm>
            <a:off x="9773690" y="218669"/>
            <a:ext cx="1448376" cy="1446504"/>
            <a:chOff x="4212286" y="4062670"/>
            <a:chExt cx="1448376" cy="1446504"/>
          </a:xfrm>
          <a:solidFill>
            <a:schemeClr val="bg1"/>
          </a:solidFill>
        </p:grpSpPr>
        <p:sp>
          <p:nvSpPr>
            <p:cNvPr id="84" name="Freeform 124">
              <a:extLst>
                <a:ext uri="{FF2B5EF4-FFF2-40B4-BE49-F238E27FC236}">
                  <a16:creationId xmlns:a16="http://schemas.microsoft.com/office/drawing/2014/main" id="{69D2DC47-06CF-F5A3-E557-119D2EE78CBB}"/>
                </a:ext>
              </a:extLst>
            </p:cNvPr>
            <p:cNvSpPr/>
            <p:nvPr/>
          </p:nvSpPr>
          <p:spPr>
            <a:xfrm>
              <a:off x="4948141" y="4767150"/>
              <a:ext cx="607649" cy="742023"/>
            </a:xfrm>
            <a:custGeom>
              <a:avLst/>
              <a:gdLst>
                <a:gd name="connsiteX0" fmla="*/ 345129 w 607649"/>
                <a:gd name="connsiteY0" fmla="*/ 742024 h 742023"/>
                <a:gd name="connsiteX1" fmla="*/ 237384 w 607649"/>
                <a:gd name="connsiteY1" fmla="*/ 715523 h 742023"/>
                <a:gd name="connsiteX2" fmla="*/ 5997 w 607649"/>
                <a:gd name="connsiteY2" fmla="*/ 431080 h 742023"/>
                <a:gd name="connsiteX3" fmla="*/ 106677 w 607649"/>
                <a:gd name="connsiteY3" fmla="*/ 113070 h 742023"/>
                <a:gd name="connsiteX4" fmla="*/ 376922 w 607649"/>
                <a:gd name="connsiteY4" fmla="*/ 0 h 742023"/>
                <a:gd name="connsiteX5" fmla="*/ 590646 w 607649"/>
                <a:gd name="connsiteY5" fmla="*/ 70669 h 742023"/>
                <a:gd name="connsiteX6" fmla="*/ 604777 w 607649"/>
                <a:gd name="connsiteY6" fmla="*/ 100703 h 742023"/>
                <a:gd name="connsiteX7" fmla="*/ 576516 w 607649"/>
                <a:gd name="connsiteY7" fmla="*/ 114837 h 742023"/>
                <a:gd name="connsiteX8" fmla="*/ 394586 w 607649"/>
                <a:gd name="connsiteY8" fmla="*/ 169605 h 742023"/>
                <a:gd name="connsiteX9" fmla="*/ 323933 w 607649"/>
                <a:gd name="connsiteY9" fmla="*/ 485849 h 742023"/>
                <a:gd name="connsiteX10" fmla="*/ 334531 w 607649"/>
                <a:gd name="connsiteY10" fmla="*/ 505283 h 742023"/>
                <a:gd name="connsiteX11" fmla="*/ 325699 w 607649"/>
                <a:gd name="connsiteY11" fmla="*/ 533550 h 742023"/>
                <a:gd name="connsiteX12" fmla="*/ 297438 w 607649"/>
                <a:gd name="connsiteY12" fmla="*/ 522950 h 742023"/>
                <a:gd name="connsiteX13" fmla="*/ 263879 w 607649"/>
                <a:gd name="connsiteY13" fmla="*/ 439914 h 742023"/>
                <a:gd name="connsiteX14" fmla="*/ 429912 w 607649"/>
                <a:gd name="connsiteY14" fmla="*/ 97170 h 742023"/>
                <a:gd name="connsiteX15" fmla="*/ 505863 w 607649"/>
                <a:gd name="connsiteY15" fmla="*/ 70669 h 742023"/>
                <a:gd name="connsiteX16" fmla="*/ 138470 w 607649"/>
                <a:gd name="connsiteY16" fmla="*/ 143105 h 742023"/>
                <a:gd name="connsiteX17" fmla="*/ 117274 w 607649"/>
                <a:gd name="connsiteY17" fmla="*/ 572418 h 742023"/>
                <a:gd name="connsiteX18" fmla="*/ 509396 w 607649"/>
                <a:gd name="connsiteY18" fmla="*/ 667822 h 742023"/>
                <a:gd name="connsiteX19" fmla="*/ 475836 w 607649"/>
                <a:gd name="connsiteY19" fmla="*/ 658988 h 742023"/>
                <a:gd name="connsiteX20" fmla="*/ 348661 w 607649"/>
                <a:gd name="connsiteY20" fmla="*/ 588319 h 742023"/>
                <a:gd name="connsiteX21" fmla="*/ 345129 w 607649"/>
                <a:gd name="connsiteY21" fmla="*/ 554751 h 742023"/>
                <a:gd name="connsiteX22" fmla="*/ 378689 w 607649"/>
                <a:gd name="connsiteY22" fmla="*/ 556518 h 742023"/>
                <a:gd name="connsiteX23" fmla="*/ 550021 w 607649"/>
                <a:gd name="connsiteY23" fmla="*/ 627187 h 742023"/>
                <a:gd name="connsiteX24" fmla="*/ 581815 w 607649"/>
                <a:gd name="connsiteY24" fmla="*/ 625420 h 742023"/>
                <a:gd name="connsiteX25" fmla="*/ 606543 w 607649"/>
                <a:gd name="connsiteY25" fmla="*/ 639554 h 742023"/>
                <a:gd name="connsiteX26" fmla="*/ 595945 w 607649"/>
                <a:gd name="connsiteY26" fmla="*/ 666055 h 742023"/>
                <a:gd name="connsiteX27" fmla="*/ 415782 w 607649"/>
                <a:gd name="connsiteY27" fmla="*/ 736724 h 742023"/>
                <a:gd name="connsiteX28" fmla="*/ 406950 w 607649"/>
                <a:gd name="connsiteY28" fmla="*/ 738490 h 742023"/>
                <a:gd name="connsiteX29" fmla="*/ 345129 w 607649"/>
                <a:gd name="connsiteY29" fmla="*/ 742024 h 742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07649" h="742023">
                  <a:moveTo>
                    <a:pt x="345129" y="742024"/>
                  </a:moveTo>
                  <a:cubicBezTo>
                    <a:pt x="309803" y="733190"/>
                    <a:pt x="270944" y="729657"/>
                    <a:pt x="237384" y="715523"/>
                  </a:cubicBezTo>
                  <a:cubicBezTo>
                    <a:pt x="108443" y="662521"/>
                    <a:pt x="28959" y="567118"/>
                    <a:pt x="5997" y="431080"/>
                  </a:cubicBezTo>
                  <a:cubicBezTo>
                    <a:pt x="-15199" y="309176"/>
                    <a:pt x="20127" y="201406"/>
                    <a:pt x="106677" y="113070"/>
                  </a:cubicBezTo>
                  <a:cubicBezTo>
                    <a:pt x="180862" y="37101"/>
                    <a:pt x="270944" y="0"/>
                    <a:pt x="376922" y="0"/>
                  </a:cubicBezTo>
                  <a:cubicBezTo>
                    <a:pt x="456406" y="0"/>
                    <a:pt x="527059" y="24734"/>
                    <a:pt x="590646" y="70669"/>
                  </a:cubicBezTo>
                  <a:cubicBezTo>
                    <a:pt x="601244" y="77736"/>
                    <a:pt x="608309" y="86569"/>
                    <a:pt x="604777" y="100703"/>
                  </a:cubicBezTo>
                  <a:cubicBezTo>
                    <a:pt x="599478" y="113070"/>
                    <a:pt x="588880" y="114837"/>
                    <a:pt x="576516" y="114837"/>
                  </a:cubicBezTo>
                  <a:cubicBezTo>
                    <a:pt x="509396" y="109537"/>
                    <a:pt x="447575" y="128971"/>
                    <a:pt x="394586" y="169605"/>
                  </a:cubicBezTo>
                  <a:cubicBezTo>
                    <a:pt x="299205" y="242041"/>
                    <a:pt x="269177" y="379845"/>
                    <a:pt x="323933" y="485849"/>
                  </a:cubicBezTo>
                  <a:cubicBezTo>
                    <a:pt x="327466" y="492916"/>
                    <a:pt x="330998" y="498216"/>
                    <a:pt x="334531" y="505283"/>
                  </a:cubicBezTo>
                  <a:cubicBezTo>
                    <a:pt x="339830" y="517650"/>
                    <a:pt x="336297" y="528250"/>
                    <a:pt x="325699" y="533550"/>
                  </a:cubicBezTo>
                  <a:cubicBezTo>
                    <a:pt x="315101" y="538850"/>
                    <a:pt x="302737" y="535317"/>
                    <a:pt x="297438" y="522950"/>
                  </a:cubicBezTo>
                  <a:cubicBezTo>
                    <a:pt x="285074" y="496449"/>
                    <a:pt x="270944" y="468182"/>
                    <a:pt x="263879" y="439914"/>
                  </a:cubicBezTo>
                  <a:cubicBezTo>
                    <a:pt x="230319" y="296810"/>
                    <a:pt x="297438" y="160772"/>
                    <a:pt x="429912" y="97170"/>
                  </a:cubicBezTo>
                  <a:cubicBezTo>
                    <a:pt x="454640" y="84803"/>
                    <a:pt x="481135" y="79503"/>
                    <a:pt x="505863" y="70669"/>
                  </a:cubicBezTo>
                  <a:cubicBezTo>
                    <a:pt x="406950" y="19434"/>
                    <a:pt x="244449" y="30035"/>
                    <a:pt x="138470" y="143105"/>
                  </a:cubicBezTo>
                  <a:cubicBezTo>
                    <a:pt x="23660" y="265008"/>
                    <a:pt x="14828" y="439914"/>
                    <a:pt x="117274" y="572418"/>
                  </a:cubicBezTo>
                  <a:cubicBezTo>
                    <a:pt x="212656" y="696089"/>
                    <a:pt x="380455" y="727890"/>
                    <a:pt x="509396" y="667822"/>
                  </a:cubicBezTo>
                  <a:cubicBezTo>
                    <a:pt x="497031" y="664288"/>
                    <a:pt x="486434" y="662521"/>
                    <a:pt x="475836" y="658988"/>
                  </a:cubicBezTo>
                  <a:cubicBezTo>
                    <a:pt x="428145" y="646621"/>
                    <a:pt x="385754" y="621887"/>
                    <a:pt x="348661" y="588319"/>
                  </a:cubicBezTo>
                  <a:cubicBezTo>
                    <a:pt x="336297" y="577719"/>
                    <a:pt x="334531" y="565351"/>
                    <a:pt x="345129" y="554751"/>
                  </a:cubicBezTo>
                  <a:cubicBezTo>
                    <a:pt x="353961" y="545917"/>
                    <a:pt x="366324" y="545917"/>
                    <a:pt x="378689" y="556518"/>
                  </a:cubicBezTo>
                  <a:cubicBezTo>
                    <a:pt x="428145" y="602453"/>
                    <a:pt x="484668" y="625420"/>
                    <a:pt x="550021" y="627187"/>
                  </a:cubicBezTo>
                  <a:cubicBezTo>
                    <a:pt x="560619" y="627187"/>
                    <a:pt x="571217" y="627187"/>
                    <a:pt x="581815" y="625420"/>
                  </a:cubicBezTo>
                  <a:cubicBezTo>
                    <a:pt x="592413" y="625420"/>
                    <a:pt x="603010" y="628953"/>
                    <a:pt x="606543" y="639554"/>
                  </a:cubicBezTo>
                  <a:cubicBezTo>
                    <a:pt x="610076" y="650154"/>
                    <a:pt x="604777" y="658988"/>
                    <a:pt x="595945" y="666055"/>
                  </a:cubicBezTo>
                  <a:cubicBezTo>
                    <a:pt x="541189" y="704922"/>
                    <a:pt x="482901" y="729657"/>
                    <a:pt x="415782" y="736724"/>
                  </a:cubicBezTo>
                  <a:cubicBezTo>
                    <a:pt x="412249" y="736724"/>
                    <a:pt x="408716" y="738490"/>
                    <a:pt x="406950" y="738490"/>
                  </a:cubicBezTo>
                  <a:cubicBezTo>
                    <a:pt x="383988" y="742024"/>
                    <a:pt x="364558" y="742024"/>
                    <a:pt x="345129" y="742024"/>
                  </a:cubicBezTo>
                  <a:close/>
                </a:path>
              </a:pathLst>
            </a:custGeom>
            <a:grpFill/>
            <a:ln w="17659" cap="flat">
              <a:noFill/>
              <a:prstDash val="solid"/>
              <a:miter/>
            </a:ln>
          </p:spPr>
          <p:txBody>
            <a:bodyPr rtlCol="0" anchor="ctr"/>
            <a:lstStyle/>
            <a:p>
              <a:endParaRPr lang="en-US"/>
            </a:p>
          </p:txBody>
        </p:sp>
        <p:sp>
          <p:nvSpPr>
            <p:cNvPr id="85" name="Freeform 125">
              <a:extLst>
                <a:ext uri="{FF2B5EF4-FFF2-40B4-BE49-F238E27FC236}">
                  <a16:creationId xmlns:a16="http://schemas.microsoft.com/office/drawing/2014/main" id="{978CE768-2B61-B736-6892-F698A160DB8E}"/>
                </a:ext>
              </a:extLst>
            </p:cNvPr>
            <p:cNvSpPr/>
            <p:nvPr/>
          </p:nvSpPr>
          <p:spPr>
            <a:xfrm>
              <a:off x="4212286" y="4062670"/>
              <a:ext cx="536522" cy="542010"/>
            </a:xfrm>
            <a:custGeom>
              <a:avLst/>
              <a:gdLst>
                <a:gd name="connsiteX0" fmla="*/ 1766 w 536522"/>
                <a:gd name="connsiteY0" fmla="*/ 156797 h 542010"/>
                <a:gd name="connsiteX1" fmla="*/ 33560 w 536522"/>
                <a:gd name="connsiteY1" fmla="*/ 142663 h 542010"/>
                <a:gd name="connsiteX2" fmla="*/ 162501 w 536522"/>
                <a:gd name="connsiteY2" fmla="*/ 142663 h 542010"/>
                <a:gd name="connsiteX3" fmla="*/ 181930 w 536522"/>
                <a:gd name="connsiteY3" fmla="*/ 130296 h 542010"/>
                <a:gd name="connsiteX4" fmla="*/ 247284 w 536522"/>
                <a:gd name="connsiteY4" fmla="*/ 17226 h 542010"/>
                <a:gd name="connsiteX5" fmla="*/ 293208 w 536522"/>
                <a:gd name="connsiteY5" fmla="*/ 17226 h 542010"/>
                <a:gd name="connsiteX6" fmla="*/ 358561 w 536522"/>
                <a:gd name="connsiteY6" fmla="*/ 130296 h 542010"/>
                <a:gd name="connsiteX7" fmla="*/ 376224 w 536522"/>
                <a:gd name="connsiteY7" fmla="*/ 140896 h 542010"/>
                <a:gd name="connsiteX8" fmla="*/ 506932 w 536522"/>
                <a:gd name="connsiteY8" fmla="*/ 140896 h 542010"/>
                <a:gd name="connsiteX9" fmla="*/ 529894 w 536522"/>
                <a:gd name="connsiteY9" fmla="*/ 179764 h 542010"/>
                <a:gd name="connsiteX10" fmla="*/ 464540 w 536522"/>
                <a:gd name="connsiteY10" fmla="*/ 292834 h 542010"/>
                <a:gd name="connsiteX11" fmla="*/ 464540 w 536522"/>
                <a:gd name="connsiteY11" fmla="*/ 314035 h 542010"/>
                <a:gd name="connsiteX12" fmla="*/ 529894 w 536522"/>
                <a:gd name="connsiteY12" fmla="*/ 425339 h 542010"/>
                <a:gd name="connsiteX13" fmla="*/ 506932 w 536522"/>
                <a:gd name="connsiteY13" fmla="*/ 465973 h 542010"/>
                <a:gd name="connsiteX14" fmla="*/ 243751 w 536522"/>
                <a:gd name="connsiteY14" fmla="*/ 465973 h 542010"/>
                <a:gd name="connsiteX15" fmla="*/ 226088 w 536522"/>
                <a:gd name="connsiteY15" fmla="*/ 465973 h 542010"/>
                <a:gd name="connsiteX16" fmla="*/ 250817 w 536522"/>
                <a:gd name="connsiteY16" fmla="*/ 508374 h 542010"/>
                <a:gd name="connsiteX17" fmla="*/ 243751 w 536522"/>
                <a:gd name="connsiteY17" fmla="*/ 538409 h 542010"/>
                <a:gd name="connsiteX18" fmla="*/ 213724 w 536522"/>
                <a:gd name="connsiteY18" fmla="*/ 529575 h 542010"/>
                <a:gd name="connsiteX19" fmla="*/ 181930 w 536522"/>
                <a:gd name="connsiteY19" fmla="*/ 476574 h 542010"/>
                <a:gd name="connsiteX20" fmla="*/ 162501 w 536522"/>
                <a:gd name="connsiteY20" fmla="*/ 464206 h 542010"/>
                <a:gd name="connsiteX21" fmla="*/ 31793 w 536522"/>
                <a:gd name="connsiteY21" fmla="*/ 464206 h 542010"/>
                <a:gd name="connsiteX22" fmla="*/ 1766 w 536522"/>
                <a:gd name="connsiteY22" fmla="*/ 448306 h 542010"/>
                <a:gd name="connsiteX23" fmla="*/ 1766 w 536522"/>
                <a:gd name="connsiteY23" fmla="*/ 437705 h 542010"/>
                <a:gd name="connsiteX24" fmla="*/ 74185 w 536522"/>
                <a:gd name="connsiteY24" fmla="*/ 310502 h 542010"/>
                <a:gd name="connsiteX25" fmla="*/ 74185 w 536522"/>
                <a:gd name="connsiteY25" fmla="*/ 294601 h 542010"/>
                <a:gd name="connsiteX26" fmla="*/ 0 w 536522"/>
                <a:gd name="connsiteY26" fmla="*/ 167397 h 542010"/>
                <a:gd name="connsiteX27" fmla="*/ 1766 w 536522"/>
                <a:gd name="connsiteY27" fmla="*/ 156797 h 542010"/>
                <a:gd name="connsiteX28" fmla="*/ 432747 w 536522"/>
                <a:gd name="connsiteY28" fmla="*/ 349369 h 542010"/>
                <a:gd name="connsiteX29" fmla="*/ 406252 w 536522"/>
                <a:gd name="connsiteY29" fmla="*/ 395304 h 542010"/>
                <a:gd name="connsiteX30" fmla="*/ 374458 w 536522"/>
                <a:gd name="connsiteY30" fmla="*/ 407671 h 542010"/>
                <a:gd name="connsiteX31" fmla="*/ 369159 w 536522"/>
                <a:gd name="connsiteY31" fmla="*/ 374104 h 542010"/>
                <a:gd name="connsiteX32" fmla="*/ 402719 w 536522"/>
                <a:gd name="connsiteY32" fmla="*/ 317568 h 542010"/>
                <a:gd name="connsiteX33" fmla="*/ 402719 w 536522"/>
                <a:gd name="connsiteY33" fmla="*/ 298134 h 542010"/>
                <a:gd name="connsiteX34" fmla="*/ 344431 w 536522"/>
                <a:gd name="connsiteY34" fmla="*/ 197431 h 542010"/>
                <a:gd name="connsiteX35" fmla="*/ 328534 w 536522"/>
                <a:gd name="connsiteY35" fmla="*/ 186831 h 542010"/>
                <a:gd name="connsiteX36" fmla="*/ 211958 w 536522"/>
                <a:gd name="connsiteY36" fmla="*/ 186831 h 542010"/>
                <a:gd name="connsiteX37" fmla="*/ 194294 w 536522"/>
                <a:gd name="connsiteY37" fmla="*/ 197431 h 542010"/>
                <a:gd name="connsiteX38" fmla="*/ 136006 w 536522"/>
                <a:gd name="connsiteY38" fmla="*/ 298134 h 542010"/>
                <a:gd name="connsiteX39" fmla="*/ 136006 w 536522"/>
                <a:gd name="connsiteY39" fmla="*/ 319335 h 542010"/>
                <a:gd name="connsiteX40" fmla="*/ 192528 w 536522"/>
                <a:gd name="connsiteY40" fmla="*/ 416505 h 542010"/>
                <a:gd name="connsiteX41" fmla="*/ 213724 w 536522"/>
                <a:gd name="connsiteY41" fmla="*/ 428872 h 542010"/>
                <a:gd name="connsiteX42" fmla="*/ 462774 w 536522"/>
                <a:gd name="connsiteY42" fmla="*/ 428872 h 542010"/>
                <a:gd name="connsiteX43" fmla="*/ 476904 w 536522"/>
                <a:gd name="connsiteY43" fmla="*/ 428872 h 542010"/>
                <a:gd name="connsiteX44" fmla="*/ 432747 w 536522"/>
                <a:gd name="connsiteY44" fmla="*/ 349369 h 542010"/>
                <a:gd name="connsiteX45" fmla="*/ 60055 w 536522"/>
                <a:gd name="connsiteY45" fmla="*/ 186831 h 542010"/>
                <a:gd name="connsiteX46" fmla="*/ 104212 w 536522"/>
                <a:gd name="connsiteY46" fmla="*/ 262800 h 542010"/>
                <a:gd name="connsiteX47" fmla="*/ 148370 w 536522"/>
                <a:gd name="connsiteY47" fmla="*/ 186831 h 542010"/>
                <a:gd name="connsiteX48" fmla="*/ 60055 w 536522"/>
                <a:gd name="connsiteY48" fmla="*/ 186831 h 542010"/>
                <a:gd name="connsiteX49" fmla="*/ 388589 w 536522"/>
                <a:gd name="connsiteY49" fmla="*/ 186831 h 542010"/>
                <a:gd name="connsiteX50" fmla="*/ 432747 w 536522"/>
                <a:gd name="connsiteY50" fmla="*/ 262800 h 542010"/>
                <a:gd name="connsiteX51" fmla="*/ 476904 w 536522"/>
                <a:gd name="connsiteY51" fmla="*/ 186831 h 542010"/>
                <a:gd name="connsiteX52" fmla="*/ 388589 w 536522"/>
                <a:gd name="connsiteY52" fmla="*/ 186831 h 542010"/>
                <a:gd name="connsiteX53" fmla="*/ 224322 w 536522"/>
                <a:gd name="connsiteY53" fmla="*/ 142663 h 542010"/>
                <a:gd name="connsiteX54" fmla="*/ 312638 w 536522"/>
                <a:gd name="connsiteY54" fmla="*/ 142663 h 542010"/>
                <a:gd name="connsiteX55" fmla="*/ 268480 w 536522"/>
                <a:gd name="connsiteY55" fmla="*/ 66694 h 542010"/>
                <a:gd name="connsiteX56" fmla="*/ 224322 w 536522"/>
                <a:gd name="connsiteY56" fmla="*/ 142663 h 542010"/>
                <a:gd name="connsiteX57" fmla="*/ 61821 w 536522"/>
                <a:gd name="connsiteY57" fmla="*/ 425339 h 542010"/>
                <a:gd name="connsiteX58" fmla="*/ 148370 w 536522"/>
                <a:gd name="connsiteY58" fmla="*/ 425339 h 542010"/>
                <a:gd name="connsiteX59" fmla="*/ 104212 w 536522"/>
                <a:gd name="connsiteY59" fmla="*/ 349369 h 542010"/>
                <a:gd name="connsiteX60" fmla="*/ 61821 w 536522"/>
                <a:gd name="connsiteY60" fmla="*/ 425339 h 542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536522" h="542010">
                  <a:moveTo>
                    <a:pt x="1766" y="156797"/>
                  </a:moveTo>
                  <a:cubicBezTo>
                    <a:pt x="8832" y="146196"/>
                    <a:pt x="19430" y="142663"/>
                    <a:pt x="33560" y="142663"/>
                  </a:cubicBezTo>
                  <a:cubicBezTo>
                    <a:pt x="75951" y="142663"/>
                    <a:pt x="120109" y="142663"/>
                    <a:pt x="162501" y="142663"/>
                  </a:cubicBezTo>
                  <a:cubicBezTo>
                    <a:pt x="173098" y="142663"/>
                    <a:pt x="176631" y="139129"/>
                    <a:pt x="181930" y="130296"/>
                  </a:cubicBezTo>
                  <a:cubicBezTo>
                    <a:pt x="203126" y="93195"/>
                    <a:pt x="224322" y="56093"/>
                    <a:pt x="247284" y="17226"/>
                  </a:cubicBezTo>
                  <a:cubicBezTo>
                    <a:pt x="261414" y="-5742"/>
                    <a:pt x="279077" y="-5742"/>
                    <a:pt x="293208" y="17226"/>
                  </a:cubicBezTo>
                  <a:cubicBezTo>
                    <a:pt x="314403" y="54327"/>
                    <a:pt x="337366" y="93195"/>
                    <a:pt x="358561" y="130296"/>
                  </a:cubicBezTo>
                  <a:cubicBezTo>
                    <a:pt x="362094" y="137363"/>
                    <a:pt x="367393" y="140896"/>
                    <a:pt x="376224" y="140896"/>
                  </a:cubicBezTo>
                  <a:cubicBezTo>
                    <a:pt x="420382" y="140896"/>
                    <a:pt x="464540" y="140896"/>
                    <a:pt x="506932" y="140896"/>
                  </a:cubicBezTo>
                  <a:cubicBezTo>
                    <a:pt x="535192" y="140896"/>
                    <a:pt x="544024" y="156797"/>
                    <a:pt x="529894" y="179764"/>
                  </a:cubicBezTo>
                  <a:cubicBezTo>
                    <a:pt x="508698" y="216865"/>
                    <a:pt x="485736" y="255733"/>
                    <a:pt x="464540" y="292834"/>
                  </a:cubicBezTo>
                  <a:cubicBezTo>
                    <a:pt x="459241" y="301668"/>
                    <a:pt x="461008" y="306968"/>
                    <a:pt x="464540" y="314035"/>
                  </a:cubicBezTo>
                  <a:cubicBezTo>
                    <a:pt x="485736" y="351136"/>
                    <a:pt x="508698" y="388237"/>
                    <a:pt x="529894" y="425339"/>
                  </a:cubicBezTo>
                  <a:cubicBezTo>
                    <a:pt x="544024" y="450073"/>
                    <a:pt x="535192" y="465973"/>
                    <a:pt x="506932" y="465973"/>
                  </a:cubicBezTo>
                  <a:cubicBezTo>
                    <a:pt x="418616" y="465973"/>
                    <a:pt x="332067" y="465973"/>
                    <a:pt x="243751" y="465973"/>
                  </a:cubicBezTo>
                  <a:cubicBezTo>
                    <a:pt x="238452" y="465973"/>
                    <a:pt x="233153" y="465973"/>
                    <a:pt x="226088" y="465973"/>
                  </a:cubicBezTo>
                  <a:cubicBezTo>
                    <a:pt x="234919" y="481873"/>
                    <a:pt x="243751" y="496008"/>
                    <a:pt x="250817" y="508374"/>
                  </a:cubicBezTo>
                  <a:cubicBezTo>
                    <a:pt x="257882" y="520742"/>
                    <a:pt x="254349" y="533109"/>
                    <a:pt x="243751" y="538409"/>
                  </a:cubicBezTo>
                  <a:cubicBezTo>
                    <a:pt x="233153" y="545476"/>
                    <a:pt x="220789" y="541942"/>
                    <a:pt x="213724" y="529575"/>
                  </a:cubicBezTo>
                  <a:cubicBezTo>
                    <a:pt x="203126" y="511908"/>
                    <a:pt x="192528" y="494241"/>
                    <a:pt x="181930" y="476574"/>
                  </a:cubicBezTo>
                  <a:cubicBezTo>
                    <a:pt x="176631" y="467740"/>
                    <a:pt x="171333" y="464206"/>
                    <a:pt x="162501" y="464206"/>
                  </a:cubicBezTo>
                  <a:cubicBezTo>
                    <a:pt x="118343" y="464206"/>
                    <a:pt x="75951" y="464206"/>
                    <a:pt x="31793" y="464206"/>
                  </a:cubicBezTo>
                  <a:cubicBezTo>
                    <a:pt x="17663" y="464206"/>
                    <a:pt x="7065" y="460673"/>
                    <a:pt x="1766" y="448306"/>
                  </a:cubicBezTo>
                  <a:cubicBezTo>
                    <a:pt x="1766" y="444773"/>
                    <a:pt x="1766" y="441239"/>
                    <a:pt x="1766" y="437705"/>
                  </a:cubicBezTo>
                  <a:cubicBezTo>
                    <a:pt x="26495" y="395304"/>
                    <a:pt x="51223" y="352903"/>
                    <a:pt x="74185" y="310502"/>
                  </a:cubicBezTo>
                  <a:cubicBezTo>
                    <a:pt x="75951" y="306968"/>
                    <a:pt x="77718" y="298134"/>
                    <a:pt x="74185" y="294601"/>
                  </a:cubicBezTo>
                  <a:cubicBezTo>
                    <a:pt x="49457" y="252200"/>
                    <a:pt x="24728" y="209798"/>
                    <a:pt x="0" y="167397"/>
                  </a:cubicBezTo>
                  <a:cubicBezTo>
                    <a:pt x="1766" y="165630"/>
                    <a:pt x="1766" y="162097"/>
                    <a:pt x="1766" y="156797"/>
                  </a:cubicBezTo>
                  <a:close/>
                  <a:moveTo>
                    <a:pt x="432747" y="349369"/>
                  </a:moveTo>
                  <a:cubicBezTo>
                    <a:pt x="423915" y="365270"/>
                    <a:pt x="415083" y="379404"/>
                    <a:pt x="406252" y="395304"/>
                  </a:cubicBezTo>
                  <a:cubicBezTo>
                    <a:pt x="397420" y="409438"/>
                    <a:pt x="385056" y="412971"/>
                    <a:pt x="374458" y="407671"/>
                  </a:cubicBezTo>
                  <a:cubicBezTo>
                    <a:pt x="363860" y="400605"/>
                    <a:pt x="360328" y="388237"/>
                    <a:pt x="369159" y="374104"/>
                  </a:cubicBezTo>
                  <a:cubicBezTo>
                    <a:pt x="379757" y="354670"/>
                    <a:pt x="390355" y="335236"/>
                    <a:pt x="402719" y="317568"/>
                  </a:cubicBezTo>
                  <a:cubicBezTo>
                    <a:pt x="406252" y="310502"/>
                    <a:pt x="408018" y="305201"/>
                    <a:pt x="402719" y="298134"/>
                  </a:cubicBezTo>
                  <a:cubicBezTo>
                    <a:pt x="383290" y="264567"/>
                    <a:pt x="363860" y="230999"/>
                    <a:pt x="344431" y="197431"/>
                  </a:cubicBezTo>
                  <a:cubicBezTo>
                    <a:pt x="340898" y="190364"/>
                    <a:pt x="335599" y="186831"/>
                    <a:pt x="328534" y="186831"/>
                  </a:cubicBezTo>
                  <a:cubicBezTo>
                    <a:pt x="289675" y="186831"/>
                    <a:pt x="250817" y="186831"/>
                    <a:pt x="211958" y="186831"/>
                  </a:cubicBezTo>
                  <a:cubicBezTo>
                    <a:pt x="203126" y="186831"/>
                    <a:pt x="197827" y="188598"/>
                    <a:pt x="194294" y="197431"/>
                  </a:cubicBezTo>
                  <a:cubicBezTo>
                    <a:pt x="174865" y="230999"/>
                    <a:pt x="155435" y="264567"/>
                    <a:pt x="136006" y="298134"/>
                  </a:cubicBezTo>
                  <a:cubicBezTo>
                    <a:pt x="132473" y="305201"/>
                    <a:pt x="130707" y="310502"/>
                    <a:pt x="136006" y="319335"/>
                  </a:cubicBezTo>
                  <a:cubicBezTo>
                    <a:pt x="155435" y="351136"/>
                    <a:pt x="174865" y="384704"/>
                    <a:pt x="192528" y="416505"/>
                  </a:cubicBezTo>
                  <a:cubicBezTo>
                    <a:pt x="197827" y="425339"/>
                    <a:pt x="203126" y="428872"/>
                    <a:pt x="213724" y="428872"/>
                  </a:cubicBezTo>
                  <a:cubicBezTo>
                    <a:pt x="296740" y="428872"/>
                    <a:pt x="379757" y="428872"/>
                    <a:pt x="462774" y="428872"/>
                  </a:cubicBezTo>
                  <a:cubicBezTo>
                    <a:pt x="466306" y="428872"/>
                    <a:pt x="471606" y="428872"/>
                    <a:pt x="476904" y="428872"/>
                  </a:cubicBezTo>
                  <a:cubicBezTo>
                    <a:pt x="461008" y="398838"/>
                    <a:pt x="446877" y="375870"/>
                    <a:pt x="432747" y="349369"/>
                  </a:cubicBezTo>
                  <a:close/>
                  <a:moveTo>
                    <a:pt x="60055" y="186831"/>
                  </a:moveTo>
                  <a:cubicBezTo>
                    <a:pt x="75951" y="213332"/>
                    <a:pt x="90082" y="238066"/>
                    <a:pt x="104212" y="262800"/>
                  </a:cubicBezTo>
                  <a:cubicBezTo>
                    <a:pt x="120109" y="236299"/>
                    <a:pt x="134240" y="211565"/>
                    <a:pt x="148370" y="186831"/>
                  </a:cubicBezTo>
                  <a:cubicBezTo>
                    <a:pt x="118343" y="186831"/>
                    <a:pt x="91848" y="186831"/>
                    <a:pt x="60055" y="186831"/>
                  </a:cubicBezTo>
                  <a:close/>
                  <a:moveTo>
                    <a:pt x="388589" y="186831"/>
                  </a:moveTo>
                  <a:cubicBezTo>
                    <a:pt x="404485" y="213332"/>
                    <a:pt x="416850" y="238066"/>
                    <a:pt x="432747" y="262800"/>
                  </a:cubicBezTo>
                  <a:cubicBezTo>
                    <a:pt x="448643" y="236299"/>
                    <a:pt x="461008" y="211565"/>
                    <a:pt x="476904" y="186831"/>
                  </a:cubicBezTo>
                  <a:cubicBezTo>
                    <a:pt x="446877" y="186831"/>
                    <a:pt x="418616" y="186831"/>
                    <a:pt x="388589" y="186831"/>
                  </a:cubicBezTo>
                  <a:close/>
                  <a:moveTo>
                    <a:pt x="224322" y="142663"/>
                  </a:moveTo>
                  <a:cubicBezTo>
                    <a:pt x="254349" y="142663"/>
                    <a:pt x="282610" y="142663"/>
                    <a:pt x="312638" y="142663"/>
                  </a:cubicBezTo>
                  <a:cubicBezTo>
                    <a:pt x="298507" y="116162"/>
                    <a:pt x="284376" y="93195"/>
                    <a:pt x="268480" y="66694"/>
                  </a:cubicBezTo>
                  <a:cubicBezTo>
                    <a:pt x="252582" y="93195"/>
                    <a:pt x="240219" y="116162"/>
                    <a:pt x="224322" y="142663"/>
                  </a:cubicBezTo>
                  <a:close/>
                  <a:moveTo>
                    <a:pt x="61821" y="425339"/>
                  </a:moveTo>
                  <a:cubicBezTo>
                    <a:pt x="91848" y="425339"/>
                    <a:pt x="120109" y="425339"/>
                    <a:pt x="148370" y="425339"/>
                  </a:cubicBezTo>
                  <a:cubicBezTo>
                    <a:pt x="134240" y="398838"/>
                    <a:pt x="120109" y="375870"/>
                    <a:pt x="104212" y="349369"/>
                  </a:cubicBezTo>
                  <a:cubicBezTo>
                    <a:pt x="90082" y="375870"/>
                    <a:pt x="75951" y="398838"/>
                    <a:pt x="61821" y="425339"/>
                  </a:cubicBezTo>
                  <a:close/>
                </a:path>
              </a:pathLst>
            </a:custGeom>
            <a:grpFill/>
            <a:ln w="17659" cap="flat">
              <a:noFill/>
              <a:prstDash val="solid"/>
              <a:miter/>
            </a:ln>
          </p:spPr>
          <p:txBody>
            <a:bodyPr rtlCol="0" anchor="ctr"/>
            <a:lstStyle/>
            <a:p>
              <a:endParaRPr lang="en-US"/>
            </a:p>
          </p:txBody>
        </p:sp>
        <p:sp>
          <p:nvSpPr>
            <p:cNvPr id="86" name="Freeform 126">
              <a:extLst>
                <a:ext uri="{FF2B5EF4-FFF2-40B4-BE49-F238E27FC236}">
                  <a16:creationId xmlns:a16="http://schemas.microsoft.com/office/drawing/2014/main" id="{AE2CCC7A-D910-3F94-485D-49FFFDD3315A}"/>
                </a:ext>
              </a:extLst>
            </p:cNvPr>
            <p:cNvSpPr/>
            <p:nvPr/>
          </p:nvSpPr>
          <p:spPr>
            <a:xfrm>
              <a:off x="5331004" y="4977390"/>
              <a:ext cx="329658" cy="314349"/>
            </a:xfrm>
            <a:custGeom>
              <a:avLst/>
              <a:gdLst>
                <a:gd name="connsiteX0" fmla="*/ 329659 w 329658"/>
                <a:gd name="connsiteY0" fmla="*/ 130738 h 314349"/>
                <a:gd name="connsiteX1" fmla="*/ 269604 w 329658"/>
                <a:gd name="connsiteY1" fmla="*/ 192573 h 314349"/>
                <a:gd name="connsiteX2" fmla="*/ 262539 w 329658"/>
                <a:gd name="connsiteY2" fmla="*/ 217307 h 314349"/>
                <a:gd name="connsiteX3" fmla="*/ 273136 w 329658"/>
                <a:gd name="connsiteY3" fmla="*/ 280909 h 314349"/>
                <a:gd name="connsiteX4" fmla="*/ 266071 w 329658"/>
                <a:gd name="connsiteY4" fmla="*/ 310943 h 314349"/>
                <a:gd name="connsiteX5" fmla="*/ 236044 w 329658"/>
                <a:gd name="connsiteY5" fmla="*/ 307410 h 314349"/>
                <a:gd name="connsiteX6" fmla="*/ 174223 w 329658"/>
                <a:gd name="connsiteY6" fmla="*/ 275609 h 314349"/>
                <a:gd name="connsiteX7" fmla="*/ 156560 w 329658"/>
                <a:gd name="connsiteY7" fmla="*/ 275609 h 314349"/>
                <a:gd name="connsiteX8" fmla="*/ 91206 w 329658"/>
                <a:gd name="connsiteY8" fmla="*/ 309176 h 314349"/>
                <a:gd name="connsiteX9" fmla="*/ 64712 w 329658"/>
                <a:gd name="connsiteY9" fmla="*/ 310943 h 314349"/>
                <a:gd name="connsiteX10" fmla="*/ 55880 w 329658"/>
                <a:gd name="connsiteY10" fmla="*/ 284442 h 314349"/>
                <a:gd name="connsiteX11" fmla="*/ 68244 w 329658"/>
                <a:gd name="connsiteY11" fmla="*/ 212007 h 314349"/>
                <a:gd name="connsiteX12" fmla="*/ 62945 w 329658"/>
                <a:gd name="connsiteY12" fmla="*/ 196106 h 314349"/>
                <a:gd name="connsiteX13" fmla="*/ 9956 w 329658"/>
                <a:gd name="connsiteY13" fmla="*/ 144871 h 314349"/>
                <a:gd name="connsiteX14" fmla="*/ 1124 w 329658"/>
                <a:gd name="connsiteY14" fmla="*/ 118371 h 314349"/>
                <a:gd name="connsiteX15" fmla="*/ 24087 w 329658"/>
                <a:gd name="connsiteY15" fmla="*/ 102470 h 314349"/>
                <a:gd name="connsiteX16" fmla="*/ 94739 w 329658"/>
                <a:gd name="connsiteY16" fmla="*/ 91870 h 314349"/>
                <a:gd name="connsiteX17" fmla="*/ 110636 w 329658"/>
                <a:gd name="connsiteY17" fmla="*/ 81269 h 314349"/>
                <a:gd name="connsiteX18" fmla="*/ 142429 w 329658"/>
                <a:gd name="connsiteY18" fmla="*/ 17667 h 314349"/>
                <a:gd name="connsiteX19" fmla="*/ 163625 w 329658"/>
                <a:gd name="connsiteY19" fmla="*/ 0 h 314349"/>
                <a:gd name="connsiteX20" fmla="*/ 184821 w 329658"/>
                <a:gd name="connsiteY20" fmla="*/ 17667 h 314349"/>
                <a:gd name="connsiteX21" fmla="*/ 214848 w 329658"/>
                <a:gd name="connsiteY21" fmla="*/ 81269 h 314349"/>
                <a:gd name="connsiteX22" fmla="*/ 232511 w 329658"/>
                <a:gd name="connsiteY22" fmla="*/ 93637 h 314349"/>
                <a:gd name="connsiteX23" fmla="*/ 296099 w 329658"/>
                <a:gd name="connsiteY23" fmla="*/ 102470 h 314349"/>
                <a:gd name="connsiteX24" fmla="*/ 326126 w 329658"/>
                <a:gd name="connsiteY24" fmla="*/ 116604 h 314349"/>
                <a:gd name="connsiteX25" fmla="*/ 329659 w 329658"/>
                <a:gd name="connsiteY25" fmla="*/ 130738 h 314349"/>
                <a:gd name="connsiteX26" fmla="*/ 260772 w 329658"/>
                <a:gd name="connsiteY26" fmla="*/ 139572 h 314349"/>
                <a:gd name="connsiteX27" fmla="*/ 214848 w 329658"/>
                <a:gd name="connsiteY27" fmla="*/ 132504 h 314349"/>
                <a:gd name="connsiteX28" fmla="*/ 184821 w 329658"/>
                <a:gd name="connsiteY28" fmla="*/ 111304 h 314349"/>
                <a:gd name="connsiteX29" fmla="*/ 163625 w 329658"/>
                <a:gd name="connsiteY29" fmla="*/ 68903 h 314349"/>
                <a:gd name="connsiteX30" fmla="*/ 142429 w 329658"/>
                <a:gd name="connsiteY30" fmla="*/ 111304 h 314349"/>
                <a:gd name="connsiteX31" fmla="*/ 112402 w 329658"/>
                <a:gd name="connsiteY31" fmla="*/ 132504 h 314349"/>
                <a:gd name="connsiteX32" fmla="*/ 68244 w 329658"/>
                <a:gd name="connsiteY32" fmla="*/ 139572 h 314349"/>
                <a:gd name="connsiteX33" fmla="*/ 101804 w 329658"/>
                <a:gd name="connsiteY33" fmla="*/ 173139 h 314349"/>
                <a:gd name="connsiteX34" fmla="*/ 112402 w 329658"/>
                <a:gd name="connsiteY34" fmla="*/ 204940 h 314349"/>
                <a:gd name="connsiteX35" fmla="*/ 105337 w 329658"/>
                <a:gd name="connsiteY35" fmla="*/ 252642 h 314349"/>
                <a:gd name="connsiteX36" fmla="*/ 147729 w 329658"/>
                <a:gd name="connsiteY36" fmla="*/ 231441 h 314349"/>
                <a:gd name="connsiteX37" fmla="*/ 183055 w 329658"/>
                <a:gd name="connsiteY37" fmla="*/ 231441 h 314349"/>
                <a:gd name="connsiteX38" fmla="*/ 225446 w 329658"/>
                <a:gd name="connsiteY38" fmla="*/ 252642 h 314349"/>
                <a:gd name="connsiteX39" fmla="*/ 216615 w 329658"/>
                <a:gd name="connsiteY39" fmla="*/ 203173 h 314349"/>
                <a:gd name="connsiteX40" fmla="*/ 227213 w 329658"/>
                <a:gd name="connsiteY40" fmla="*/ 174906 h 314349"/>
                <a:gd name="connsiteX41" fmla="*/ 260772 w 329658"/>
                <a:gd name="connsiteY41" fmla="*/ 139572 h 314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29658" h="314349">
                  <a:moveTo>
                    <a:pt x="329659" y="130738"/>
                  </a:moveTo>
                  <a:cubicBezTo>
                    <a:pt x="310229" y="151938"/>
                    <a:pt x="290799" y="171372"/>
                    <a:pt x="269604" y="192573"/>
                  </a:cubicBezTo>
                  <a:cubicBezTo>
                    <a:pt x="262539" y="199640"/>
                    <a:pt x="259006" y="206707"/>
                    <a:pt x="262539" y="217307"/>
                  </a:cubicBezTo>
                  <a:cubicBezTo>
                    <a:pt x="267838" y="238508"/>
                    <a:pt x="269604" y="259708"/>
                    <a:pt x="273136" y="280909"/>
                  </a:cubicBezTo>
                  <a:cubicBezTo>
                    <a:pt x="274903" y="291509"/>
                    <a:pt x="276669" y="303877"/>
                    <a:pt x="266071" y="310943"/>
                  </a:cubicBezTo>
                  <a:cubicBezTo>
                    <a:pt x="255473" y="318010"/>
                    <a:pt x="244876" y="312710"/>
                    <a:pt x="236044" y="307410"/>
                  </a:cubicBezTo>
                  <a:cubicBezTo>
                    <a:pt x="214848" y="296810"/>
                    <a:pt x="195419" y="286209"/>
                    <a:pt x="174223" y="275609"/>
                  </a:cubicBezTo>
                  <a:cubicBezTo>
                    <a:pt x="168924" y="273842"/>
                    <a:pt x="161859" y="273842"/>
                    <a:pt x="156560" y="275609"/>
                  </a:cubicBezTo>
                  <a:cubicBezTo>
                    <a:pt x="135364" y="286209"/>
                    <a:pt x="114168" y="298577"/>
                    <a:pt x="91206" y="309176"/>
                  </a:cubicBezTo>
                  <a:cubicBezTo>
                    <a:pt x="84141" y="312710"/>
                    <a:pt x="73543" y="312710"/>
                    <a:pt x="64712" y="310943"/>
                  </a:cubicBezTo>
                  <a:cubicBezTo>
                    <a:pt x="54114" y="307410"/>
                    <a:pt x="54114" y="295043"/>
                    <a:pt x="55880" y="284442"/>
                  </a:cubicBezTo>
                  <a:cubicBezTo>
                    <a:pt x="59413" y="259708"/>
                    <a:pt x="64712" y="236741"/>
                    <a:pt x="68244" y="212007"/>
                  </a:cubicBezTo>
                  <a:cubicBezTo>
                    <a:pt x="68244" y="206707"/>
                    <a:pt x="66478" y="199640"/>
                    <a:pt x="62945" y="196106"/>
                  </a:cubicBezTo>
                  <a:cubicBezTo>
                    <a:pt x="45282" y="178439"/>
                    <a:pt x="27619" y="162539"/>
                    <a:pt x="9956" y="144871"/>
                  </a:cubicBezTo>
                  <a:cubicBezTo>
                    <a:pt x="2891" y="137805"/>
                    <a:pt x="-2408" y="130738"/>
                    <a:pt x="1124" y="118371"/>
                  </a:cubicBezTo>
                  <a:cubicBezTo>
                    <a:pt x="4657" y="107770"/>
                    <a:pt x="13489" y="104237"/>
                    <a:pt x="24087" y="102470"/>
                  </a:cubicBezTo>
                  <a:cubicBezTo>
                    <a:pt x="47049" y="98937"/>
                    <a:pt x="71777" y="95403"/>
                    <a:pt x="94739" y="91870"/>
                  </a:cubicBezTo>
                  <a:cubicBezTo>
                    <a:pt x="100038" y="90103"/>
                    <a:pt x="107103" y="86570"/>
                    <a:pt x="110636" y="81269"/>
                  </a:cubicBezTo>
                  <a:cubicBezTo>
                    <a:pt x="121234" y="60069"/>
                    <a:pt x="131831" y="38868"/>
                    <a:pt x="142429" y="17667"/>
                  </a:cubicBezTo>
                  <a:cubicBezTo>
                    <a:pt x="147729" y="8834"/>
                    <a:pt x="153027" y="0"/>
                    <a:pt x="163625" y="0"/>
                  </a:cubicBezTo>
                  <a:cubicBezTo>
                    <a:pt x="175989" y="0"/>
                    <a:pt x="181288" y="7067"/>
                    <a:pt x="184821" y="17667"/>
                  </a:cubicBezTo>
                  <a:cubicBezTo>
                    <a:pt x="195419" y="38868"/>
                    <a:pt x="206017" y="60069"/>
                    <a:pt x="214848" y="81269"/>
                  </a:cubicBezTo>
                  <a:cubicBezTo>
                    <a:pt x="218381" y="90103"/>
                    <a:pt x="223680" y="93637"/>
                    <a:pt x="232511" y="93637"/>
                  </a:cubicBezTo>
                  <a:cubicBezTo>
                    <a:pt x="253707" y="95403"/>
                    <a:pt x="274903" y="100703"/>
                    <a:pt x="296099" y="102470"/>
                  </a:cubicBezTo>
                  <a:cubicBezTo>
                    <a:pt x="308463" y="104237"/>
                    <a:pt x="319061" y="107770"/>
                    <a:pt x="326126" y="116604"/>
                  </a:cubicBezTo>
                  <a:cubicBezTo>
                    <a:pt x="329659" y="121904"/>
                    <a:pt x="329659" y="127204"/>
                    <a:pt x="329659" y="130738"/>
                  </a:cubicBezTo>
                  <a:close/>
                  <a:moveTo>
                    <a:pt x="260772" y="139572"/>
                  </a:moveTo>
                  <a:cubicBezTo>
                    <a:pt x="244876" y="137805"/>
                    <a:pt x="228979" y="134271"/>
                    <a:pt x="214848" y="132504"/>
                  </a:cubicBezTo>
                  <a:cubicBezTo>
                    <a:pt x="200718" y="130738"/>
                    <a:pt x="191886" y="125437"/>
                    <a:pt x="184821" y="111304"/>
                  </a:cubicBezTo>
                  <a:cubicBezTo>
                    <a:pt x="177756" y="97170"/>
                    <a:pt x="170690" y="83036"/>
                    <a:pt x="163625" y="68903"/>
                  </a:cubicBezTo>
                  <a:cubicBezTo>
                    <a:pt x="156560" y="84803"/>
                    <a:pt x="147729" y="97170"/>
                    <a:pt x="142429" y="111304"/>
                  </a:cubicBezTo>
                  <a:cubicBezTo>
                    <a:pt x="137131" y="125437"/>
                    <a:pt x="126533" y="130738"/>
                    <a:pt x="112402" y="132504"/>
                  </a:cubicBezTo>
                  <a:cubicBezTo>
                    <a:pt x="98271" y="134271"/>
                    <a:pt x="84141" y="136038"/>
                    <a:pt x="68244" y="139572"/>
                  </a:cubicBezTo>
                  <a:cubicBezTo>
                    <a:pt x="80608" y="151938"/>
                    <a:pt x="91206" y="162539"/>
                    <a:pt x="101804" y="173139"/>
                  </a:cubicBezTo>
                  <a:cubicBezTo>
                    <a:pt x="110636" y="181973"/>
                    <a:pt x="115935" y="190806"/>
                    <a:pt x="112402" y="204940"/>
                  </a:cubicBezTo>
                  <a:cubicBezTo>
                    <a:pt x="108869" y="219074"/>
                    <a:pt x="107103" y="234974"/>
                    <a:pt x="105337" y="252642"/>
                  </a:cubicBezTo>
                  <a:cubicBezTo>
                    <a:pt x="121234" y="243808"/>
                    <a:pt x="135364" y="238508"/>
                    <a:pt x="147729" y="231441"/>
                  </a:cubicBezTo>
                  <a:cubicBezTo>
                    <a:pt x="160092" y="224374"/>
                    <a:pt x="170690" y="224374"/>
                    <a:pt x="183055" y="231441"/>
                  </a:cubicBezTo>
                  <a:cubicBezTo>
                    <a:pt x="195419" y="238508"/>
                    <a:pt x="209549" y="245575"/>
                    <a:pt x="225446" y="252642"/>
                  </a:cubicBezTo>
                  <a:cubicBezTo>
                    <a:pt x="221913" y="233208"/>
                    <a:pt x="220147" y="219074"/>
                    <a:pt x="216615" y="203173"/>
                  </a:cubicBezTo>
                  <a:cubicBezTo>
                    <a:pt x="214848" y="190806"/>
                    <a:pt x="218381" y="181973"/>
                    <a:pt x="227213" y="174906"/>
                  </a:cubicBezTo>
                  <a:cubicBezTo>
                    <a:pt x="237810" y="164306"/>
                    <a:pt x="248408" y="153705"/>
                    <a:pt x="260772" y="139572"/>
                  </a:cubicBezTo>
                  <a:close/>
                </a:path>
              </a:pathLst>
            </a:custGeom>
            <a:solidFill>
              <a:srgbClr val="F26F46"/>
            </a:solidFill>
            <a:ln w="17659" cap="flat">
              <a:noFill/>
              <a:prstDash val="solid"/>
              <a:miter/>
            </a:ln>
          </p:spPr>
          <p:txBody>
            <a:bodyPr rtlCol="0" anchor="ctr"/>
            <a:lstStyle/>
            <a:p>
              <a:endParaRPr lang="en-US" dirty="0"/>
            </a:p>
          </p:txBody>
        </p:sp>
        <p:sp>
          <p:nvSpPr>
            <p:cNvPr id="87" name="Freeform 129">
              <a:extLst>
                <a:ext uri="{FF2B5EF4-FFF2-40B4-BE49-F238E27FC236}">
                  <a16:creationId xmlns:a16="http://schemas.microsoft.com/office/drawing/2014/main" id="{1841199E-2A42-2ABF-FA45-9E5B9AD88BCD}"/>
                </a:ext>
              </a:extLst>
            </p:cNvPr>
            <p:cNvSpPr/>
            <p:nvPr/>
          </p:nvSpPr>
          <p:spPr>
            <a:xfrm>
              <a:off x="4574380" y="4417339"/>
              <a:ext cx="743617" cy="968163"/>
            </a:xfrm>
            <a:custGeom>
              <a:avLst/>
              <a:gdLst>
                <a:gd name="connsiteX0" fmla="*/ 395654 w 743617"/>
                <a:gd name="connsiteY0" fmla="*/ 42401 h 968163"/>
                <a:gd name="connsiteX1" fmla="*/ 347964 w 743617"/>
                <a:gd name="connsiteY1" fmla="*/ 42401 h 968163"/>
                <a:gd name="connsiteX2" fmla="*/ 347964 w 743617"/>
                <a:gd name="connsiteY2" fmla="*/ 58302 h 968163"/>
                <a:gd name="connsiteX3" fmla="*/ 347964 w 743617"/>
                <a:gd name="connsiteY3" fmla="*/ 245574 h 968163"/>
                <a:gd name="connsiteX4" fmla="*/ 312638 w 743617"/>
                <a:gd name="connsiteY4" fmla="*/ 280909 h 968163"/>
                <a:gd name="connsiteX5" fmla="*/ 61821 w 743617"/>
                <a:gd name="connsiteY5" fmla="*/ 280909 h 968163"/>
                <a:gd name="connsiteX6" fmla="*/ 44158 w 743617"/>
                <a:gd name="connsiteY6" fmla="*/ 280909 h 968163"/>
                <a:gd name="connsiteX7" fmla="*/ 44158 w 743617"/>
                <a:gd name="connsiteY7" fmla="*/ 328611 h 968163"/>
                <a:gd name="connsiteX8" fmla="*/ 60055 w 743617"/>
                <a:gd name="connsiteY8" fmla="*/ 328611 h 968163"/>
                <a:gd name="connsiteX9" fmla="*/ 312638 w 743617"/>
                <a:gd name="connsiteY9" fmla="*/ 328611 h 968163"/>
                <a:gd name="connsiteX10" fmla="*/ 346197 w 743617"/>
                <a:gd name="connsiteY10" fmla="*/ 362178 h 968163"/>
                <a:gd name="connsiteX11" fmla="*/ 346197 w 743617"/>
                <a:gd name="connsiteY11" fmla="*/ 904562 h 968163"/>
                <a:gd name="connsiteX12" fmla="*/ 346197 w 743617"/>
                <a:gd name="connsiteY12" fmla="*/ 923996 h 968163"/>
                <a:gd name="connsiteX13" fmla="*/ 381524 w 743617"/>
                <a:gd name="connsiteY13" fmla="*/ 923996 h 968163"/>
                <a:gd name="connsiteX14" fmla="*/ 411551 w 743617"/>
                <a:gd name="connsiteY14" fmla="*/ 945197 h 968163"/>
                <a:gd name="connsiteX15" fmla="*/ 381524 w 743617"/>
                <a:gd name="connsiteY15" fmla="*/ 968164 h 968163"/>
                <a:gd name="connsiteX16" fmla="*/ 333833 w 743617"/>
                <a:gd name="connsiteY16" fmla="*/ 968164 h 968163"/>
                <a:gd name="connsiteX17" fmla="*/ 303806 w 743617"/>
                <a:gd name="connsiteY17" fmla="*/ 938130 h 968163"/>
                <a:gd name="connsiteX18" fmla="*/ 303806 w 743617"/>
                <a:gd name="connsiteY18" fmla="*/ 727889 h 968163"/>
                <a:gd name="connsiteX19" fmla="*/ 303806 w 743617"/>
                <a:gd name="connsiteY19" fmla="*/ 390446 h 968163"/>
                <a:gd name="connsiteX20" fmla="*/ 303806 w 743617"/>
                <a:gd name="connsiteY20" fmla="*/ 372779 h 968163"/>
                <a:gd name="connsiteX21" fmla="*/ 286143 w 743617"/>
                <a:gd name="connsiteY21" fmla="*/ 372779 h 968163"/>
                <a:gd name="connsiteX22" fmla="*/ 33560 w 743617"/>
                <a:gd name="connsiteY22" fmla="*/ 372779 h 968163"/>
                <a:gd name="connsiteX23" fmla="*/ 0 w 743617"/>
                <a:gd name="connsiteY23" fmla="*/ 339210 h 968163"/>
                <a:gd name="connsiteX24" fmla="*/ 0 w 743617"/>
                <a:gd name="connsiteY24" fmla="*/ 268542 h 968163"/>
                <a:gd name="connsiteX25" fmla="*/ 30028 w 743617"/>
                <a:gd name="connsiteY25" fmla="*/ 238508 h 968163"/>
                <a:gd name="connsiteX26" fmla="*/ 284376 w 743617"/>
                <a:gd name="connsiteY26" fmla="*/ 238508 h 968163"/>
                <a:gd name="connsiteX27" fmla="*/ 303806 w 743617"/>
                <a:gd name="connsiteY27" fmla="*/ 238508 h 968163"/>
                <a:gd name="connsiteX28" fmla="*/ 303806 w 743617"/>
                <a:gd name="connsiteY28" fmla="*/ 220840 h 968163"/>
                <a:gd name="connsiteX29" fmla="*/ 303806 w 743617"/>
                <a:gd name="connsiteY29" fmla="*/ 31801 h 968163"/>
                <a:gd name="connsiteX30" fmla="*/ 335599 w 743617"/>
                <a:gd name="connsiteY30" fmla="*/ 0 h 968163"/>
                <a:gd name="connsiteX31" fmla="*/ 409785 w 743617"/>
                <a:gd name="connsiteY31" fmla="*/ 0 h 968163"/>
                <a:gd name="connsiteX32" fmla="*/ 438045 w 743617"/>
                <a:gd name="connsiteY32" fmla="*/ 28268 h 968163"/>
                <a:gd name="connsiteX33" fmla="*/ 438045 w 743617"/>
                <a:gd name="connsiteY33" fmla="*/ 219074 h 968163"/>
                <a:gd name="connsiteX34" fmla="*/ 438045 w 743617"/>
                <a:gd name="connsiteY34" fmla="*/ 238508 h 968163"/>
                <a:gd name="connsiteX35" fmla="*/ 455708 w 743617"/>
                <a:gd name="connsiteY35" fmla="*/ 238508 h 968163"/>
                <a:gd name="connsiteX36" fmla="*/ 706525 w 743617"/>
                <a:gd name="connsiteY36" fmla="*/ 238508 h 968163"/>
                <a:gd name="connsiteX37" fmla="*/ 743618 w 743617"/>
                <a:gd name="connsiteY37" fmla="*/ 275609 h 968163"/>
                <a:gd name="connsiteX38" fmla="*/ 743618 w 743617"/>
                <a:gd name="connsiteY38" fmla="*/ 300343 h 968163"/>
                <a:gd name="connsiteX39" fmla="*/ 724188 w 743617"/>
                <a:gd name="connsiteY39" fmla="*/ 321543 h 968163"/>
                <a:gd name="connsiteX40" fmla="*/ 701226 w 743617"/>
                <a:gd name="connsiteY40" fmla="*/ 300343 h 968163"/>
                <a:gd name="connsiteX41" fmla="*/ 701226 w 743617"/>
                <a:gd name="connsiteY41" fmla="*/ 280909 h 968163"/>
                <a:gd name="connsiteX42" fmla="*/ 683563 w 743617"/>
                <a:gd name="connsiteY42" fmla="*/ 280909 h 968163"/>
                <a:gd name="connsiteX43" fmla="*/ 430980 w 743617"/>
                <a:gd name="connsiteY43" fmla="*/ 280909 h 968163"/>
                <a:gd name="connsiteX44" fmla="*/ 397420 w 743617"/>
                <a:gd name="connsiteY44" fmla="*/ 247341 h 968163"/>
                <a:gd name="connsiteX45" fmla="*/ 397420 w 743617"/>
                <a:gd name="connsiteY45" fmla="*/ 61835 h 968163"/>
                <a:gd name="connsiteX46" fmla="*/ 395654 w 743617"/>
                <a:gd name="connsiteY46" fmla="*/ 42401 h 968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743617" h="968163">
                  <a:moveTo>
                    <a:pt x="395654" y="42401"/>
                  </a:moveTo>
                  <a:cubicBezTo>
                    <a:pt x="379757" y="42401"/>
                    <a:pt x="363860" y="42401"/>
                    <a:pt x="347964" y="42401"/>
                  </a:cubicBezTo>
                  <a:cubicBezTo>
                    <a:pt x="347964" y="47701"/>
                    <a:pt x="347964" y="53002"/>
                    <a:pt x="347964" y="58302"/>
                  </a:cubicBezTo>
                  <a:cubicBezTo>
                    <a:pt x="347964" y="120137"/>
                    <a:pt x="347964" y="183739"/>
                    <a:pt x="347964" y="245574"/>
                  </a:cubicBezTo>
                  <a:cubicBezTo>
                    <a:pt x="347964" y="275609"/>
                    <a:pt x="342665" y="280909"/>
                    <a:pt x="312638" y="280909"/>
                  </a:cubicBezTo>
                  <a:cubicBezTo>
                    <a:pt x="229621" y="280909"/>
                    <a:pt x="146604" y="280909"/>
                    <a:pt x="61821" y="280909"/>
                  </a:cubicBezTo>
                  <a:cubicBezTo>
                    <a:pt x="56522" y="280909"/>
                    <a:pt x="51223" y="280909"/>
                    <a:pt x="44158" y="280909"/>
                  </a:cubicBezTo>
                  <a:cubicBezTo>
                    <a:pt x="44158" y="296809"/>
                    <a:pt x="44158" y="310943"/>
                    <a:pt x="44158" y="328611"/>
                  </a:cubicBezTo>
                  <a:cubicBezTo>
                    <a:pt x="49457" y="328611"/>
                    <a:pt x="54756" y="328611"/>
                    <a:pt x="60055" y="328611"/>
                  </a:cubicBezTo>
                  <a:cubicBezTo>
                    <a:pt x="144838" y="328611"/>
                    <a:pt x="227854" y="328611"/>
                    <a:pt x="312638" y="328611"/>
                  </a:cubicBezTo>
                  <a:cubicBezTo>
                    <a:pt x="340898" y="328611"/>
                    <a:pt x="346197" y="333910"/>
                    <a:pt x="346197" y="362178"/>
                  </a:cubicBezTo>
                  <a:cubicBezTo>
                    <a:pt x="346197" y="542384"/>
                    <a:pt x="346197" y="722590"/>
                    <a:pt x="346197" y="904562"/>
                  </a:cubicBezTo>
                  <a:cubicBezTo>
                    <a:pt x="346197" y="909862"/>
                    <a:pt x="346197" y="916929"/>
                    <a:pt x="346197" y="923996"/>
                  </a:cubicBezTo>
                  <a:cubicBezTo>
                    <a:pt x="358561" y="923996"/>
                    <a:pt x="370926" y="923996"/>
                    <a:pt x="381524" y="923996"/>
                  </a:cubicBezTo>
                  <a:cubicBezTo>
                    <a:pt x="400953" y="923996"/>
                    <a:pt x="409785" y="931063"/>
                    <a:pt x="411551" y="945197"/>
                  </a:cubicBezTo>
                  <a:cubicBezTo>
                    <a:pt x="411551" y="959330"/>
                    <a:pt x="400953" y="966397"/>
                    <a:pt x="381524" y="968164"/>
                  </a:cubicBezTo>
                  <a:cubicBezTo>
                    <a:pt x="365627" y="968164"/>
                    <a:pt x="349730" y="968164"/>
                    <a:pt x="333833" y="968164"/>
                  </a:cubicBezTo>
                  <a:cubicBezTo>
                    <a:pt x="310871" y="968164"/>
                    <a:pt x="303806" y="961097"/>
                    <a:pt x="303806" y="938130"/>
                  </a:cubicBezTo>
                  <a:cubicBezTo>
                    <a:pt x="303806" y="867461"/>
                    <a:pt x="303806" y="798558"/>
                    <a:pt x="303806" y="727889"/>
                  </a:cubicBezTo>
                  <a:cubicBezTo>
                    <a:pt x="303806" y="614819"/>
                    <a:pt x="303806" y="503516"/>
                    <a:pt x="303806" y="390446"/>
                  </a:cubicBezTo>
                  <a:cubicBezTo>
                    <a:pt x="303806" y="385145"/>
                    <a:pt x="303806" y="379845"/>
                    <a:pt x="303806" y="372779"/>
                  </a:cubicBezTo>
                  <a:cubicBezTo>
                    <a:pt x="296740" y="372779"/>
                    <a:pt x="291442" y="372779"/>
                    <a:pt x="286143" y="372779"/>
                  </a:cubicBezTo>
                  <a:cubicBezTo>
                    <a:pt x="201360" y="372779"/>
                    <a:pt x="118343" y="372779"/>
                    <a:pt x="33560" y="372779"/>
                  </a:cubicBezTo>
                  <a:cubicBezTo>
                    <a:pt x="7065" y="372779"/>
                    <a:pt x="0" y="367478"/>
                    <a:pt x="0" y="339210"/>
                  </a:cubicBezTo>
                  <a:cubicBezTo>
                    <a:pt x="0" y="316243"/>
                    <a:pt x="0" y="291509"/>
                    <a:pt x="0" y="268542"/>
                  </a:cubicBezTo>
                  <a:cubicBezTo>
                    <a:pt x="0" y="245574"/>
                    <a:pt x="7065" y="238508"/>
                    <a:pt x="30028" y="238508"/>
                  </a:cubicBezTo>
                  <a:cubicBezTo>
                    <a:pt x="114810" y="238508"/>
                    <a:pt x="199593" y="238508"/>
                    <a:pt x="284376" y="238508"/>
                  </a:cubicBezTo>
                  <a:cubicBezTo>
                    <a:pt x="289675" y="238508"/>
                    <a:pt x="294974" y="238508"/>
                    <a:pt x="303806" y="238508"/>
                  </a:cubicBezTo>
                  <a:cubicBezTo>
                    <a:pt x="303806" y="233207"/>
                    <a:pt x="303806" y="226140"/>
                    <a:pt x="303806" y="220840"/>
                  </a:cubicBezTo>
                  <a:cubicBezTo>
                    <a:pt x="303806" y="157238"/>
                    <a:pt x="303806" y="95403"/>
                    <a:pt x="303806" y="31801"/>
                  </a:cubicBezTo>
                  <a:cubicBezTo>
                    <a:pt x="303806" y="5300"/>
                    <a:pt x="309105" y="0"/>
                    <a:pt x="335599" y="0"/>
                  </a:cubicBezTo>
                  <a:cubicBezTo>
                    <a:pt x="360328" y="0"/>
                    <a:pt x="385056" y="0"/>
                    <a:pt x="409785" y="0"/>
                  </a:cubicBezTo>
                  <a:cubicBezTo>
                    <a:pt x="430980" y="0"/>
                    <a:pt x="438045" y="7067"/>
                    <a:pt x="438045" y="28268"/>
                  </a:cubicBezTo>
                  <a:cubicBezTo>
                    <a:pt x="438045" y="91869"/>
                    <a:pt x="438045" y="155471"/>
                    <a:pt x="438045" y="219074"/>
                  </a:cubicBezTo>
                  <a:cubicBezTo>
                    <a:pt x="438045" y="224373"/>
                    <a:pt x="438045" y="229674"/>
                    <a:pt x="438045" y="238508"/>
                  </a:cubicBezTo>
                  <a:cubicBezTo>
                    <a:pt x="443345" y="238508"/>
                    <a:pt x="448643" y="238508"/>
                    <a:pt x="455708" y="238508"/>
                  </a:cubicBezTo>
                  <a:cubicBezTo>
                    <a:pt x="538725" y="238508"/>
                    <a:pt x="621742" y="238508"/>
                    <a:pt x="706525" y="238508"/>
                  </a:cubicBezTo>
                  <a:cubicBezTo>
                    <a:pt x="740085" y="238508"/>
                    <a:pt x="743618" y="243808"/>
                    <a:pt x="743618" y="275609"/>
                  </a:cubicBezTo>
                  <a:cubicBezTo>
                    <a:pt x="743618" y="284442"/>
                    <a:pt x="743618" y="293276"/>
                    <a:pt x="743618" y="300343"/>
                  </a:cubicBezTo>
                  <a:cubicBezTo>
                    <a:pt x="743618" y="312710"/>
                    <a:pt x="736553" y="319777"/>
                    <a:pt x="724188" y="321543"/>
                  </a:cubicBezTo>
                  <a:cubicBezTo>
                    <a:pt x="711824" y="321543"/>
                    <a:pt x="702992" y="314476"/>
                    <a:pt x="701226" y="300343"/>
                  </a:cubicBezTo>
                  <a:cubicBezTo>
                    <a:pt x="701226" y="295042"/>
                    <a:pt x="701226" y="287976"/>
                    <a:pt x="701226" y="280909"/>
                  </a:cubicBezTo>
                  <a:cubicBezTo>
                    <a:pt x="694161" y="280909"/>
                    <a:pt x="688862" y="280909"/>
                    <a:pt x="683563" y="280909"/>
                  </a:cubicBezTo>
                  <a:cubicBezTo>
                    <a:pt x="598780" y="280909"/>
                    <a:pt x="515763" y="280909"/>
                    <a:pt x="430980" y="280909"/>
                  </a:cubicBezTo>
                  <a:cubicBezTo>
                    <a:pt x="402719" y="280909"/>
                    <a:pt x="397420" y="275609"/>
                    <a:pt x="397420" y="247341"/>
                  </a:cubicBezTo>
                  <a:cubicBezTo>
                    <a:pt x="397420" y="185506"/>
                    <a:pt x="397420" y="123671"/>
                    <a:pt x="397420" y="61835"/>
                  </a:cubicBezTo>
                  <a:cubicBezTo>
                    <a:pt x="395654" y="54769"/>
                    <a:pt x="395654" y="49468"/>
                    <a:pt x="395654" y="42401"/>
                  </a:cubicBezTo>
                  <a:close/>
                </a:path>
              </a:pathLst>
            </a:custGeom>
            <a:grpFill/>
            <a:ln w="17659" cap="flat">
              <a:noFill/>
              <a:prstDash val="solid"/>
              <a:miter/>
            </a:ln>
          </p:spPr>
          <p:txBody>
            <a:bodyPr rtlCol="0" anchor="ctr"/>
            <a:lstStyle/>
            <a:p>
              <a:endParaRPr lang="en-US"/>
            </a:p>
          </p:txBody>
        </p:sp>
        <p:sp>
          <p:nvSpPr>
            <p:cNvPr id="88" name="Freeform 130">
              <a:extLst>
                <a:ext uri="{FF2B5EF4-FFF2-40B4-BE49-F238E27FC236}">
                  <a16:creationId xmlns:a16="http://schemas.microsoft.com/office/drawing/2014/main" id="{6C465241-333A-0805-F129-1E75556898AF}"/>
                </a:ext>
              </a:extLst>
            </p:cNvPr>
            <p:cNvSpPr/>
            <p:nvPr/>
          </p:nvSpPr>
          <p:spPr>
            <a:xfrm>
              <a:off x="4484298" y="4325469"/>
              <a:ext cx="927314" cy="714090"/>
            </a:xfrm>
            <a:custGeom>
              <a:avLst/>
              <a:gdLst>
                <a:gd name="connsiteX0" fmla="*/ 579351 w 927314"/>
                <a:gd name="connsiteY0" fmla="*/ 42402 h 714090"/>
                <a:gd name="connsiteX1" fmla="*/ 346197 w 927314"/>
                <a:gd name="connsiteY1" fmla="*/ 42402 h 714090"/>
                <a:gd name="connsiteX2" fmla="*/ 346197 w 927314"/>
                <a:gd name="connsiteY2" fmla="*/ 58302 h 714090"/>
                <a:gd name="connsiteX3" fmla="*/ 346197 w 927314"/>
                <a:gd name="connsiteY3" fmla="*/ 249108 h 714090"/>
                <a:gd name="connsiteX4" fmla="*/ 314404 w 927314"/>
                <a:gd name="connsiteY4" fmla="*/ 280909 h 714090"/>
                <a:gd name="connsiteX5" fmla="*/ 60055 w 927314"/>
                <a:gd name="connsiteY5" fmla="*/ 280909 h 714090"/>
                <a:gd name="connsiteX6" fmla="*/ 42391 w 927314"/>
                <a:gd name="connsiteY6" fmla="*/ 280909 h 714090"/>
                <a:gd name="connsiteX7" fmla="*/ 42391 w 927314"/>
                <a:gd name="connsiteY7" fmla="*/ 514116 h 714090"/>
                <a:gd name="connsiteX8" fmla="*/ 58289 w 927314"/>
                <a:gd name="connsiteY8" fmla="*/ 514116 h 714090"/>
                <a:gd name="connsiteX9" fmla="*/ 312638 w 927314"/>
                <a:gd name="connsiteY9" fmla="*/ 514116 h 714090"/>
                <a:gd name="connsiteX10" fmla="*/ 346197 w 927314"/>
                <a:gd name="connsiteY10" fmla="*/ 547684 h 714090"/>
                <a:gd name="connsiteX11" fmla="*/ 346197 w 927314"/>
                <a:gd name="connsiteY11" fmla="*/ 683722 h 714090"/>
                <a:gd name="connsiteX12" fmla="*/ 344431 w 927314"/>
                <a:gd name="connsiteY12" fmla="*/ 699622 h 714090"/>
                <a:gd name="connsiteX13" fmla="*/ 323236 w 927314"/>
                <a:gd name="connsiteY13" fmla="*/ 713756 h 714090"/>
                <a:gd name="connsiteX14" fmla="*/ 305572 w 927314"/>
                <a:gd name="connsiteY14" fmla="*/ 697855 h 714090"/>
                <a:gd name="connsiteX15" fmla="*/ 303806 w 927314"/>
                <a:gd name="connsiteY15" fmla="*/ 676655 h 714090"/>
                <a:gd name="connsiteX16" fmla="*/ 303806 w 927314"/>
                <a:gd name="connsiteY16" fmla="*/ 558285 h 714090"/>
                <a:gd name="connsiteX17" fmla="*/ 286143 w 927314"/>
                <a:gd name="connsiteY17" fmla="*/ 558285 h 714090"/>
                <a:gd name="connsiteX18" fmla="*/ 33560 w 927314"/>
                <a:gd name="connsiteY18" fmla="*/ 558285 h 714090"/>
                <a:gd name="connsiteX19" fmla="*/ 0 w 927314"/>
                <a:gd name="connsiteY19" fmla="*/ 524717 h 714090"/>
                <a:gd name="connsiteX20" fmla="*/ 0 w 927314"/>
                <a:gd name="connsiteY20" fmla="*/ 270309 h 714090"/>
                <a:gd name="connsiteX21" fmla="*/ 31794 w 927314"/>
                <a:gd name="connsiteY21" fmla="*/ 238508 h 714090"/>
                <a:gd name="connsiteX22" fmla="*/ 284376 w 927314"/>
                <a:gd name="connsiteY22" fmla="*/ 238508 h 714090"/>
                <a:gd name="connsiteX23" fmla="*/ 303806 w 927314"/>
                <a:gd name="connsiteY23" fmla="*/ 238508 h 714090"/>
                <a:gd name="connsiteX24" fmla="*/ 303806 w 927314"/>
                <a:gd name="connsiteY24" fmla="*/ 220840 h 714090"/>
                <a:gd name="connsiteX25" fmla="*/ 303806 w 927314"/>
                <a:gd name="connsiteY25" fmla="*/ 31801 h 714090"/>
                <a:gd name="connsiteX26" fmla="*/ 335599 w 927314"/>
                <a:gd name="connsiteY26" fmla="*/ 0 h 714090"/>
                <a:gd name="connsiteX27" fmla="*/ 593481 w 927314"/>
                <a:gd name="connsiteY27" fmla="*/ 0 h 714090"/>
                <a:gd name="connsiteX28" fmla="*/ 623509 w 927314"/>
                <a:gd name="connsiteY28" fmla="*/ 30035 h 714090"/>
                <a:gd name="connsiteX29" fmla="*/ 623509 w 927314"/>
                <a:gd name="connsiteY29" fmla="*/ 219074 h 714090"/>
                <a:gd name="connsiteX30" fmla="*/ 623509 w 927314"/>
                <a:gd name="connsiteY30" fmla="*/ 238508 h 714090"/>
                <a:gd name="connsiteX31" fmla="*/ 641172 w 927314"/>
                <a:gd name="connsiteY31" fmla="*/ 238508 h 714090"/>
                <a:gd name="connsiteX32" fmla="*/ 893754 w 927314"/>
                <a:gd name="connsiteY32" fmla="*/ 238508 h 714090"/>
                <a:gd name="connsiteX33" fmla="*/ 927314 w 927314"/>
                <a:gd name="connsiteY33" fmla="*/ 272075 h 714090"/>
                <a:gd name="connsiteX34" fmla="*/ 927314 w 927314"/>
                <a:gd name="connsiteY34" fmla="*/ 383379 h 714090"/>
                <a:gd name="connsiteX35" fmla="*/ 906119 w 927314"/>
                <a:gd name="connsiteY35" fmla="*/ 406346 h 714090"/>
                <a:gd name="connsiteX36" fmla="*/ 884923 w 927314"/>
                <a:gd name="connsiteY36" fmla="*/ 383379 h 714090"/>
                <a:gd name="connsiteX37" fmla="*/ 884923 w 927314"/>
                <a:gd name="connsiteY37" fmla="*/ 372779 h 714090"/>
                <a:gd name="connsiteX38" fmla="*/ 884923 w 927314"/>
                <a:gd name="connsiteY38" fmla="*/ 296810 h 714090"/>
                <a:gd name="connsiteX39" fmla="*/ 884923 w 927314"/>
                <a:gd name="connsiteY39" fmla="*/ 280909 h 714090"/>
                <a:gd name="connsiteX40" fmla="*/ 867260 w 927314"/>
                <a:gd name="connsiteY40" fmla="*/ 280909 h 714090"/>
                <a:gd name="connsiteX41" fmla="*/ 612911 w 927314"/>
                <a:gd name="connsiteY41" fmla="*/ 280909 h 714090"/>
                <a:gd name="connsiteX42" fmla="*/ 579351 w 927314"/>
                <a:gd name="connsiteY42" fmla="*/ 249108 h 714090"/>
                <a:gd name="connsiteX43" fmla="*/ 579351 w 927314"/>
                <a:gd name="connsiteY43" fmla="*/ 61835 h 714090"/>
                <a:gd name="connsiteX44" fmla="*/ 579351 w 927314"/>
                <a:gd name="connsiteY44" fmla="*/ 42402 h 714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927314" h="714090">
                  <a:moveTo>
                    <a:pt x="579351" y="42402"/>
                  </a:moveTo>
                  <a:cubicBezTo>
                    <a:pt x="499867" y="42402"/>
                    <a:pt x="423915" y="42402"/>
                    <a:pt x="346197" y="42402"/>
                  </a:cubicBezTo>
                  <a:cubicBezTo>
                    <a:pt x="346197" y="47702"/>
                    <a:pt x="346197" y="53002"/>
                    <a:pt x="346197" y="58302"/>
                  </a:cubicBezTo>
                  <a:cubicBezTo>
                    <a:pt x="346197" y="121904"/>
                    <a:pt x="346197" y="185506"/>
                    <a:pt x="346197" y="249108"/>
                  </a:cubicBezTo>
                  <a:cubicBezTo>
                    <a:pt x="346197" y="273842"/>
                    <a:pt x="339132" y="280909"/>
                    <a:pt x="314404" y="280909"/>
                  </a:cubicBezTo>
                  <a:cubicBezTo>
                    <a:pt x="229621" y="280909"/>
                    <a:pt x="144838" y="280909"/>
                    <a:pt x="60055" y="280909"/>
                  </a:cubicBezTo>
                  <a:cubicBezTo>
                    <a:pt x="54756" y="280909"/>
                    <a:pt x="49457" y="280909"/>
                    <a:pt x="42391" y="280909"/>
                  </a:cubicBezTo>
                  <a:cubicBezTo>
                    <a:pt x="42391" y="358645"/>
                    <a:pt x="42391" y="434614"/>
                    <a:pt x="42391" y="514116"/>
                  </a:cubicBezTo>
                  <a:cubicBezTo>
                    <a:pt x="47691" y="514116"/>
                    <a:pt x="52989" y="514116"/>
                    <a:pt x="58289" y="514116"/>
                  </a:cubicBezTo>
                  <a:cubicBezTo>
                    <a:pt x="143071" y="514116"/>
                    <a:pt x="227854" y="514116"/>
                    <a:pt x="312638" y="514116"/>
                  </a:cubicBezTo>
                  <a:cubicBezTo>
                    <a:pt x="339132" y="514116"/>
                    <a:pt x="346197" y="521183"/>
                    <a:pt x="346197" y="547684"/>
                  </a:cubicBezTo>
                  <a:cubicBezTo>
                    <a:pt x="346197" y="593619"/>
                    <a:pt x="346197" y="637787"/>
                    <a:pt x="346197" y="683722"/>
                  </a:cubicBezTo>
                  <a:cubicBezTo>
                    <a:pt x="346197" y="689022"/>
                    <a:pt x="346197" y="694322"/>
                    <a:pt x="344431" y="699622"/>
                  </a:cubicBezTo>
                  <a:cubicBezTo>
                    <a:pt x="340899" y="710223"/>
                    <a:pt x="333833" y="715523"/>
                    <a:pt x="323236" y="713756"/>
                  </a:cubicBezTo>
                  <a:cubicBezTo>
                    <a:pt x="316170" y="711990"/>
                    <a:pt x="309105" y="704922"/>
                    <a:pt x="305572" y="697855"/>
                  </a:cubicBezTo>
                  <a:cubicBezTo>
                    <a:pt x="302040" y="692556"/>
                    <a:pt x="303806" y="683722"/>
                    <a:pt x="303806" y="676655"/>
                  </a:cubicBezTo>
                  <a:cubicBezTo>
                    <a:pt x="303806" y="637787"/>
                    <a:pt x="303806" y="598919"/>
                    <a:pt x="303806" y="558285"/>
                  </a:cubicBezTo>
                  <a:cubicBezTo>
                    <a:pt x="296741" y="558285"/>
                    <a:pt x="291442" y="558285"/>
                    <a:pt x="286143" y="558285"/>
                  </a:cubicBezTo>
                  <a:cubicBezTo>
                    <a:pt x="201360" y="558285"/>
                    <a:pt x="118343" y="558285"/>
                    <a:pt x="33560" y="558285"/>
                  </a:cubicBezTo>
                  <a:cubicBezTo>
                    <a:pt x="5299" y="558285"/>
                    <a:pt x="0" y="552985"/>
                    <a:pt x="0" y="524717"/>
                  </a:cubicBezTo>
                  <a:cubicBezTo>
                    <a:pt x="0" y="439914"/>
                    <a:pt x="0" y="355111"/>
                    <a:pt x="0" y="270309"/>
                  </a:cubicBezTo>
                  <a:cubicBezTo>
                    <a:pt x="0" y="245574"/>
                    <a:pt x="7065" y="238508"/>
                    <a:pt x="31794" y="238508"/>
                  </a:cubicBezTo>
                  <a:cubicBezTo>
                    <a:pt x="116577" y="238508"/>
                    <a:pt x="199594" y="238508"/>
                    <a:pt x="284376" y="238508"/>
                  </a:cubicBezTo>
                  <a:cubicBezTo>
                    <a:pt x="289675" y="238508"/>
                    <a:pt x="294974" y="238508"/>
                    <a:pt x="303806" y="238508"/>
                  </a:cubicBezTo>
                  <a:cubicBezTo>
                    <a:pt x="303806" y="231441"/>
                    <a:pt x="303806" y="226141"/>
                    <a:pt x="303806" y="220840"/>
                  </a:cubicBezTo>
                  <a:cubicBezTo>
                    <a:pt x="303806" y="157238"/>
                    <a:pt x="303806" y="95403"/>
                    <a:pt x="303806" y="31801"/>
                  </a:cubicBezTo>
                  <a:cubicBezTo>
                    <a:pt x="303806" y="5300"/>
                    <a:pt x="309105" y="0"/>
                    <a:pt x="335599" y="0"/>
                  </a:cubicBezTo>
                  <a:cubicBezTo>
                    <a:pt x="422149" y="0"/>
                    <a:pt x="506932" y="0"/>
                    <a:pt x="593481" y="0"/>
                  </a:cubicBezTo>
                  <a:cubicBezTo>
                    <a:pt x="616443" y="0"/>
                    <a:pt x="623509" y="7067"/>
                    <a:pt x="623509" y="30035"/>
                  </a:cubicBezTo>
                  <a:cubicBezTo>
                    <a:pt x="623509" y="93637"/>
                    <a:pt x="623509" y="155472"/>
                    <a:pt x="623509" y="219074"/>
                  </a:cubicBezTo>
                  <a:cubicBezTo>
                    <a:pt x="623509" y="224374"/>
                    <a:pt x="623509" y="229674"/>
                    <a:pt x="623509" y="238508"/>
                  </a:cubicBezTo>
                  <a:cubicBezTo>
                    <a:pt x="630574" y="238508"/>
                    <a:pt x="635873" y="238508"/>
                    <a:pt x="641172" y="238508"/>
                  </a:cubicBezTo>
                  <a:cubicBezTo>
                    <a:pt x="725955" y="238508"/>
                    <a:pt x="808971" y="238508"/>
                    <a:pt x="893754" y="238508"/>
                  </a:cubicBezTo>
                  <a:cubicBezTo>
                    <a:pt x="922015" y="238508"/>
                    <a:pt x="927314" y="243808"/>
                    <a:pt x="927314" y="272075"/>
                  </a:cubicBezTo>
                  <a:cubicBezTo>
                    <a:pt x="927314" y="309176"/>
                    <a:pt x="927314" y="346278"/>
                    <a:pt x="927314" y="383379"/>
                  </a:cubicBezTo>
                  <a:cubicBezTo>
                    <a:pt x="927314" y="397513"/>
                    <a:pt x="918483" y="406346"/>
                    <a:pt x="906119" y="406346"/>
                  </a:cubicBezTo>
                  <a:cubicBezTo>
                    <a:pt x="893754" y="406346"/>
                    <a:pt x="884923" y="397513"/>
                    <a:pt x="884923" y="383379"/>
                  </a:cubicBezTo>
                  <a:cubicBezTo>
                    <a:pt x="884923" y="379845"/>
                    <a:pt x="884923" y="376312"/>
                    <a:pt x="884923" y="372779"/>
                  </a:cubicBezTo>
                  <a:cubicBezTo>
                    <a:pt x="884923" y="348045"/>
                    <a:pt x="884923" y="321544"/>
                    <a:pt x="884923" y="296810"/>
                  </a:cubicBezTo>
                  <a:cubicBezTo>
                    <a:pt x="884923" y="291509"/>
                    <a:pt x="884923" y="287976"/>
                    <a:pt x="884923" y="280909"/>
                  </a:cubicBezTo>
                  <a:cubicBezTo>
                    <a:pt x="877858" y="280909"/>
                    <a:pt x="872558" y="280909"/>
                    <a:pt x="867260" y="280909"/>
                  </a:cubicBezTo>
                  <a:cubicBezTo>
                    <a:pt x="782477" y="280909"/>
                    <a:pt x="697693" y="280909"/>
                    <a:pt x="612911" y="280909"/>
                  </a:cubicBezTo>
                  <a:cubicBezTo>
                    <a:pt x="586416" y="280909"/>
                    <a:pt x="581117" y="273842"/>
                    <a:pt x="579351" y="249108"/>
                  </a:cubicBezTo>
                  <a:cubicBezTo>
                    <a:pt x="579351" y="187273"/>
                    <a:pt x="579351" y="123671"/>
                    <a:pt x="579351" y="61835"/>
                  </a:cubicBezTo>
                  <a:cubicBezTo>
                    <a:pt x="579351" y="54769"/>
                    <a:pt x="579351" y="49468"/>
                    <a:pt x="579351" y="42402"/>
                  </a:cubicBezTo>
                  <a:close/>
                </a:path>
              </a:pathLst>
            </a:custGeom>
            <a:grpFill/>
            <a:ln w="17659" cap="flat">
              <a:noFill/>
              <a:prstDash val="solid"/>
              <a:miter/>
            </a:ln>
          </p:spPr>
          <p:txBody>
            <a:bodyPr rtlCol="0" anchor="ctr"/>
            <a:lstStyle/>
            <a:p>
              <a:endParaRPr lang="en-US"/>
            </a:p>
          </p:txBody>
        </p:sp>
        <p:sp>
          <p:nvSpPr>
            <p:cNvPr id="89" name="Freeform 131">
              <a:extLst>
                <a:ext uri="{FF2B5EF4-FFF2-40B4-BE49-F238E27FC236}">
                  <a16:creationId xmlns:a16="http://schemas.microsoft.com/office/drawing/2014/main" id="{F15EA29C-FEB8-CF69-90DF-11A75DA190FA}"/>
                </a:ext>
              </a:extLst>
            </p:cNvPr>
            <p:cNvSpPr/>
            <p:nvPr/>
          </p:nvSpPr>
          <p:spPr>
            <a:xfrm>
              <a:off x="4786338" y="5067493"/>
              <a:ext cx="317936" cy="409879"/>
            </a:xfrm>
            <a:custGeom>
              <a:avLst/>
              <a:gdLst>
                <a:gd name="connsiteX0" fmla="*/ 42391 w 317936"/>
                <a:gd name="connsiteY0" fmla="*/ 365712 h 409879"/>
                <a:gd name="connsiteX1" fmla="*/ 157202 w 317936"/>
                <a:gd name="connsiteY1" fmla="*/ 365712 h 409879"/>
                <a:gd name="connsiteX2" fmla="*/ 291442 w 317936"/>
                <a:gd name="connsiteY2" fmla="*/ 365712 h 409879"/>
                <a:gd name="connsiteX3" fmla="*/ 317936 w 317936"/>
                <a:gd name="connsiteY3" fmla="*/ 388679 h 409879"/>
                <a:gd name="connsiteX4" fmla="*/ 291442 w 317936"/>
                <a:gd name="connsiteY4" fmla="*/ 409880 h 409879"/>
                <a:gd name="connsiteX5" fmla="*/ 26495 w 317936"/>
                <a:gd name="connsiteY5" fmla="*/ 409880 h 409879"/>
                <a:gd name="connsiteX6" fmla="*/ 0 w 317936"/>
                <a:gd name="connsiteY6" fmla="*/ 383379 h 409879"/>
                <a:gd name="connsiteX7" fmla="*/ 0 w 317936"/>
                <a:gd name="connsiteY7" fmla="*/ 26501 h 409879"/>
                <a:gd name="connsiteX8" fmla="*/ 21196 w 317936"/>
                <a:gd name="connsiteY8" fmla="*/ 0 h 409879"/>
                <a:gd name="connsiteX9" fmla="*/ 42391 w 317936"/>
                <a:gd name="connsiteY9" fmla="*/ 26501 h 409879"/>
                <a:gd name="connsiteX10" fmla="*/ 42391 w 317936"/>
                <a:gd name="connsiteY10" fmla="*/ 346278 h 409879"/>
                <a:gd name="connsiteX11" fmla="*/ 42391 w 317936"/>
                <a:gd name="connsiteY11" fmla="*/ 365712 h 409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7936" h="409879">
                  <a:moveTo>
                    <a:pt x="42391" y="365712"/>
                  </a:moveTo>
                  <a:cubicBezTo>
                    <a:pt x="83017" y="365712"/>
                    <a:pt x="120109" y="365712"/>
                    <a:pt x="157202" y="365712"/>
                  </a:cubicBezTo>
                  <a:cubicBezTo>
                    <a:pt x="201360" y="365712"/>
                    <a:pt x="247284" y="365712"/>
                    <a:pt x="291442" y="365712"/>
                  </a:cubicBezTo>
                  <a:cubicBezTo>
                    <a:pt x="309105" y="365712"/>
                    <a:pt x="317936" y="374545"/>
                    <a:pt x="317936" y="388679"/>
                  </a:cubicBezTo>
                  <a:cubicBezTo>
                    <a:pt x="317936" y="401046"/>
                    <a:pt x="307338" y="409880"/>
                    <a:pt x="291442" y="409880"/>
                  </a:cubicBezTo>
                  <a:cubicBezTo>
                    <a:pt x="203126" y="409880"/>
                    <a:pt x="114810" y="409880"/>
                    <a:pt x="26495" y="409880"/>
                  </a:cubicBezTo>
                  <a:cubicBezTo>
                    <a:pt x="7065" y="409880"/>
                    <a:pt x="0" y="402813"/>
                    <a:pt x="0" y="383379"/>
                  </a:cubicBezTo>
                  <a:cubicBezTo>
                    <a:pt x="0" y="265008"/>
                    <a:pt x="0" y="144871"/>
                    <a:pt x="0" y="26501"/>
                  </a:cubicBezTo>
                  <a:cubicBezTo>
                    <a:pt x="0" y="8834"/>
                    <a:pt x="8832" y="0"/>
                    <a:pt x="21196" y="0"/>
                  </a:cubicBezTo>
                  <a:cubicBezTo>
                    <a:pt x="35326" y="0"/>
                    <a:pt x="42391" y="8834"/>
                    <a:pt x="42391" y="26501"/>
                  </a:cubicBezTo>
                  <a:cubicBezTo>
                    <a:pt x="42391" y="132504"/>
                    <a:pt x="42391" y="240274"/>
                    <a:pt x="42391" y="346278"/>
                  </a:cubicBezTo>
                  <a:cubicBezTo>
                    <a:pt x="42391" y="353345"/>
                    <a:pt x="42391" y="358645"/>
                    <a:pt x="42391" y="365712"/>
                  </a:cubicBezTo>
                  <a:close/>
                </a:path>
              </a:pathLst>
            </a:custGeom>
            <a:grpFill/>
            <a:ln w="17659" cap="flat">
              <a:noFill/>
              <a:prstDash val="solid"/>
              <a:miter/>
            </a:ln>
          </p:spPr>
          <p:txBody>
            <a:bodyPr rtlCol="0" anchor="ctr"/>
            <a:lstStyle/>
            <a:p>
              <a:endParaRPr lang="en-US"/>
            </a:p>
          </p:txBody>
        </p:sp>
        <p:sp>
          <p:nvSpPr>
            <p:cNvPr id="90" name="Freeform 132">
              <a:extLst>
                <a:ext uri="{FF2B5EF4-FFF2-40B4-BE49-F238E27FC236}">
                  <a16:creationId xmlns:a16="http://schemas.microsoft.com/office/drawing/2014/main" id="{C8833270-5B48-8687-F215-DB0C8FA8B434}"/>
                </a:ext>
              </a:extLst>
            </p:cNvPr>
            <p:cNvSpPr/>
            <p:nvPr/>
          </p:nvSpPr>
          <p:spPr>
            <a:xfrm>
              <a:off x="4970034" y="4745950"/>
              <a:ext cx="208425" cy="169875"/>
            </a:xfrm>
            <a:custGeom>
              <a:avLst/>
              <a:gdLst>
                <a:gd name="connsiteX0" fmla="*/ 42391 w 208425"/>
                <a:gd name="connsiteY0" fmla="*/ 42401 h 169875"/>
                <a:gd name="connsiteX1" fmla="*/ 42391 w 208425"/>
                <a:gd name="connsiteY1" fmla="*/ 137804 h 169875"/>
                <a:gd name="connsiteX2" fmla="*/ 40626 w 208425"/>
                <a:gd name="connsiteY2" fmla="*/ 153705 h 169875"/>
                <a:gd name="connsiteX3" fmla="*/ 19430 w 208425"/>
                <a:gd name="connsiteY3" fmla="*/ 169605 h 169875"/>
                <a:gd name="connsiteX4" fmla="*/ 0 w 208425"/>
                <a:gd name="connsiteY4" fmla="*/ 150171 h 169875"/>
                <a:gd name="connsiteX5" fmla="*/ 0 w 208425"/>
                <a:gd name="connsiteY5" fmla="*/ 109536 h 169875"/>
                <a:gd name="connsiteX6" fmla="*/ 0 w 208425"/>
                <a:gd name="connsiteY6" fmla="*/ 28267 h 169875"/>
                <a:gd name="connsiteX7" fmla="*/ 28261 w 208425"/>
                <a:gd name="connsiteY7" fmla="*/ 0 h 169875"/>
                <a:gd name="connsiteX8" fmla="*/ 181931 w 208425"/>
                <a:gd name="connsiteY8" fmla="*/ 0 h 169875"/>
                <a:gd name="connsiteX9" fmla="*/ 208425 w 208425"/>
                <a:gd name="connsiteY9" fmla="*/ 22967 h 169875"/>
                <a:gd name="connsiteX10" fmla="*/ 181931 w 208425"/>
                <a:gd name="connsiteY10" fmla="*/ 44168 h 169875"/>
                <a:gd name="connsiteX11" fmla="*/ 60055 w 208425"/>
                <a:gd name="connsiteY11" fmla="*/ 44168 h 169875"/>
                <a:gd name="connsiteX12" fmla="*/ 42391 w 208425"/>
                <a:gd name="connsiteY12" fmla="*/ 42401 h 169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8425" h="169875">
                  <a:moveTo>
                    <a:pt x="42391" y="42401"/>
                  </a:moveTo>
                  <a:cubicBezTo>
                    <a:pt x="42391" y="75969"/>
                    <a:pt x="42391" y="106003"/>
                    <a:pt x="42391" y="137804"/>
                  </a:cubicBezTo>
                  <a:cubicBezTo>
                    <a:pt x="42391" y="143104"/>
                    <a:pt x="42391" y="148405"/>
                    <a:pt x="40626" y="153705"/>
                  </a:cubicBezTo>
                  <a:cubicBezTo>
                    <a:pt x="38859" y="164305"/>
                    <a:pt x="30028" y="171372"/>
                    <a:pt x="19430" y="169605"/>
                  </a:cubicBezTo>
                  <a:cubicBezTo>
                    <a:pt x="8832" y="169605"/>
                    <a:pt x="0" y="162538"/>
                    <a:pt x="0" y="150171"/>
                  </a:cubicBezTo>
                  <a:cubicBezTo>
                    <a:pt x="0" y="136037"/>
                    <a:pt x="0" y="123671"/>
                    <a:pt x="0" y="109536"/>
                  </a:cubicBezTo>
                  <a:cubicBezTo>
                    <a:pt x="0" y="83036"/>
                    <a:pt x="0" y="54768"/>
                    <a:pt x="0" y="28267"/>
                  </a:cubicBezTo>
                  <a:cubicBezTo>
                    <a:pt x="0" y="7067"/>
                    <a:pt x="7065" y="0"/>
                    <a:pt x="28261" y="0"/>
                  </a:cubicBezTo>
                  <a:cubicBezTo>
                    <a:pt x="79484" y="0"/>
                    <a:pt x="130707" y="0"/>
                    <a:pt x="181931" y="0"/>
                  </a:cubicBezTo>
                  <a:cubicBezTo>
                    <a:pt x="199594" y="0"/>
                    <a:pt x="208425" y="8834"/>
                    <a:pt x="208425" y="22967"/>
                  </a:cubicBezTo>
                  <a:cubicBezTo>
                    <a:pt x="208425" y="35334"/>
                    <a:pt x="199594" y="44168"/>
                    <a:pt x="181931" y="44168"/>
                  </a:cubicBezTo>
                  <a:cubicBezTo>
                    <a:pt x="141305" y="44168"/>
                    <a:pt x="100680" y="44168"/>
                    <a:pt x="60055" y="44168"/>
                  </a:cubicBezTo>
                  <a:cubicBezTo>
                    <a:pt x="54756" y="42401"/>
                    <a:pt x="49457" y="42401"/>
                    <a:pt x="42391" y="42401"/>
                  </a:cubicBezTo>
                  <a:close/>
                </a:path>
              </a:pathLst>
            </a:custGeom>
            <a:grpFill/>
            <a:ln w="17659" cap="flat">
              <a:noFill/>
              <a:prstDash val="solid"/>
              <a:miter/>
            </a:ln>
          </p:spPr>
          <p:txBody>
            <a:bodyPr rtlCol="0" anchor="ctr"/>
            <a:lstStyle/>
            <a:p>
              <a:endParaRPr lang="en-US"/>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4249">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B832AD1-A46B-58A9-CA68-0589BDC3E249}"/>
              </a:ext>
            </a:extLst>
          </p:cNvPr>
          <p:cNvSpPr txBox="1">
            <a:spLocks noGrp="1"/>
          </p:cNvSpPr>
          <p:nvPr>
            <p:ph type="body" sz="quarter" idx="4294967295"/>
          </p:nvPr>
        </p:nvSpPr>
        <p:spPr>
          <a:xfrm>
            <a:off x="991734" y="385538"/>
            <a:ext cx="10479216" cy="803657"/>
          </a:xfrm>
          <a:prstGeom prst="rect">
            <a:avLst/>
          </a:prstGeom>
          <a:noFill/>
          <a:ln>
            <a:noFill/>
          </a:ln>
        </p:spPr>
        <p:txBody>
          <a:bodyPr vert="horz" wrap="square" lIns="91440" tIns="45720" rIns="91440" bIns="45720" anchor="t" anchorCtr="0" compatLnSpc="1">
            <a:noAutofit/>
          </a:bodyPr>
          <a:lstStyle/>
          <a:p>
            <a:pPr marL="0" lvl="0" indent="0">
              <a:buNone/>
            </a:pPr>
            <a:r>
              <a:rPr lang="en-IE" sz="3600" b="1" dirty="0">
                <a:solidFill>
                  <a:srgbClr val="FFFFFF"/>
                </a:solidFill>
                <a:latin typeface="Calibri"/>
                <a:ea typeface="Calibri"/>
                <a:cs typeface="Calibri"/>
              </a:rPr>
              <a:t>TRO-BASEREDE MADVANER</a:t>
            </a:r>
            <a:endParaRPr lang="en-IE" sz="3600" b="1" dirty="0">
              <a:solidFill>
                <a:srgbClr val="FFFFFF"/>
              </a:solidFill>
              <a:latin typeface="Calibri"/>
            </a:endParaRPr>
          </a:p>
        </p:txBody>
      </p:sp>
      <p:sp>
        <p:nvSpPr>
          <p:cNvPr id="3" name="Text Placeholder 2">
            <a:extLst>
              <a:ext uri="{FF2B5EF4-FFF2-40B4-BE49-F238E27FC236}">
                <a16:creationId xmlns:a16="http://schemas.microsoft.com/office/drawing/2014/main" id="{9DE91DDE-4EF3-A5B7-F751-5D0119DAA418}"/>
              </a:ext>
            </a:extLst>
          </p:cNvPr>
          <p:cNvSpPr txBox="1">
            <a:spLocks noGrp="1"/>
          </p:cNvSpPr>
          <p:nvPr>
            <p:ph type="body" sz="quarter" idx="4294967295"/>
          </p:nvPr>
        </p:nvSpPr>
        <p:spPr>
          <a:xfrm>
            <a:off x="991734" y="1177316"/>
            <a:ext cx="10479216" cy="412504"/>
          </a:xfrm>
          <a:prstGeom prst="rect">
            <a:avLst/>
          </a:prstGeom>
          <a:noFill/>
          <a:ln>
            <a:noFill/>
          </a:ln>
        </p:spPr>
        <p:txBody>
          <a:bodyPr vert="horz" wrap="square" lIns="91440" tIns="45720" rIns="91440" bIns="45720" anchor="t" anchorCtr="0" compatLnSpc="1">
            <a:noAutofit/>
          </a:bodyPr>
          <a:lstStyle/>
          <a:p>
            <a:pPr lvl="0">
              <a:lnSpc>
                <a:spcPts val="2480"/>
              </a:lnSpc>
              <a:spcBef>
                <a:spcPts val="0"/>
              </a:spcBef>
              <a:buNone/>
            </a:pPr>
            <a:r>
              <a:rPr lang="en-IE" sz="2400" b="1" dirty="0">
                <a:solidFill>
                  <a:schemeClr val="bg1"/>
                </a:solidFill>
                <a:latin typeface="Calibri"/>
                <a:ea typeface="Calibri"/>
                <a:cs typeface="Calibri"/>
              </a:rPr>
              <a:t>Moderne tendenser i 2026: Tro og bæredygtighed</a:t>
            </a:r>
            <a:endParaRPr lang="en-IE" sz="2400" dirty="0">
              <a:solidFill>
                <a:schemeClr val="bg1"/>
              </a:solidFill>
              <a:latin typeface="Calibri"/>
              <a:ea typeface="Calibri"/>
              <a:cs typeface="Calibri"/>
            </a:endParaRPr>
          </a:p>
          <a:p>
            <a:pPr lvl="0">
              <a:lnSpc>
                <a:spcPts val="2480"/>
              </a:lnSpc>
              <a:spcBef>
                <a:spcPts val="0"/>
              </a:spcBef>
              <a:buNone/>
            </a:pPr>
            <a:endParaRPr lang="en-IE" sz="2400" b="1" dirty="0">
              <a:solidFill>
                <a:schemeClr val="bg1"/>
              </a:solidFill>
              <a:latin typeface="Calibri"/>
              <a:ea typeface="Calibri"/>
              <a:cs typeface="Calibri"/>
            </a:endParaRPr>
          </a:p>
        </p:txBody>
      </p:sp>
      <p:sp>
        <p:nvSpPr>
          <p:cNvPr id="4" name="Freeform 1">
            <a:extLst>
              <a:ext uri="{FF2B5EF4-FFF2-40B4-BE49-F238E27FC236}">
                <a16:creationId xmlns:a16="http://schemas.microsoft.com/office/drawing/2014/main" id="{DD7C9ABD-059B-E577-642B-C0DE586CB511}"/>
              </a:ext>
            </a:extLst>
          </p:cNvPr>
          <p:cNvSpPr/>
          <p:nvPr/>
        </p:nvSpPr>
        <p:spPr>
          <a:xfrm>
            <a:off x="859734" y="3412719"/>
            <a:ext cx="3301825" cy="3142801"/>
          </a:xfrm>
          <a:custGeom>
            <a:avLst/>
            <a:gdLst>
              <a:gd name="f0" fmla="val 10800000"/>
              <a:gd name="f1" fmla="val 5400000"/>
              <a:gd name="f2" fmla="val 180"/>
              <a:gd name="f3" fmla="val w"/>
              <a:gd name="f4" fmla="val h"/>
              <a:gd name="f5" fmla="val 0"/>
              <a:gd name="f6" fmla="val 4381"/>
              <a:gd name="f7" fmla="val 3421"/>
              <a:gd name="f8" fmla="val 4116"/>
              <a:gd name="f9" fmla="val 3420"/>
              <a:gd name="f10" fmla="val 264"/>
              <a:gd name="f11" fmla="val 118"/>
              <a:gd name="f12" fmla="val 3302"/>
              <a:gd name="f13" fmla="val 3155"/>
              <a:gd name="f14" fmla="val 4262"/>
              <a:gd name="f15" fmla="val 4380"/>
              <a:gd name="f16" fmla="+- 0 0 -90"/>
              <a:gd name="f17" fmla="*/ f3 1 4381"/>
              <a:gd name="f18" fmla="*/ f4 1 3421"/>
              <a:gd name="f19" fmla="val f5"/>
              <a:gd name="f20" fmla="val f6"/>
              <a:gd name="f21" fmla="val f7"/>
              <a:gd name="f22" fmla="*/ f16 f0 1"/>
              <a:gd name="f23" fmla="+- f21 0 f19"/>
              <a:gd name="f24" fmla="+- f20 0 f19"/>
              <a:gd name="f25" fmla="*/ f22 1 f2"/>
              <a:gd name="f26" fmla="*/ f24 1 4381"/>
              <a:gd name="f27" fmla="*/ f23 1 3421"/>
              <a:gd name="f28" fmla="*/ 4116 f24 1"/>
              <a:gd name="f29" fmla="*/ 3420 f23 1"/>
              <a:gd name="f30" fmla="*/ 264 f24 1"/>
              <a:gd name="f31" fmla="*/ 0 f24 1"/>
              <a:gd name="f32" fmla="*/ 3155 f23 1"/>
              <a:gd name="f33" fmla="*/ 264 f23 1"/>
              <a:gd name="f34" fmla="*/ 0 f23 1"/>
              <a:gd name="f35" fmla="*/ 4380 f24 1"/>
              <a:gd name="f36" fmla="+- f25 0 f1"/>
              <a:gd name="f37" fmla="*/ f28 1 4381"/>
              <a:gd name="f38" fmla="*/ f29 1 3421"/>
              <a:gd name="f39" fmla="*/ f30 1 4381"/>
              <a:gd name="f40" fmla="*/ f31 1 4381"/>
              <a:gd name="f41" fmla="*/ f32 1 3421"/>
              <a:gd name="f42" fmla="*/ f33 1 3421"/>
              <a:gd name="f43" fmla="*/ f34 1 3421"/>
              <a:gd name="f44" fmla="*/ f35 1 4381"/>
              <a:gd name="f45" fmla="*/ 0 1 f26"/>
              <a:gd name="f46" fmla="*/ f20 1 f26"/>
              <a:gd name="f47" fmla="*/ 0 1 f27"/>
              <a:gd name="f48" fmla="*/ f21 1 f27"/>
              <a:gd name="f49" fmla="*/ f37 1 f26"/>
              <a:gd name="f50" fmla="*/ f38 1 f27"/>
              <a:gd name="f51" fmla="*/ f39 1 f26"/>
              <a:gd name="f52" fmla="*/ f40 1 f26"/>
              <a:gd name="f53" fmla="*/ f41 1 f27"/>
              <a:gd name="f54" fmla="*/ f42 1 f27"/>
              <a:gd name="f55" fmla="*/ f43 1 f27"/>
              <a:gd name="f56" fmla="*/ f44 1 f26"/>
              <a:gd name="f57" fmla="*/ f45 f17 1"/>
              <a:gd name="f58" fmla="*/ f46 f17 1"/>
              <a:gd name="f59" fmla="*/ f48 f18 1"/>
              <a:gd name="f60" fmla="*/ f47 f18 1"/>
              <a:gd name="f61" fmla="*/ f49 f17 1"/>
              <a:gd name="f62" fmla="*/ f50 f18 1"/>
              <a:gd name="f63" fmla="*/ f51 f17 1"/>
              <a:gd name="f64" fmla="*/ f52 f17 1"/>
              <a:gd name="f65" fmla="*/ f53 f18 1"/>
              <a:gd name="f66" fmla="*/ f54 f18 1"/>
              <a:gd name="f67" fmla="*/ f55 f18 1"/>
              <a:gd name="f68" fmla="*/ f56 f17 1"/>
            </a:gdLst>
            <a:ahLst/>
            <a:cxnLst>
              <a:cxn ang="3cd4">
                <a:pos x="hc" y="t"/>
              </a:cxn>
              <a:cxn ang="0">
                <a:pos x="r" y="vc"/>
              </a:cxn>
              <a:cxn ang="cd4">
                <a:pos x="hc" y="b"/>
              </a:cxn>
              <a:cxn ang="cd2">
                <a:pos x="l" y="vc"/>
              </a:cxn>
              <a:cxn ang="f36">
                <a:pos x="f61" y="f62"/>
              </a:cxn>
              <a:cxn ang="f36">
                <a:pos x="f63" y="f62"/>
              </a:cxn>
              <a:cxn ang="f36">
                <a:pos x="f63" y="f62"/>
              </a:cxn>
              <a:cxn ang="f36">
                <a:pos x="f64" y="f65"/>
              </a:cxn>
              <a:cxn ang="f36">
                <a:pos x="f64" y="f66"/>
              </a:cxn>
              <a:cxn ang="f36">
                <a:pos x="f64" y="f66"/>
              </a:cxn>
              <a:cxn ang="f36">
                <a:pos x="f63" y="f67"/>
              </a:cxn>
              <a:cxn ang="f36">
                <a:pos x="f61" y="f67"/>
              </a:cxn>
              <a:cxn ang="f36">
                <a:pos x="f61" y="f67"/>
              </a:cxn>
              <a:cxn ang="f36">
                <a:pos x="f68" y="f66"/>
              </a:cxn>
              <a:cxn ang="f36">
                <a:pos x="f68" y="f65"/>
              </a:cxn>
              <a:cxn ang="f36">
                <a:pos x="f68" y="f65"/>
              </a:cxn>
              <a:cxn ang="f36">
                <a:pos x="f61" y="f62"/>
              </a:cxn>
            </a:cxnLst>
            <a:rect l="f57" t="f60" r="f58" b="f59"/>
            <a:pathLst>
              <a:path w="4381" h="3421">
                <a:moveTo>
                  <a:pt x="f8" y="f9"/>
                </a:moveTo>
                <a:lnTo>
                  <a:pt x="f10" y="f9"/>
                </a:lnTo>
                <a:lnTo>
                  <a:pt x="f10" y="f9"/>
                </a:lnTo>
                <a:cubicBezTo>
                  <a:pt x="f11" y="f9"/>
                  <a:pt x="f5" y="f12"/>
                  <a:pt x="f5" y="f13"/>
                </a:cubicBezTo>
                <a:lnTo>
                  <a:pt x="f5" y="f10"/>
                </a:lnTo>
                <a:lnTo>
                  <a:pt x="f5" y="f10"/>
                </a:lnTo>
                <a:cubicBezTo>
                  <a:pt x="f5" y="f11"/>
                  <a:pt x="f11" y="f5"/>
                  <a:pt x="f10" y="f5"/>
                </a:cubicBezTo>
                <a:lnTo>
                  <a:pt x="f8" y="f5"/>
                </a:lnTo>
                <a:lnTo>
                  <a:pt x="f8" y="f5"/>
                </a:lnTo>
                <a:cubicBezTo>
                  <a:pt x="f14" y="f5"/>
                  <a:pt x="f15" y="f11"/>
                  <a:pt x="f15" y="f10"/>
                </a:cubicBezTo>
                <a:lnTo>
                  <a:pt x="f15" y="f13"/>
                </a:lnTo>
                <a:lnTo>
                  <a:pt x="f15" y="f13"/>
                </a:lnTo>
                <a:cubicBezTo>
                  <a:pt x="f15" y="f12"/>
                  <a:pt x="f14" y="f9"/>
                  <a:pt x="f8" y="f9"/>
                </a:cubicBezTo>
              </a:path>
            </a:pathLst>
          </a:custGeom>
          <a:solidFill>
            <a:srgbClr val="E25684"/>
          </a:solid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b="0" i="0" u="none" strike="noStrike" kern="1200" cap="none" spc="0" baseline="0">
              <a:solidFill>
                <a:srgbClr val="000000"/>
              </a:solidFill>
              <a:uFillTx/>
              <a:latin typeface="Calibri"/>
              <a:ea typeface="Calibri"/>
              <a:cs typeface="Calibri"/>
            </a:endParaRPr>
          </a:p>
        </p:txBody>
      </p:sp>
      <p:sp>
        <p:nvSpPr>
          <p:cNvPr id="5" name="Freeform 243">
            <a:extLst>
              <a:ext uri="{FF2B5EF4-FFF2-40B4-BE49-F238E27FC236}">
                <a16:creationId xmlns:a16="http://schemas.microsoft.com/office/drawing/2014/main" id="{4FA9A773-903D-D8B8-4CAD-CF902B54FC49}"/>
              </a:ext>
            </a:extLst>
          </p:cNvPr>
          <p:cNvSpPr/>
          <p:nvPr/>
        </p:nvSpPr>
        <p:spPr>
          <a:xfrm>
            <a:off x="1717593" y="2124186"/>
            <a:ext cx="1581756" cy="1700701"/>
          </a:xfrm>
          <a:custGeom>
            <a:avLst/>
            <a:gdLst>
              <a:gd name="f0" fmla="val 10800000"/>
              <a:gd name="f1" fmla="val 5400000"/>
              <a:gd name="f2" fmla="val 180"/>
              <a:gd name="f3" fmla="val w"/>
              <a:gd name="f4" fmla="val h"/>
              <a:gd name="f5" fmla="val 0"/>
              <a:gd name="f6" fmla="val 2757"/>
              <a:gd name="f7" fmla="val 2964"/>
              <a:gd name="f8" fmla="val 1088"/>
              <a:gd name="f9" fmla="val 2802"/>
              <a:gd name="f10" fmla="val 417"/>
              <a:gd name="f11" fmla="val 2131"/>
              <a:gd name="f12" fmla="val 1715"/>
              <a:gd name="f13" fmla="val 1041"/>
              <a:gd name="f14" fmla="val 624"/>
              <a:gd name="f15" fmla="val 1040"/>
              <a:gd name="f16" fmla="val 2132"/>
              <a:gd name="f17" fmla="val 2339"/>
              <a:gd name="f18" fmla="val 2756"/>
              <a:gd name="f19" fmla="val 1668"/>
              <a:gd name="f20" fmla="val 1508"/>
              <a:gd name="f21" fmla="val 2963"/>
              <a:gd name="f22" fmla="val 1248"/>
              <a:gd name="f23" fmla="+- 0 0 -90"/>
              <a:gd name="f24" fmla="*/ f3 1 2757"/>
              <a:gd name="f25" fmla="*/ f4 1 2964"/>
              <a:gd name="f26" fmla="val f5"/>
              <a:gd name="f27" fmla="val f6"/>
              <a:gd name="f28" fmla="val f7"/>
              <a:gd name="f29" fmla="*/ f23 f0 1"/>
              <a:gd name="f30" fmla="+- f28 0 f26"/>
              <a:gd name="f31" fmla="+- f27 0 f26"/>
              <a:gd name="f32" fmla="*/ f29 1 f2"/>
              <a:gd name="f33" fmla="*/ f31 1 2757"/>
              <a:gd name="f34" fmla="*/ f30 1 2964"/>
              <a:gd name="f35" fmla="*/ 1088 f31 1"/>
              <a:gd name="f36" fmla="*/ 2802 f30 1"/>
              <a:gd name="f37" fmla="*/ 417 f31 1"/>
              <a:gd name="f38" fmla="*/ 2131 f30 1"/>
              <a:gd name="f39" fmla="*/ 624 f30 1"/>
              <a:gd name="f40" fmla="*/ 624 f31 1"/>
              <a:gd name="f41" fmla="*/ 417 f30 1"/>
              <a:gd name="f42" fmla="*/ 2132 f31 1"/>
              <a:gd name="f43" fmla="*/ 2339 f31 1"/>
              <a:gd name="f44" fmla="*/ 1668 f31 1"/>
              <a:gd name="f45" fmla="+- f32 0 f1"/>
              <a:gd name="f46" fmla="*/ f35 1 2757"/>
              <a:gd name="f47" fmla="*/ f36 1 2964"/>
              <a:gd name="f48" fmla="*/ f37 1 2757"/>
              <a:gd name="f49" fmla="*/ f38 1 2964"/>
              <a:gd name="f50" fmla="*/ f39 1 2964"/>
              <a:gd name="f51" fmla="*/ f40 1 2757"/>
              <a:gd name="f52" fmla="*/ f41 1 2964"/>
              <a:gd name="f53" fmla="*/ f42 1 2757"/>
              <a:gd name="f54" fmla="*/ f43 1 2757"/>
              <a:gd name="f55" fmla="*/ f44 1 2757"/>
              <a:gd name="f56" fmla="*/ 0 1 f33"/>
              <a:gd name="f57" fmla="*/ f27 1 f33"/>
              <a:gd name="f58" fmla="*/ 0 1 f34"/>
              <a:gd name="f59" fmla="*/ f28 1 f34"/>
              <a:gd name="f60" fmla="*/ f46 1 f33"/>
              <a:gd name="f61" fmla="*/ f47 1 f34"/>
              <a:gd name="f62" fmla="*/ f48 1 f33"/>
              <a:gd name="f63" fmla="*/ f49 1 f34"/>
              <a:gd name="f64" fmla="*/ f50 1 f34"/>
              <a:gd name="f65" fmla="*/ f51 1 f33"/>
              <a:gd name="f66" fmla="*/ f52 1 f34"/>
              <a:gd name="f67" fmla="*/ f53 1 f33"/>
              <a:gd name="f68" fmla="*/ f54 1 f33"/>
              <a:gd name="f69" fmla="*/ f55 1 f33"/>
              <a:gd name="f70" fmla="*/ f56 f24 1"/>
              <a:gd name="f71" fmla="*/ f57 f24 1"/>
              <a:gd name="f72" fmla="*/ f59 f25 1"/>
              <a:gd name="f73" fmla="*/ f58 f25 1"/>
              <a:gd name="f74" fmla="*/ f60 f24 1"/>
              <a:gd name="f75" fmla="*/ f61 f25 1"/>
              <a:gd name="f76" fmla="*/ f62 f24 1"/>
              <a:gd name="f77" fmla="*/ f63 f25 1"/>
              <a:gd name="f78" fmla="*/ f64 f25 1"/>
              <a:gd name="f79" fmla="*/ f65 f24 1"/>
              <a:gd name="f80" fmla="*/ f66 f25 1"/>
              <a:gd name="f81" fmla="*/ f67 f24 1"/>
              <a:gd name="f82" fmla="*/ f68 f24 1"/>
              <a:gd name="f83" fmla="*/ f69 f24 1"/>
            </a:gdLst>
            <a:ahLst/>
            <a:cxnLst>
              <a:cxn ang="3cd4">
                <a:pos x="hc" y="t"/>
              </a:cxn>
              <a:cxn ang="0">
                <a:pos x="r" y="vc"/>
              </a:cxn>
              <a:cxn ang="cd4">
                <a:pos x="hc" y="b"/>
              </a:cxn>
              <a:cxn ang="cd2">
                <a:pos x="l" y="vc"/>
              </a:cxn>
              <a:cxn ang="f45">
                <a:pos x="f74" y="f75"/>
              </a:cxn>
              <a:cxn ang="f45">
                <a:pos x="f76" y="f77"/>
              </a:cxn>
              <a:cxn ang="f45">
                <a:pos x="f76" y="f77"/>
              </a:cxn>
              <a:cxn ang="f45">
                <a:pos x="f76" y="f78"/>
              </a:cxn>
              <a:cxn ang="f45">
                <a:pos x="f79" y="f80"/>
              </a:cxn>
              <a:cxn ang="f45">
                <a:pos x="f79" y="f80"/>
              </a:cxn>
              <a:cxn ang="f45">
                <a:pos x="f81" y="f80"/>
              </a:cxn>
              <a:cxn ang="f45">
                <a:pos x="f82" y="f78"/>
              </a:cxn>
              <a:cxn ang="f45">
                <a:pos x="f82" y="f78"/>
              </a:cxn>
              <a:cxn ang="f45">
                <a:pos x="f82" y="f77"/>
              </a:cxn>
              <a:cxn ang="f45">
                <a:pos x="f83" y="f75"/>
              </a:cxn>
              <a:cxn ang="f45">
                <a:pos x="f83" y="f75"/>
              </a:cxn>
              <a:cxn ang="f45">
                <a:pos x="f74" y="f75"/>
              </a:cxn>
            </a:cxnLst>
            <a:rect l="f70" t="f73" r="f71" b="f72"/>
            <a:pathLst>
              <a:path w="2757" h="2964">
                <a:moveTo>
                  <a:pt x="f8" y="f9"/>
                </a:moveTo>
                <a:lnTo>
                  <a:pt x="f10" y="f11"/>
                </a:lnTo>
                <a:lnTo>
                  <a:pt x="f10" y="f11"/>
                </a:lnTo>
                <a:cubicBezTo>
                  <a:pt x="f5" y="f12"/>
                  <a:pt x="f5" y="f13"/>
                  <a:pt x="f10" y="f14"/>
                </a:cubicBezTo>
                <a:lnTo>
                  <a:pt x="f14" y="f10"/>
                </a:lnTo>
                <a:lnTo>
                  <a:pt x="f14" y="f10"/>
                </a:lnTo>
                <a:cubicBezTo>
                  <a:pt x="f15" y="f5"/>
                  <a:pt x="f12" y="f5"/>
                  <a:pt x="f16" y="f10"/>
                </a:cubicBezTo>
                <a:lnTo>
                  <a:pt x="f17" y="f14"/>
                </a:lnTo>
                <a:lnTo>
                  <a:pt x="f17" y="f14"/>
                </a:lnTo>
                <a:cubicBezTo>
                  <a:pt x="f18" y="f13"/>
                  <a:pt x="f18" y="f12"/>
                  <a:pt x="f17" y="f11"/>
                </a:cubicBezTo>
                <a:lnTo>
                  <a:pt x="f19" y="f9"/>
                </a:lnTo>
                <a:lnTo>
                  <a:pt x="f19" y="f9"/>
                </a:lnTo>
                <a:cubicBezTo>
                  <a:pt x="f20" y="f21"/>
                  <a:pt x="f22" y="f21"/>
                  <a:pt x="f8" y="f9"/>
                </a:cubicBezTo>
              </a:path>
            </a:pathLst>
          </a:custGeom>
          <a:solidFill>
            <a:srgbClr val="20245C"/>
          </a:solid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a:endParaRPr>
          </a:p>
        </p:txBody>
      </p:sp>
      <p:sp>
        <p:nvSpPr>
          <p:cNvPr id="6" name="Freeform 320">
            <a:extLst>
              <a:ext uri="{FF2B5EF4-FFF2-40B4-BE49-F238E27FC236}">
                <a16:creationId xmlns:a16="http://schemas.microsoft.com/office/drawing/2014/main" id="{B53B9CC7-B68A-24CE-81A1-895822F05D88}"/>
              </a:ext>
            </a:extLst>
          </p:cNvPr>
          <p:cNvSpPr/>
          <p:nvPr/>
        </p:nvSpPr>
        <p:spPr>
          <a:xfrm>
            <a:off x="4518614" y="3429000"/>
            <a:ext cx="3154771" cy="3129433"/>
          </a:xfrm>
          <a:custGeom>
            <a:avLst/>
            <a:gdLst>
              <a:gd name="f0" fmla="val 10800000"/>
              <a:gd name="f1" fmla="val 5400000"/>
              <a:gd name="f2" fmla="val 180"/>
              <a:gd name="f3" fmla="val w"/>
              <a:gd name="f4" fmla="val h"/>
              <a:gd name="f5" fmla="val 0"/>
              <a:gd name="f6" fmla="val 4381"/>
              <a:gd name="f7" fmla="val 3421"/>
              <a:gd name="f8" fmla="val 4115"/>
              <a:gd name="f9" fmla="val 3420"/>
              <a:gd name="f10" fmla="val 264"/>
              <a:gd name="f11" fmla="val 118"/>
              <a:gd name="f12" fmla="val 3302"/>
              <a:gd name="f13" fmla="val 3155"/>
              <a:gd name="f14" fmla="val 4261"/>
              <a:gd name="f15" fmla="val 4380"/>
              <a:gd name="f16" fmla="+- 0 0 -90"/>
              <a:gd name="f17" fmla="*/ f3 1 4381"/>
              <a:gd name="f18" fmla="*/ f4 1 3421"/>
              <a:gd name="f19" fmla="val f5"/>
              <a:gd name="f20" fmla="val f6"/>
              <a:gd name="f21" fmla="val f7"/>
              <a:gd name="f22" fmla="*/ f16 f0 1"/>
              <a:gd name="f23" fmla="+- f21 0 f19"/>
              <a:gd name="f24" fmla="+- f20 0 f19"/>
              <a:gd name="f25" fmla="*/ f22 1 f2"/>
              <a:gd name="f26" fmla="*/ f24 1 4381"/>
              <a:gd name="f27" fmla="*/ f23 1 3421"/>
              <a:gd name="f28" fmla="*/ 4115 f24 1"/>
              <a:gd name="f29" fmla="*/ 3420 f23 1"/>
              <a:gd name="f30" fmla="*/ 264 f24 1"/>
              <a:gd name="f31" fmla="*/ 0 f24 1"/>
              <a:gd name="f32" fmla="*/ 3155 f23 1"/>
              <a:gd name="f33" fmla="*/ 264 f23 1"/>
              <a:gd name="f34" fmla="*/ 0 f23 1"/>
              <a:gd name="f35" fmla="*/ 4380 f24 1"/>
              <a:gd name="f36" fmla="+- f25 0 f1"/>
              <a:gd name="f37" fmla="*/ f28 1 4381"/>
              <a:gd name="f38" fmla="*/ f29 1 3421"/>
              <a:gd name="f39" fmla="*/ f30 1 4381"/>
              <a:gd name="f40" fmla="*/ f31 1 4381"/>
              <a:gd name="f41" fmla="*/ f32 1 3421"/>
              <a:gd name="f42" fmla="*/ f33 1 3421"/>
              <a:gd name="f43" fmla="*/ f34 1 3421"/>
              <a:gd name="f44" fmla="*/ f35 1 4381"/>
              <a:gd name="f45" fmla="*/ 0 1 f26"/>
              <a:gd name="f46" fmla="*/ f20 1 f26"/>
              <a:gd name="f47" fmla="*/ 0 1 f27"/>
              <a:gd name="f48" fmla="*/ f21 1 f27"/>
              <a:gd name="f49" fmla="*/ f37 1 f26"/>
              <a:gd name="f50" fmla="*/ f38 1 f27"/>
              <a:gd name="f51" fmla="*/ f39 1 f26"/>
              <a:gd name="f52" fmla="*/ f40 1 f26"/>
              <a:gd name="f53" fmla="*/ f41 1 f27"/>
              <a:gd name="f54" fmla="*/ f42 1 f27"/>
              <a:gd name="f55" fmla="*/ f43 1 f27"/>
              <a:gd name="f56" fmla="*/ f44 1 f26"/>
              <a:gd name="f57" fmla="*/ f45 f17 1"/>
              <a:gd name="f58" fmla="*/ f46 f17 1"/>
              <a:gd name="f59" fmla="*/ f48 f18 1"/>
              <a:gd name="f60" fmla="*/ f47 f18 1"/>
              <a:gd name="f61" fmla="*/ f49 f17 1"/>
              <a:gd name="f62" fmla="*/ f50 f18 1"/>
              <a:gd name="f63" fmla="*/ f51 f17 1"/>
              <a:gd name="f64" fmla="*/ f52 f17 1"/>
              <a:gd name="f65" fmla="*/ f53 f18 1"/>
              <a:gd name="f66" fmla="*/ f54 f18 1"/>
              <a:gd name="f67" fmla="*/ f55 f18 1"/>
              <a:gd name="f68" fmla="*/ f56 f17 1"/>
            </a:gdLst>
            <a:ahLst/>
            <a:cxnLst>
              <a:cxn ang="3cd4">
                <a:pos x="hc" y="t"/>
              </a:cxn>
              <a:cxn ang="0">
                <a:pos x="r" y="vc"/>
              </a:cxn>
              <a:cxn ang="cd4">
                <a:pos x="hc" y="b"/>
              </a:cxn>
              <a:cxn ang="cd2">
                <a:pos x="l" y="vc"/>
              </a:cxn>
              <a:cxn ang="f36">
                <a:pos x="f61" y="f62"/>
              </a:cxn>
              <a:cxn ang="f36">
                <a:pos x="f63" y="f62"/>
              </a:cxn>
              <a:cxn ang="f36">
                <a:pos x="f63" y="f62"/>
              </a:cxn>
              <a:cxn ang="f36">
                <a:pos x="f64" y="f65"/>
              </a:cxn>
              <a:cxn ang="f36">
                <a:pos x="f64" y="f66"/>
              </a:cxn>
              <a:cxn ang="f36">
                <a:pos x="f64" y="f66"/>
              </a:cxn>
              <a:cxn ang="f36">
                <a:pos x="f63" y="f67"/>
              </a:cxn>
              <a:cxn ang="f36">
                <a:pos x="f61" y="f67"/>
              </a:cxn>
              <a:cxn ang="f36">
                <a:pos x="f61" y="f67"/>
              </a:cxn>
              <a:cxn ang="f36">
                <a:pos x="f68" y="f66"/>
              </a:cxn>
              <a:cxn ang="f36">
                <a:pos x="f68" y="f65"/>
              </a:cxn>
              <a:cxn ang="f36">
                <a:pos x="f68" y="f65"/>
              </a:cxn>
              <a:cxn ang="f36">
                <a:pos x="f61" y="f62"/>
              </a:cxn>
            </a:cxnLst>
            <a:rect l="f57" t="f60" r="f58" b="f59"/>
            <a:pathLst>
              <a:path w="4381" h="3421">
                <a:moveTo>
                  <a:pt x="f8" y="f9"/>
                </a:moveTo>
                <a:lnTo>
                  <a:pt x="f10" y="f9"/>
                </a:lnTo>
                <a:lnTo>
                  <a:pt x="f10" y="f9"/>
                </a:lnTo>
                <a:cubicBezTo>
                  <a:pt x="f11" y="f9"/>
                  <a:pt x="f5" y="f12"/>
                  <a:pt x="f5" y="f13"/>
                </a:cubicBezTo>
                <a:lnTo>
                  <a:pt x="f5" y="f10"/>
                </a:lnTo>
                <a:lnTo>
                  <a:pt x="f5" y="f10"/>
                </a:lnTo>
                <a:cubicBezTo>
                  <a:pt x="f5" y="f11"/>
                  <a:pt x="f11" y="f5"/>
                  <a:pt x="f10" y="f5"/>
                </a:cubicBezTo>
                <a:lnTo>
                  <a:pt x="f8" y="f5"/>
                </a:lnTo>
                <a:lnTo>
                  <a:pt x="f8" y="f5"/>
                </a:lnTo>
                <a:cubicBezTo>
                  <a:pt x="f14" y="f5"/>
                  <a:pt x="f15" y="f11"/>
                  <a:pt x="f15" y="f10"/>
                </a:cubicBezTo>
                <a:lnTo>
                  <a:pt x="f15" y="f13"/>
                </a:lnTo>
                <a:lnTo>
                  <a:pt x="f15" y="f13"/>
                </a:lnTo>
                <a:cubicBezTo>
                  <a:pt x="f15" y="f12"/>
                  <a:pt x="f14" y="f9"/>
                  <a:pt x="f8" y="f9"/>
                </a:cubicBezTo>
              </a:path>
            </a:pathLst>
          </a:custGeom>
          <a:solidFill>
            <a:srgbClr val="E25684"/>
          </a:solid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a:endParaRPr>
          </a:p>
        </p:txBody>
      </p:sp>
      <p:sp>
        <p:nvSpPr>
          <p:cNvPr id="7" name="Freeform 393">
            <a:extLst>
              <a:ext uri="{FF2B5EF4-FFF2-40B4-BE49-F238E27FC236}">
                <a16:creationId xmlns:a16="http://schemas.microsoft.com/office/drawing/2014/main" id="{28C3546C-B372-1A35-902C-0BF6BCEB1661}"/>
              </a:ext>
            </a:extLst>
          </p:cNvPr>
          <p:cNvSpPr/>
          <p:nvPr/>
        </p:nvSpPr>
        <p:spPr>
          <a:xfrm>
            <a:off x="5274658" y="2136564"/>
            <a:ext cx="1581756" cy="1700701"/>
          </a:xfrm>
          <a:custGeom>
            <a:avLst/>
            <a:gdLst>
              <a:gd name="f0" fmla="val 10800000"/>
              <a:gd name="f1" fmla="val 5400000"/>
              <a:gd name="f2" fmla="val 180"/>
              <a:gd name="f3" fmla="val w"/>
              <a:gd name="f4" fmla="val h"/>
              <a:gd name="f5" fmla="val 0"/>
              <a:gd name="f6" fmla="val 2756"/>
              <a:gd name="f7" fmla="val 2964"/>
              <a:gd name="f8" fmla="val 1087"/>
              <a:gd name="f9" fmla="val 2802"/>
              <a:gd name="f10" fmla="val 416"/>
              <a:gd name="f11" fmla="val 2131"/>
              <a:gd name="f12" fmla="val 1715"/>
              <a:gd name="f13" fmla="val 1041"/>
              <a:gd name="f14" fmla="val 624"/>
              <a:gd name="f15" fmla="val 623"/>
              <a:gd name="f16" fmla="val 417"/>
              <a:gd name="f17" fmla="val 1040"/>
              <a:gd name="f18" fmla="val 2132"/>
              <a:gd name="f19" fmla="val 2339"/>
              <a:gd name="f20" fmla="val 2755"/>
              <a:gd name="f21" fmla="val 1668"/>
              <a:gd name="f22" fmla="val 1508"/>
              <a:gd name="f23" fmla="val 2963"/>
              <a:gd name="f24" fmla="val 1247"/>
              <a:gd name="f25" fmla="+- 0 0 -90"/>
              <a:gd name="f26" fmla="*/ f3 1 2756"/>
              <a:gd name="f27" fmla="*/ f4 1 2964"/>
              <a:gd name="f28" fmla="val f5"/>
              <a:gd name="f29" fmla="val f6"/>
              <a:gd name="f30" fmla="val f7"/>
              <a:gd name="f31" fmla="*/ f25 f0 1"/>
              <a:gd name="f32" fmla="+- f30 0 f28"/>
              <a:gd name="f33" fmla="+- f29 0 f28"/>
              <a:gd name="f34" fmla="*/ f31 1 f2"/>
              <a:gd name="f35" fmla="*/ f33 1 2756"/>
              <a:gd name="f36" fmla="*/ f32 1 2964"/>
              <a:gd name="f37" fmla="*/ 1087 f33 1"/>
              <a:gd name="f38" fmla="*/ 2802 f32 1"/>
              <a:gd name="f39" fmla="*/ 416 f33 1"/>
              <a:gd name="f40" fmla="*/ 2131 f32 1"/>
              <a:gd name="f41" fmla="*/ 624 f32 1"/>
              <a:gd name="f42" fmla="*/ 623 f33 1"/>
              <a:gd name="f43" fmla="*/ 417 f32 1"/>
              <a:gd name="f44" fmla="*/ 2132 f33 1"/>
              <a:gd name="f45" fmla="*/ 2339 f33 1"/>
              <a:gd name="f46" fmla="*/ 1668 f33 1"/>
              <a:gd name="f47" fmla="+- f34 0 f1"/>
              <a:gd name="f48" fmla="*/ f37 1 2756"/>
              <a:gd name="f49" fmla="*/ f38 1 2964"/>
              <a:gd name="f50" fmla="*/ f39 1 2756"/>
              <a:gd name="f51" fmla="*/ f40 1 2964"/>
              <a:gd name="f52" fmla="*/ f41 1 2964"/>
              <a:gd name="f53" fmla="*/ f42 1 2756"/>
              <a:gd name="f54" fmla="*/ f43 1 2964"/>
              <a:gd name="f55" fmla="*/ f44 1 2756"/>
              <a:gd name="f56" fmla="*/ f45 1 2756"/>
              <a:gd name="f57" fmla="*/ f46 1 2756"/>
              <a:gd name="f58" fmla="*/ 0 1 f35"/>
              <a:gd name="f59" fmla="*/ f29 1 f35"/>
              <a:gd name="f60" fmla="*/ 0 1 f36"/>
              <a:gd name="f61" fmla="*/ f30 1 f36"/>
              <a:gd name="f62" fmla="*/ f48 1 f35"/>
              <a:gd name="f63" fmla="*/ f49 1 f36"/>
              <a:gd name="f64" fmla="*/ f50 1 f35"/>
              <a:gd name="f65" fmla="*/ f51 1 f36"/>
              <a:gd name="f66" fmla="*/ f52 1 f36"/>
              <a:gd name="f67" fmla="*/ f53 1 f35"/>
              <a:gd name="f68" fmla="*/ f54 1 f36"/>
              <a:gd name="f69" fmla="*/ f55 1 f35"/>
              <a:gd name="f70" fmla="*/ f56 1 f35"/>
              <a:gd name="f71" fmla="*/ f57 1 f35"/>
              <a:gd name="f72" fmla="*/ f58 f26 1"/>
              <a:gd name="f73" fmla="*/ f59 f26 1"/>
              <a:gd name="f74" fmla="*/ f61 f27 1"/>
              <a:gd name="f75" fmla="*/ f60 f27 1"/>
              <a:gd name="f76" fmla="*/ f62 f26 1"/>
              <a:gd name="f77" fmla="*/ f63 f27 1"/>
              <a:gd name="f78" fmla="*/ f64 f26 1"/>
              <a:gd name="f79" fmla="*/ f65 f27 1"/>
              <a:gd name="f80" fmla="*/ f66 f27 1"/>
              <a:gd name="f81" fmla="*/ f67 f26 1"/>
              <a:gd name="f82" fmla="*/ f68 f27 1"/>
              <a:gd name="f83" fmla="*/ f69 f26 1"/>
              <a:gd name="f84" fmla="*/ f70 f26 1"/>
              <a:gd name="f85" fmla="*/ f71 f26 1"/>
            </a:gdLst>
            <a:ahLst/>
            <a:cxnLst>
              <a:cxn ang="3cd4">
                <a:pos x="hc" y="t"/>
              </a:cxn>
              <a:cxn ang="0">
                <a:pos x="r" y="vc"/>
              </a:cxn>
              <a:cxn ang="cd4">
                <a:pos x="hc" y="b"/>
              </a:cxn>
              <a:cxn ang="cd2">
                <a:pos x="l" y="vc"/>
              </a:cxn>
              <a:cxn ang="f47">
                <a:pos x="f76" y="f77"/>
              </a:cxn>
              <a:cxn ang="f47">
                <a:pos x="f78" y="f79"/>
              </a:cxn>
              <a:cxn ang="f47">
                <a:pos x="f78" y="f79"/>
              </a:cxn>
              <a:cxn ang="f47">
                <a:pos x="f78" y="f80"/>
              </a:cxn>
              <a:cxn ang="f47">
                <a:pos x="f81" y="f82"/>
              </a:cxn>
              <a:cxn ang="f47">
                <a:pos x="f81" y="f82"/>
              </a:cxn>
              <a:cxn ang="f47">
                <a:pos x="f83" y="f82"/>
              </a:cxn>
              <a:cxn ang="f47">
                <a:pos x="f84" y="f80"/>
              </a:cxn>
              <a:cxn ang="f47">
                <a:pos x="f84" y="f80"/>
              </a:cxn>
              <a:cxn ang="f47">
                <a:pos x="f84" y="f79"/>
              </a:cxn>
              <a:cxn ang="f47">
                <a:pos x="f85" y="f77"/>
              </a:cxn>
              <a:cxn ang="f47">
                <a:pos x="f85" y="f77"/>
              </a:cxn>
              <a:cxn ang="f47">
                <a:pos x="f76" y="f77"/>
              </a:cxn>
            </a:cxnLst>
            <a:rect l="f72" t="f75" r="f73" b="f74"/>
            <a:pathLst>
              <a:path w="2756" h="2964">
                <a:moveTo>
                  <a:pt x="f8" y="f9"/>
                </a:moveTo>
                <a:lnTo>
                  <a:pt x="f10" y="f11"/>
                </a:lnTo>
                <a:lnTo>
                  <a:pt x="f10" y="f11"/>
                </a:lnTo>
                <a:cubicBezTo>
                  <a:pt x="f5" y="f12"/>
                  <a:pt x="f5" y="f13"/>
                  <a:pt x="f10" y="f14"/>
                </a:cubicBezTo>
                <a:lnTo>
                  <a:pt x="f15" y="f16"/>
                </a:lnTo>
                <a:lnTo>
                  <a:pt x="f15" y="f16"/>
                </a:lnTo>
                <a:cubicBezTo>
                  <a:pt x="f17" y="f5"/>
                  <a:pt x="f12" y="f5"/>
                  <a:pt x="f18" y="f16"/>
                </a:cubicBezTo>
                <a:lnTo>
                  <a:pt x="f19" y="f14"/>
                </a:lnTo>
                <a:lnTo>
                  <a:pt x="f19" y="f14"/>
                </a:lnTo>
                <a:cubicBezTo>
                  <a:pt x="f20" y="f13"/>
                  <a:pt x="f20" y="f12"/>
                  <a:pt x="f19" y="f11"/>
                </a:cubicBezTo>
                <a:lnTo>
                  <a:pt x="f21" y="f9"/>
                </a:lnTo>
                <a:lnTo>
                  <a:pt x="f21" y="f9"/>
                </a:lnTo>
                <a:cubicBezTo>
                  <a:pt x="f22" y="f23"/>
                  <a:pt x="f24" y="f23"/>
                  <a:pt x="f8" y="f9"/>
                </a:cubicBezTo>
              </a:path>
            </a:pathLst>
          </a:custGeom>
          <a:solidFill>
            <a:srgbClr val="20245C"/>
          </a:solid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a:endParaRPr>
          </a:p>
        </p:txBody>
      </p:sp>
      <p:sp>
        <p:nvSpPr>
          <p:cNvPr id="8" name="Freeform 394">
            <a:extLst>
              <a:ext uri="{FF2B5EF4-FFF2-40B4-BE49-F238E27FC236}">
                <a16:creationId xmlns:a16="http://schemas.microsoft.com/office/drawing/2014/main" id="{92BD7E87-456D-E022-F4FC-25FF1D9C9928}"/>
              </a:ext>
            </a:extLst>
          </p:cNvPr>
          <p:cNvSpPr/>
          <p:nvPr/>
        </p:nvSpPr>
        <p:spPr>
          <a:xfrm>
            <a:off x="8030440" y="3429000"/>
            <a:ext cx="3141412" cy="3129433"/>
          </a:xfrm>
          <a:custGeom>
            <a:avLst/>
            <a:gdLst>
              <a:gd name="f0" fmla="val 10800000"/>
              <a:gd name="f1" fmla="val 5400000"/>
              <a:gd name="f2" fmla="val 180"/>
              <a:gd name="f3" fmla="val w"/>
              <a:gd name="f4" fmla="val h"/>
              <a:gd name="f5" fmla="val 0"/>
              <a:gd name="f6" fmla="val 4381"/>
              <a:gd name="f7" fmla="val 3421"/>
              <a:gd name="f8" fmla="val 4115"/>
              <a:gd name="f9" fmla="val 3420"/>
              <a:gd name="f10" fmla="val 264"/>
              <a:gd name="f11" fmla="val 118"/>
              <a:gd name="f12" fmla="val 3302"/>
              <a:gd name="f13" fmla="val 3155"/>
              <a:gd name="f14" fmla="val 4262"/>
              <a:gd name="f15" fmla="val 4380"/>
              <a:gd name="f16" fmla="+- 0 0 -90"/>
              <a:gd name="f17" fmla="*/ f3 1 4381"/>
              <a:gd name="f18" fmla="*/ f4 1 3421"/>
              <a:gd name="f19" fmla="val f5"/>
              <a:gd name="f20" fmla="val f6"/>
              <a:gd name="f21" fmla="val f7"/>
              <a:gd name="f22" fmla="*/ f16 f0 1"/>
              <a:gd name="f23" fmla="+- f21 0 f19"/>
              <a:gd name="f24" fmla="+- f20 0 f19"/>
              <a:gd name="f25" fmla="*/ f22 1 f2"/>
              <a:gd name="f26" fmla="*/ f24 1 4381"/>
              <a:gd name="f27" fmla="*/ f23 1 3421"/>
              <a:gd name="f28" fmla="*/ 4115 f24 1"/>
              <a:gd name="f29" fmla="*/ 3420 f23 1"/>
              <a:gd name="f30" fmla="*/ 264 f24 1"/>
              <a:gd name="f31" fmla="*/ 0 f24 1"/>
              <a:gd name="f32" fmla="*/ 3155 f23 1"/>
              <a:gd name="f33" fmla="*/ 264 f23 1"/>
              <a:gd name="f34" fmla="*/ 0 f23 1"/>
              <a:gd name="f35" fmla="*/ 4380 f24 1"/>
              <a:gd name="f36" fmla="+- f25 0 f1"/>
              <a:gd name="f37" fmla="*/ f28 1 4381"/>
              <a:gd name="f38" fmla="*/ f29 1 3421"/>
              <a:gd name="f39" fmla="*/ f30 1 4381"/>
              <a:gd name="f40" fmla="*/ f31 1 4381"/>
              <a:gd name="f41" fmla="*/ f32 1 3421"/>
              <a:gd name="f42" fmla="*/ f33 1 3421"/>
              <a:gd name="f43" fmla="*/ f34 1 3421"/>
              <a:gd name="f44" fmla="*/ f35 1 4381"/>
              <a:gd name="f45" fmla="*/ 0 1 f26"/>
              <a:gd name="f46" fmla="*/ f20 1 f26"/>
              <a:gd name="f47" fmla="*/ 0 1 f27"/>
              <a:gd name="f48" fmla="*/ f21 1 f27"/>
              <a:gd name="f49" fmla="*/ f37 1 f26"/>
              <a:gd name="f50" fmla="*/ f38 1 f27"/>
              <a:gd name="f51" fmla="*/ f39 1 f26"/>
              <a:gd name="f52" fmla="*/ f40 1 f26"/>
              <a:gd name="f53" fmla="*/ f41 1 f27"/>
              <a:gd name="f54" fmla="*/ f42 1 f27"/>
              <a:gd name="f55" fmla="*/ f43 1 f27"/>
              <a:gd name="f56" fmla="*/ f44 1 f26"/>
              <a:gd name="f57" fmla="*/ f45 f17 1"/>
              <a:gd name="f58" fmla="*/ f46 f17 1"/>
              <a:gd name="f59" fmla="*/ f48 f18 1"/>
              <a:gd name="f60" fmla="*/ f47 f18 1"/>
              <a:gd name="f61" fmla="*/ f49 f17 1"/>
              <a:gd name="f62" fmla="*/ f50 f18 1"/>
              <a:gd name="f63" fmla="*/ f51 f17 1"/>
              <a:gd name="f64" fmla="*/ f52 f17 1"/>
              <a:gd name="f65" fmla="*/ f53 f18 1"/>
              <a:gd name="f66" fmla="*/ f54 f18 1"/>
              <a:gd name="f67" fmla="*/ f55 f18 1"/>
              <a:gd name="f68" fmla="*/ f56 f17 1"/>
            </a:gdLst>
            <a:ahLst/>
            <a:cxnLst>
              <a:cxn ang="3cd4">
                <a:pos x="hc" y="t"/>
              </a:cxn>
              <a:cxn ang="0">
                <a:pos x="r" y="vc"/>
              </a:cxn>
              <a:cxn ang="cd4">
                <a:pos x="hc" y="b"/>
              </a:cxn>
              <a:cxn ang="cd2">
                <a:pos x="l" y="vc"/>
              </a:cxn>
              <a:cxn ang="f36">
                <a:pos x="f61" y="f62"/>
              </a:cxn>
              <a:cxn ang="f36">
                <a:pos x="f63" y="f62"/>
              </a:cxn>
              <a:cxn ang="f36">
                <a:pos x="f63" y="f62"/>
              </a:cxn>
              <a:cxn ang="f36">
                <a:pos x="f64" y="f65"/>
              </a:cxn>
              <a:cxn ang="f36">
                <a:pos x="f64" y="f66"/>
              </a:cxn>
              <a:cxn ang="f36">
                <a:pos x="f64" y="f66"/>
              </a:cxn>
              <a:cxn ang="f36">
                <a:pos x="f63" y="f67"/>
              </a:cxn>
              <a:cxn ang="f36">
                <a:pos x="f61" y="f67"/>
              </a:cxn>
              <a:cxn ang="f36">
                <a:pos x="f61" y="f67"/>
              </a:cxn>
              <a:cxn ang="f36">
                <a:pos x="f68" y="f66"/>
              </a:cxn>
              <a:cxn ang="f36">
                <a:pos x="f68" y="f65"/>
              </a:cxn>
              <a:cxn ang="f36">
                <a:pos x="f68" y="f65"/>
              </a:cxn>
              <a:cxn ang="f36">
                <a:pos x="f61" y="f62"/>
              </a:cxn>
            </a:cxnLst>
            <a:rect l="f57" t="f60" r="f58" b="f59"/>
            <a:pathLst>
              <a:path w="4381" h="3421">
                <a:moveTo>
                  <a:pt x="f8" y="f9"/>
                </a:moveTo>
                <a:lnTo>
                  <a:pt x="f10" y="f9"/>
                </a:lnTo>
                <a:lnTo>
                  <a:pt x="f10" y="f9"/>
                </a:lnTo>
                <a:cubicBezTo>
                  <a:pt x="f11" y="f9"/>
                  <a:pt x="f5" y="f12"/>
                  <a:pt x="f5" y="f13"/>
                </a:cubicBezTo>
                <a:lnTo>
                  <a:pt x="f5" y="f10"/>
                </a:lnTo>
                <a:lnTo>
                  <a:pt x="f5" y="f10"/>
                </a:lnTo>
                <a:cubicBezTo>
                  <a:pt x="f5" y="f11"/>
                  <a:pt x="f11" y="f5"/>
                  <a:pt x="f10" y="f5"/>
                </a:cubicBezTo>
                <a:lnTo>
                  <a:pt x="f8" y="f5"/>
                </a:lnTo>
                <a:lnTo>
                  <a:pt x="f8" y="f5"/>
                </a:lnTo>
                <a:cubicBezTo>
                  <a:pt x="f14" y="f5"/>
                  <a:pt x="f15" y="f11"/>
                  <a:pt x="f15" y="f10"/>
                </a:cubicBezTo>
                <a:lnTo>
                  <a:pt x="f15" y="f13"/>
                </a:lnTo>
                <a:lnTo>
                  <a:pt x="f15" y="f13"/>
                </a:lnTo>
                <a:cubicBezTo>
                  <a:pt x="f15" y="f12"/>
                  <a:pt x="f14" y="f9"/>
                  <a:pt x="f8" y="f9"/>
                </a:cubicBezTo>
              </a:path>
            </a:pathLst>
          </a:custGeom>
          <a:solidFill>
            <a:srgbClr val="E25684"/>
          </a:solid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a:endParaRPr>
          </a:p>
        </p:txBody>
      </p:sp>
      <p:sp>
        <p:nvSpPr>
          <p:cNvPr id="9" name="Freeform 469">
            <a:extLst>
              <a:ext uri="{FF2B5EF4-FFF2-40B4-BE49-F238E27FC236}">
                <a16:creationId xmlns:a16="http://schemas.microsoft.com/office/drawing/2014/main" id="{E83F0D6D-B18B-0479-457D-A8AF53452316}"/>
              </a:ext>
            </a:extLst>
          </p:cNvPr>
          <p:cNvSpPr/>
          <p:nvPr/>
        </p:nvSpPr>
        <p:spPr>
          <a:xfrm>
            <a:off x="8829123" y="2149932"/>
            <a:ext cx="1581756" cy="1700701"/>
          </a:xfrm>
          <a:custGeom>
            <a:avLst/>
            <a:gdLst>
              <a:gd name="f0" fmla="val 10800000"/>
              <a:gd name="f1" fmla="val 5400000"/>
              <a:gd name="f2" fmla="val 180"/>
              <a:gd name="f3" fmla="val w"/>
              <a:gd name="f4" fmla="val h"/>
              <a:gd name="f5" fmla="val 0"/>
              <a:gd name="f6" fmla="val 2757"/>
              <a:gd name="f7" fmla="val 2964"/>
              <a:gd name="f8" fmla="val 1087"/>
              <a:gd name="f9" fmla="val 2802"/>
              <a:gd name="f10" fmla="val 416"/>
              <a:gd name="f11" fmla="val 2131"/>
              <a:gd name="f12" fmla="val 1715"/>
              <a:gd name="f13" fmla="val 1041"/>
              <a:gd name="f14" fmla="val 624"/>
              <a:gd name="f15" fmla="val 623"/>
              <a:gd name="f16" fmla="val 417"/>
              <a:gd name="f17" fmla="val 1040"/>
              <a:gd name="f18" fmla="val 2132"/>
              <a:gd name="f19" fmla="val 2339"/>
              <a:gd name="f20" fmla="val 2756"/>
              <a:gd name="f21" fmla="val 1669"/>
              <a:gd name="f22" fmla="val 1508"/>
              <a:gd name="f23" fmla="val 2963"/>
              <a:gd name="f24" fmla="val 1248"/>
              <a:gd name="f25" fmla="+- 0 0 -90"/>
              <a:gd name="f26" fmla="*/ f3 1 2757"/>
              <a:gd name="f27" fmla="*/ f4 1 2964"/>
              <a:gd name="f28" fmla="val f5"/>
              <a:gd name="f29" fmla="val f6"/>
              <a:gd name="f30" fmla="val f7"/>
              <a:gd name="f31" fmla="*/ f25 f0 1"/>
              <a:gd name="f32" fmla="+- f30 0 f28"/>
              <a:gd name="f33" fmla="+- f29 0 f28"/>
              <a:gd name="f34" fmla="*/ f31 1 f2"/>
              <a:gd name="f35" fmla="*/ f33 1 2757"/>
              <a:gd name="f36" fmla="*/ f32 1 2964"/>
              <a:gd name="f37" fmla="*/ 1087 f33 1"/>
              <a:gd name="f38" fmla="*/ 2802 f32 1"/>
              <a:gd name="f39" fmla="*/ 416 f33 1"/>
              <a:gd name="f40" fmla="*/ 2131 f32 1"/>
              <a:gd name="f41" fmla="*/ 624 f32 1"/>
              <a:gd name="f42" fmla="*/ 623 f33 1"/>
              <a:gd name="f43" fmla="*/ 417 f32 1"/>
              <a:gd name="f44" fmla="*/ 2132 f33 1"/>
              <a:gd name="f45" fmla="*/ 2339 f33 1"/>
              <a:gd name="f46" fmla="*/ 1669 f33 1"/>
              <a:gd name="f47" fmla="+- f34 0 f1"/>
              <a:gd name="f48" fmla="*/ f37 1 2757"/>
              <a:gd name="f49" fmla="*/ f38 1 2964"/>
              <a:gd name="f50" fmla="*/ f39 1 2757"/>
              <a:gd name="f51" fmla="*/ f40 1 2964"/>
              <a:gd name="f52" fmla="*/ f41 1 2964"/>
              <a:gd name="f53" fmla="*/ f42 1 2757"/>
              <a:gd name="f54" fmla="*/ f43 1 2964"/>
              <a:gd name="f55" fmla="*/ f44 1 2757"/>
              <a:gd name="f56" fmla="*/ f45 1 2757"/>
              <a:gd name="f57" fmla="*/ f46 1 2757"/>
              <a:gd name="f58" fmla="*/ 0 1 f35"/>
              <a:gd name="f59" fmla="*/ f29 1 f35"/>
              <a:gd name="f60" fmla="*/ 0 1 f36"/>
              <a:gd name="f61" fmla="*/ f30 1 f36"/>
              <a:gd name="f62" fmla="*/ f48 1 f35"/>
              <a:gd name="f63" fmla="*/ f49 1 f36"/>
              <a:gd name="f64" fmla="*/ f50 1 f35"/>
              <a:gd name="f65" fmla="*/ f51 1 f36"/>
              <a:gd name="f66" fmla="*/ f52 1 f36"/>
              <a:gd name="f67" fmla="*/ f53 1 f35"/>
              <a:gd name="f68" fmla="*/ f54 1 f36"/>
              <a:gd name="f69" fmla="*/ f55 1 f35"/>
              <a:gd name="f70" fmla="*/ f56 1 f35"/>
              <a:gd name="f71" fmla="*/ f57 1 f35"/>
              <a:gd name="f72" fmla="*/ f58 f26 1"/>
              <a:gd name="f73" fmla="*/ f59 f26 1"/>
              <a:gd name="f74" fmla="*/ f61 f27 1"/>
              <a:gd name="f75" fmla="*/ f60 f27 1"/>
              <a:gd name="f76" fmla="*/ f62 f26 1"/>
              <a:gd name="f77" fmla="*/ f63 f27 1"/>
              <a:gd name="f78" fmla="*/ f64 f26 1"/>
              <a:gd name="f79" fmla="*/ f65 f27 1"/>
              <a:gd name="f80" fmla="*/ f66 f27 1"/>
              <a:gd name="f81" fmla="*/ f67 f26 1"/>
              <a:gd name="f82" fmla="*/ f68 f27 1"/>
              <a:gd name="f83" fmla="*/ f69 f26 1"/>
              <a:gd name="f84" fmla="*/ f70 f26 1"/>
              <a:gd name="f85" fmla="*/ f71 f26 1"/>
            </a:gdLst>
            <a:ahLst/>
            <a:cxnLst>
              <a:cxn ang="3cd4">
                <a:pos x="hc" y="t"/>
              </a:cxn>
              <a:cxn ang="0">
                <a:pos x="r" y="vc"/>
              </a:cxn>
              <a:cxn ang="cd4">
                <a:pos x="hc" y="b"/>
              </a:cxn>
              <a:cxn ang="cd2">
                <a:pos x="l" y="vc"/>
              </a:cxn>
              <a:cxn ang="f47">
                <a:pos x="f76" y="f77"/>
              </a:cxn>
              <a:cxn ang="f47">
                <a:pos x="f78" y="f79"/>
              </a:cxn>
              <a:cxn ang="f47">
                <a:pos x="f78" y="f79"/>
              </a:cxn>
              <a:cxn ang="f47">
                <a:pos x="f78" y="f80"/>
              </a:cxn>
              <a:cxn ang="f47">
                <a:pos x="f81" y="f82"/>
              </a:cxn>
              <a:cxn ang="f47">
                <a:pos x="f81" y="f82"/>
              </a:cxn>
              <a:cxn ang="f47">
                <a:pos x="f83" y="f82"/>
              </a:cxn>
              <a:cxn ang="f47">
                <a:pos x="f84" y="f80"/>
              </a:cxn>
              <a:cxn ang="f47">
                <a:pos x="f84" y="f80"/>
              </a:cxn>
              <a:cxn ang="f47">
                <a:pos x="f84" y="f79"/>
              </a:cxn>
              <a:cxn ang="f47">
                <a:pos x="f85" y="f77"/>
              </a:cxn>
              <a:cxn ang="f47">
                <a:pos x="f85" y="f77"/>
              </a:cxn>
              <a:cxn ang="f47">
                <a:pos x="f76" y="f77"/>
              </a:cxn>
            </a:cxnLst>
            <a:rect l="f72" t="f75" r="f73" b="f74"/>
            <a:pathLst>
              <a:path w="2757" h="2964">
                <a:moveTo>
                  <a:pt x="f8" y="f9"/>
                </a:moveTo>
                <a:lnTo>
                  <a:pt x="f10" y="f11"/>
                </a:lnTo>
                <a:lnTo>
                  <a:pt x="f10" y="f11"/>
                </a:lnTo>
                <a:cubicBezTo>
                  <a:pt x="f5" y="f12"/>
                  <a:pt x="f5" y="f13"/>
                  <a:pt x="f10" y="f14"/>
                </a:cubicBezTo>
                <a:lnTo>
                  <a:pt x="f15" y="f16"/>
                </a:lnTo>
                <a:lnTo>
                  <a:pt x="f15" y="f16"/>
                </a:lnTo>
                <a:cubicBezTo>
                  <a:pt x="f17" y="f5"/>
                  <a:pt x="f12" y="f5"/>
                  <a:pt x="f18" y="f16"/>
                </a:cubicBezTo>
                <a:lnTo>
                  <a:pt x="f19" y="f14"/>
                </a:lnTo>
                <a:lnTo>
                  <a:pt x="f19" y="f14"/>
                </a:lnTo>
                <a:cubicBezTo>
                  <a:pt x="f20" y="f13"/>
                  <a:pt x="f20" y="f12"/>
                  <a:pt x="f19" y="f11"/>
                </a:cubicBezTo>
                <a:lnTo>
                  <a:pt x="f21" y="f9"/>
                </a:lnTo>
                <a:lnTo>
                  <a:pt x="f21" y="f9"/>
                </a:lnTo>
                <a:cubicBezTo>
                  <a:pt x="f22" y="f23"/>
                  <a:pt x="f24" y="f23"/>
                  <a:pt x="f8" y="f9"/>
                </a:cubicBezTo>
              </a:path>
            </a:pathLst>
          </a:custGeom>
          <a:solidFill>
            <a:srgbClr val="20245C"/>
          </a:solid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a:endParaRPr>
          </a:p>
        </p:txBody>
      </p:sp>
      <p:sp>
        <p:nvSpPr>
          <p:cNvPr id="10" name="CuadroTexto 553">
            <a:extLst>
              <a:ext uri="{FF2B5EF4-FFF2-40B4-BE49-F238E27FC236}">
                <a16:creationId xmlns:a16="http://schemas.microsoft.com/office/drawing/2014/main" id="{0498E94B-B27C-523E-78E4-0EAC30BC2E9E}"/>
              </a:ext>
            </a:extLst>
          </p:cNvPr>
          <p:cNvSpPr txBox="1"/>
          <p:nvPr/>
        </p:nvSpPr>
        <p:spPr>
          <a:xfrm>
            <a:off x="1231894" y="3888499"/>
            <a:ext cx="2466886" cy="707882"/>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1" i="0" u="none" strike="noStrike" kern="1200" cap="none" spc="0" baseline="0" dirty="0">
                <a:solidFill>
                  <a:srgbClr val="FFFFFF"/>
                </a:solidFill>
                <a:uFillTx/>
                <a:latin typeface="Calibri"/>
                <a:ea typeface="Calibri"/>
                <a:cs typeface="Calibri"/>
              </a:rPr>
              <a:t>Etisk forvaltning</a:t>
            </a:r>
            <a:endParaRPr lang="en-US" sz="1800" b="0" i="0" u="none" strike="noStrike" kern="1200" cap="none" spc="0" baseline="0" dirty="0">
              <a:solidFill>
                <a:srgbClr val="FFFFFF"/>
              </a:solidFill>
              <a:uFillTx/>
              <a:latin typeface="Calibri"/>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1" i="0" u="none" strike="noStrike" kern="1200" cap="none" spc="0" baseline="0" dirty="0">
              <a:solidFill>
                <a:srgbClr val="FFFFFF"/>
              </a:solidFill>
              <a:uFillTx/>
              <a:latin typeface="Calibri" pitchFamily="34"/>
              <a:ea typeface="Lato"/>
              <a:cs typeface="Calibri" pitchFamily="34"/>
            </a:endParaRPr>
          </a:p>
        </p:txBody>
      </p:sp>
      <p:sp>
        <p:nvSpPr>
          <p:cNvPr id="11" name="CuadroTexto 557">
            <a:extLst>
              <a:ext uri="{FF2B5EF4-FFF2-40B4-BE49-F238E27FC236}">
                <a16:creationId xmlns:a16="http://schemas.microsoft.com/office/drawing/2014/main" id="{F5437A34-988E-6519-5FA5-A6176B688228}"/>
              </a:ext>
            </a:extLst>
          </p:cNvPr>
          <p:cNvSpPr txBox="1"/>
          <p:nvPr/>
        </p:nvSpPr>
        <p:spPr>
          <a:xfrm>
            <a:off x="4778856" y="3914546"/>
            <a:ext cx="2513091" cy="707882"/>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1" i="0" u="none" strike="noStrike" kern="1200" cap="none" spc="0" baseline="0" dirty="0">
                <a:solidFill>
                  <a:srgbClr val="FFFFFF"/>
                </a:solidFill>
                <a:uFillTx/>
                <a:latin typeface="Calibri"/>
                <a:ea typeface="Calibri"/>
                <a:cs typeface="Calibri"/>
              </a:rPr>
              <a:t>Bevidst forbrug</a:t>
            </a:r>
            <a:endParaRPr lang="en-US" sz="1800" b="0" i="0" u="none" strike="noStrike" kern="1200" cap="none" spc="0" baseline="0" dirty="0">
              <a:solidFill>
                <a:srgbClr val="000000"/>
              </a:solidFill>
              <a:uFillTx/>
              <a:latin typeface="Calibri"/>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1" i="0" u="none" strike="noStrike" kern="1200" cap="none" spc="0" baseline="0" dirty="0">
              <a:solidFill>
                <a:srgbClr val="FFFFFF"/>
              </a:solidFill>
              <a:uFillTx/>
              <a:latin typeface="Calibri" pitchFamily="34"/>
              <a:ea typeface="Lato"/>
              <a:cs typeface="Calibri" pitchFamily="34"/>
            </a:endParaRPr>
          </a:p>
        </p:txBody>
      </p:sp>
      <p:sp>
        <p:nvSpPr>
          <p:cNvPr id="12" name="CuadroTexto 559">
            <a:extLst>
              <a:ext uri="{FF2B5EF4-FFF2-40B4-BE49-F238E27FC236}">
                <a16:creationId xmlns:a16="http://schemas.microsoft.com/office/drawing/2014/main" id="{29EEC7C1-6A6A-2464-026B-60044B2DDE4B}"/>
              </a:ext>
            </a:extLst>
          </p:cNvPr>
          <p:cNvSpPr txBox="1"/>
          <p:nvPr/>
        </p:nvSpPr>
        <p:spPr>
          <a:xfrm>
            <a:off x="8322321" y="3867994"/>
            <a:ext cx="2513091" cy="707882"/>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1" i="0" u="none" strike="noStrike" kern="1200" cap="none" spc="0" baseline="0" dirty="0">
                <a:solidFill>
                  <a:srgbClr val="FFFFFF"/>
                </a:solidFill>
                <a:uFillTx/>
                <a:latin typeface="Calibri"/>
                <a:ea typeface="Calibri"/>
                <a:cs typeface="Calibri"/>
              </a:rPr>
              <a:t>Holistisk sundhed</a:t>
            </a:r>
            <a:endParaRPr lang="en-US" sz="1800" b="0" i="0" u="none" strike="noStrike" kern="1200" cap="none" spc="0" baseline="0" dirty="0">
              <a:solidFill>
                <a:srgbClr val="FFFFFF"/>
              </a:solidFill>
              <a:uFillTx/>
              <a:latin typeface="Calibri"/>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1" i="0" u="none" strike="noStrike" kern="1200" cap="none" spc="0" baseline="0" dirty="0">
              <a:solidFill>
                <a:srgbClr val="FFFFFF"/>
              </a:solidFill>
              <a:uFillTx/>
              <a:latin typeface="Calibri" pitchFamily="34"/>
              <a:ea typeface="Lato"/>
              <a:cs typeface="Calibri" pitchFamily="34"/>
            </a:endParaRPr>
          </a:p>
        </p:txBody>
      </p:sp>
      <p:grpSp>
        <p:nvGrpSpPr>
          <p:cNvPr id="13" name="Graphic 3">
            <a:extLst>
              <a:ext uri="{FF2B5EF4-FFF2-40B4-BE49-F238E27FC236}">
                <a16:creationId xmlns:a16="http://schemas.microsoft.com/office/drawing/2014/main" id="{62FD8000-17AB-872B-ADB5-35F9E2F96263}"/>
              </a:ext>
            </a:extLst>
          </p:cNvPr>
          <p:cNvGrpSpPr/>
          <p:nvPr/>
        </p:nvGrpSpPr>
        <p:grpSpPr>
          <a:xfrm>
            <a:off x="5646855" y="2514997"/>
            <a:ext cx="837352" cy="785688"/>
            <a:chOff x="5673705" y="2947595"/>
            <a:chExt cx="837352" cy="785688"/>
          </a:xfrm>
        </p:grpSpPr>
        <p:sp>
          <p:nvSpPr>
            <p:cNvPr id="14" name="Freeform 1128">
              <a:extLst>
                <a:ext uri="{FF2B5EF4-FFF2-40B4-BE49-F238E27FC236}">
                  <a16:creationId xmlns:a16="http://schemas.microsoft.com/office/drawing/2014/main" id="{D6BC0ED1-A835-7D46-0948-BF226AB9615D}"/>
                </a:ext>
              </a:extLst>
            </p:cNvPr>
            <p:cNvSpPr/>
            <p:nvPr/>
          </p:nvSpPr>
          <p:spPr>
            <a:xfrm>
              <a:off x="6119292" y="3057378"/>
              <a:ext cx="224101" cy="251853"/>
            </a:xfrm>
            <a:custGeom>
              <a:avLst/>
              <a:gdLst>
                <a:gd name="f0" fmla="val 10800000"/>
                <a:gd name="f1" fmla="val 5400000"/>
                <a:gd name="f2" fmla="val 180"/>
                <a:gd name="f3" fmla="val w"/>
                <a:gd name="f4" fmla="val h"/>
                <a:gd name="f5" fmla="val 0"/>
                <a:gd name="f6" fmla="val 285542"/>
                <a:gd name="f7" fmla="val 320903"/>
                <a:gd name="f8" fmla="val 148109"/>
                <a:gd name="f9" fmla="val 68569"/>
                <a:gd name="f10" fmla="val 63083"/>
                <a:gd name="f11" fmla="val 2743"/>
                <a:gd name="f12" fmla="val 139880"/>
                <a:gd name="f13" fmla="val 142623"/>
                <a:gd name="f14" fmla="val 178280"/>
                <a:gd name="f15" fmla="val 213936"/>
                <a:gd name="f16" fmla="val 13714"/>
                <a:gd name="f17" fmla="val 241363"/>
                <a:gd name="f18" fmla="val 41141"/>
                <a:gd name="f19" fmla="val 271533"/>
                <a:gd name="f20" fmla="val 71312"/>
                <a:gd name="f21" fmla="val 287991"/>
                <a:gd name="f22" fmla="val 115196"/>
                <a:gd name="f23" fmla="val 285247"/>
                <a:gd name="f24" fmla="val 159080"/>
                <a:gd name="f25" fmla="val 282505"/>
                <a:gd name="f26" fmla="val 202964"/>
                <a:gd name="f27" fmla="val 260563"/>
                <a:gd name="f28" fmla="val 224906"/>
                <a:gd name="f29" fmla="val 268790"/>
                <a:gd name="f30" fmla="val 277019"/>
                <a:gd name="f31" fmla="val 205708"/>
                <a:gd name="f32" fmla="val 290733"/>
                <a:gd name="f33" fmla="val 304446"/>
                <a:gd name="f34" fmla="val 82283"/>
                <a:gd name="f35" fmla="val 74053"/>
                <a:gd name="f36" fmla="val 21942"/>
                <a:gd name="f37" fmla="val 194736"/>
                <a:gd name="f38" fmla="+- 0 0 -90"/>
                <a:gd name="f39" fmla="*/ f3 1 285542"/>
                <a:gd name="f40" fmla="*/ f4 1 320903"/>
                <a:gd name="f41" fmla="val f5"/>
                <a:gd name="f42" fmla="val f6"/>
                <a:gd name="f43" fmla="val f7"/>
                <a:gd name="f44" fmla="*/ f38 f0 1"/>
                <a:gd name="f45" fmla="+- f43 0 f41"/>
                <a:gd name="f46" fmla="+- f42 0 f41"/>
                <a:gd name="f47" fmla="*/ f44 1 f2"/>
                <a:gd name="f48" fmla="*/ f46 1 285542"/>
                <a:gd name="f49" fmla="*/ f45 1 320903"/>
                <a:gd name="f50" fmla="*/ 0 f46 1"/>
                <a:gd name="f51" fmla="*/ 148109 f45 1"/>
                <a:gd name="f52" fmla="*/ 139880 f46 1"/>
                <a:gd name="f53" fmla="*/ 0 f45 1"/>
                <a:gd name="f54" fmla="*/ 142623 f46 1"/>
                <a:gd name="f55" fmla="*/ 241363 f46 1"/>
                <a:gd name="f56" fmla="*/ 41141 f45 1"/>
                <a:gd name="f57" fmla="*/ 285247 f46 1"/>
                <a:gd name="f58" fmla="*/ 159080 f45 1"/>
                <a:gd name="f59" fmla="*/ 224906 f46 1"/>
                <a:gd name="f60" fmla="*/ 268790 f45 1"/>
                <a:gd name="f61" fmla="*/ 205708 f46 1"/>
                <a:gd name="f62" fmla="*/ 304446 f45 1"/>
                <a:gd name="f63" fmla="*/ 320903 f45 1"/>
                <a:gd name="f64" fmla="*/ 82283 f46 1"/>
                <a:gd name="f65" fmla="*/ 63083 f46 1"/>
                <a:gd name="f66" fmla="+- f47 0 f1"/>
                <a:gd name="f67" fmla="*/ f50 1 285542"/>
                <a:gd name="f68" fmla="*/ f51 1 320903"/>
                <a:gd name="f69" fmla="*/ f52 1 285542"/>
                <a:gd name="f70" fmla="*/ f53 1 320903"/>
                <a:gd name="f71" fmla="*/ f54 1 285542"/>
                <a:gd name="f72" fmla="*/ f55 1 285542"/>
                <a:gd name="f73" fmla="*/ f56 1 320903"/>
                <a:gd name="f74" fmla="*/ f57 1 285542"/>
                <a:gd name="f75" fmla="*/ f58 1 320903"/>
                <a:gd name="f76" fmla="*/ f59 1 285542"/>
                <a:gd name="f77" fmla="*/ f60 1 320903"/>
                <a:gd name="f78" fmla="*/ f61 1 285542"/>
                <a:gd name="f79" fmla="*/ f62 1 320903"/>
                <a:gd name="f80" fmla="*/ f63 1 320903"/>
                <a:gd name="f81" fmla="*/ f64 1 285542"/>
                <a:gd name="f82" fmla="*/ f65 1 285542"/>
                <a:gd name="f83" fmla="*/ f41 1 f48"/>
                <a:gd name="f84" fmla="*/ f42 1 f48"/>
                <a:gd name="f85" fmla="*/ f41 1 f49"/>
                <a:gd name="f86" fmla="*/ f43 1 f49"/>
                <a:gd name="f87" fmla="*/ f67 1 f48"/>
                <a:gd name="f88" fmla="*/ f68 1 f49"/>
                <a:gd name="f89" fmla="*/ f69 1 f48"/>
                <a:gd name="f90" fmla="*/ f70 1 f49"/>
                <a:gd name="f91" fmla="*/ f71 1 f48"/>
                <a:gd name="f92" fmla="*/ f72 1 f48"/>
                <a:gd name="f93" fmla="*/ f73 1 f49"/>
                <a:gd name="f94" fmla="*/ f74 1 f48"/>
                <a:gd name="f95" fmla="*/ f75 1 f49"/>
                <a:gd name="f96" fmla="*/ f76 1 f48"/>
                <a:gd name="f97" fmla="*/ f77 1 f49"/>
                <a:gd name="f98" fmla="*/ f78 1 f48"/>
                <a:gd name="f99" fmla="*/ f79 1 f49"/>
                <a:gd name="f100" fmla="*/ f80 1 f49"/>
                <a:gd name="f101" fmla="*/ f81 1 f48"/>
                <a:gd name="f102" fmla="*/ f82 1 f48"/>
                <a:gd name="f103" fmla="*/ f83 f39 1"/>
                <a:gd name="f104" fmla="*/ f84 f39 1"/>
                <a:gd name="f105" fmla="*/ f86 f40 1"/>
                <a:gd name="f106" fmla="*/ f85 f40 1"/>
                <a:gd name="f107" fmla="*/ f87 f39 1"/>
                <a:gd name="f108" fmla="*/ f88 f40 1"/>
                <a:gd name="f109" fmla="*/ f89 f39 1"/>
                <a:gd name="f110" fmla="*/ f90 f40 1"/>
                <a:gd name="f111" fmla="*/ f91 f39 1"/>
                <a:gd name="f112" fmla="*/ f92 f39 1"/>
                <a:gd name="f113" fmla="*/ f93 f40 1"/>
                <a:gd name="f114" fmla="*/ f94 f39 1"/>
                <a:gd name="f115" fmla="*/ f95 f40 1"/>
                <a:gd name="f116" fmla="*/ f96 f39 1"/>
                <a:gd name="f117" fmla="*/ f97 f40 1"/>
                <a:gd name="f118" fmla="*/ f98 f39 1"/>
                <a:gd name="f119" fmla="*/ f99 f40 1"/>
                <a:gd name="f120" fmla="*/ f100 f40 1"/>
                <a:gd name="f121" fmla="*/ f101 f39 1"/>
                <a:gd name="f122" fmla="*/ f102 f39 1"/>
              </a:gdLst>
              <a:ahLst/>
              <a:cxnLst>
                <a:cxn ang="3cd4">
                  <a:pos x="hc" y="t"/>
                </a:cxn>
                <a:cxn ang="0">
                  <a:pos x="r" y="vc"/>
                </a:cxn>
                <a:cxn ang="cd4">
                  <a:pos x="hc" y="b"/>
                </a:cxn>
                <a:cxn ang="cd2">
                  <a:pos x="l" y="vc"/>
                </a:cxn>
                <a:cxn ang="f66">
                  <a:pos x="f107" y="f108"/>
                </a:cxn>
                <a:cxn ang="f66">
                  <a:pos x="f109" y="f110"/>
                </a:cxn>
                <a:cxn ang="f66">
                  <a:pos x="f111" y="f110"/>
                </a:cxn>
                <a:cxn ang="f66">
                  <a:pos x="f112" y="f113"/>
                </a:cxn>
                <a:cxn ang="f66">
                  <a:pos x="f114" y="f115"/>
                </a:cxn>
                <a:cxn ang="f66">
                  <a:pos x="f116" y="f117"/>
                </a:cxn>
                <a:cxn ang="f66">
                  <a:pos x="f118" y="f119"/>
                </a:cxn>
                <a:cxn ang="f66">
                  <a:pos x="f118" y="f120"/>
                </a:cxn>
                <a:cxn ang="f66">
                  <a:pos x="f121" y="f120"/>
                </a:cxn>
                <a:cxn ang="f66">
                  <a:pos x="f121" y="f119"/>
                </a:cxn>
                <a:cxn ang="f66">
                  <a:pos x="f122" y="f117"/>
                </a:cxn>
                <a:cxn ang="f66">
                  <a:pos x="f107" y="f108"/>
                </a:cxn>
                <a:cxn ang="f66">
                  <a:pos x="f107" y="f108"/>
                </a:cxn>
              </a:cxnLst>
              <a:rect l="f103" t="f106" r="f104" b="f105"/>
              <a:pathLst>
                <a:path w="285542" h="320903">
                  <a:moveTo>
                    <a:pt x="f5" y="f8"/>
                  </a:moveTo>
                  <a:cubicBezTo>
                    <a:pt x="f5" y="f9"/>
                    <a:pt x="f10" y="f11"/>
                    <a:pt x="f12" y="f5"/>
                  </a:cubicBezTo>
                  <a:cubicBezTo>
                    <a:pt x="f12" y="f5"/>
                    <a:pt x="f12" y="f5"/>
                    <a:pt x="f13" y="f5"/>
                  </a:cubicBezTo>
                  <a:cubicBezTo>
                    <a:pt x="f14" y="f5"/>
                    <a:pt x="f15" y="f16"/>
                    <a:pt x="f17" y="f18"/>
                  </a:cubicBezTo>
                  <a:cubicBezTo>
                    <a:pt x="f19" y="f20"/>
                    <a:pt x="f21" y="f22"/>
                    <a:pt x="f23" y="f24"/>
                  </a:cubicBezTo>
                  <a:cubicBezTo>
                    <a:pt x="f25" y="f26"/>
                    <a:pt x="f27" y="f17"/>
                    <a:pt x="f28" y="f29"/>
                  </a:cubicBezTo>
                  <a:cubicBezTo>
                    <a:pt x="f15" y="f30"/>
                    <a:pt x="f31" y="f32"/>
                    <a:pt x="f31" y="f33"/>
                  </a:cubicBezTo>
                  <a:lnTo>
                    <a:pt x="f31" y="f7"/>
                  </a:lnTo>
                  <a:lnTo>
                    <a:pt x="f34" y="f7"/>
                  </a:lnTo>
                  <a:lnTo>
                    <a:pt x="f34" y="f33"/>
                  </a:lnTo>
                  <a:cubicBezTo>
                    <a:pt x="f34" y="f32"/>
                    <a:pt x="f35" y="f30"/>
                    <a:pt x="f10" y="f29"/>
                  </a:cubicBezTo>
                  <a:cubicBezTo>
                    <a:pt x="f36" y="f17"/>
                    <a:pt x="f5" y="f37"/>
                    <a:pt x="f5" y="f8"/>
                  </a:cubicBezTo>
                  <a:lnTo>
                    <a:pt x="f5" y="f8"/>
                  </a:lnTo>
                  <a:close/>
                </a:path>
              </a:pathLst>
            </a:custGeom>
            <a:solidFill>
              <a:srgbClr val="E25684"/>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nvGrpSpPr>
            <p:cNvPr id="15" name="Graphic 3">
              <a:extLst>
                <a:ext uri="{FF2B5EF4-FFF2-40B4-BE49-F238E27FC236}">
                  <a16:creationId xmlns:a16="http://schemas.microsoft.com/office/drawing/2014/main" id="{786D3519-A815-9F40-D821-2E5336C30167}"/>
                </a:ext>
              </a:extLst>
            </p:cNvPr>
            <p:cNvGrpSpPr/>
            <p:nvPr/>
          </p:nvGrpSpPr>
          <p:grpSpPr>
            <a:xfrm>
              <a:off x="5673705" y="2947595"/>
              <a:ext cx="837352" cy="785688"/>
              <a:chOff x="5673705" y="2947595"/>
              <a:chExt cx="837352" cy="785688"/>
            </a:xfrm>
          </p:grpSpPr>
          <p:sp>
            <p:nvSpPr>
              <p:cNvPr id="16" name="Freeform 1130">
                <a:extLst>
                  <a:ext uri="{FF2B5EF4-FFF2-40B4-BE49-F238E27FC236}">
                    <a16:creationId xmlns:a16="http://schemas.microsoft.com/office/drawing/2014/main" id="{944D7A33-80FA-06A5-1F5D-08CCBCCF8BC9}"/>
                  </a:ext>
                </a:extLst>
              </p:cNvPr>
              <p:cNvSpPr/>
              <p:nvPr/>
            </p:nvSpPr>
            <p:spPr>
              <a:xfrm>
                <a:off x="6104223" y="3029388"/>
                <a:ext cx="280492" cy="421904"/>
              </a:xfrm>
              <a:custGeom>
                <a:avLst/>
                <a:gdLst>
                  <a:gd name="f0" fmla="val 10800000"/>
                  <a:gd name="f1" fmla="val 5400000"/>
                  <a:gd name="f2" fmla="val 180"/>
                  <a:gd name="f3" fmla="val w"/>
                  <a:gd name="f4" fmla="val h"/>
                  <a:gd name="f5" fmla="val 0"/>
                  <a:gd name="f6" fmla="val 357393"/>
                  <a:gd name="f7" fmla="val 537581"/>
                  <a:gd name="f8" fmla="val 279763"/>
                  <a:gd name="f9" fmla="val 331874"/>
                  <a:gd name="f10" fmla="val 323646"/>
                  <a:gd name="f11" fmla="val 298961"/>
                  <a:gd name="f12" fmla="val 351074"/>
                  <a:gd name="f13" fmla="val 249591"/>
                  <a:gd name="f14" fmla="val 356560"/>
                  <a:gd name="f15" fmla="val 197479"/>
                  <a:gd name="f16" fmla="val 362046"/>
                  <a:gd name="f17" fmla="val 142624"/>
                  <a:gd name="f18" fmla="val 340102"/>
                  <a:gd name="f19" fmla="val 90511"/>
                  <a:gd name="f20" fmla="val 301704"/>
                  <a:gd name="f21" fmla="val 52112"/>
                  <a:gd name="f22" fmla="val 268791"/>
                  <a:gd name="f23" fmla="val 19199"/>
                  <a:gd name="f24" fmla="val 222163"/>
                  <a:gd name="f25" fmla="val 175536"/>
                  <a:gd name="f26" fmla="val 79539"/>
                  <a:gd name="f27" fmla="val 2743"/>
                  <a:gd name="f28" fmla="val 82283"/>
                  <a:gd name="f29" fmla="val 183765"/>
                  <a:gd name="f30" fmla="val 244106"/>
                  <a:gd name="f31" fmla="val 27428"/>
                  <a:gd name="f32" fmla="val 76797"/>
                  <a:gd name="f33" fmla="val 334617"/>
                  <a:gd name="f34" fmla="val 337360"/>
                  <a:gd name="f35" fmla="val 364787"/>
                  <a:gd name="f36" fmla="val 60341"/>
                  <a:gd name="f37" fmla="val 375758"/>
                  <a:gd name="f38" fmla="val 394958"/>
                  <a:gd name="f39" fmla="val 416900"/>
                  <a:gd name="f40" fmla="val 54855"/>
                  <a:gd name="f41" fmla="val 438842"/>
                  <a:gd name="f42" fmla="val 68569"/>
                  <a:gd name="f43" fmla="val 455298"/>
                  <a:gd name="f44" fmla="val 87769"/>
                  <a:gd name="f45" fmla="val 463527"/>
                  <a:gd name="f46" fmla="val 485469"/>
                  <a:gd name="f47" fmla="val 515639"/>
                  <a:gd name="f48" fmla="val 112453"/>
                  <a:gd name="f49" fmla="val 139880"/>
                  <a:gd name="f50" fmla="val 211193"/>
                  <a:gd name="f51" fmla="val 241363"/>
                  <a:gd name="f52" fmla="val 263305"/>
                  <a:gd name="f53" fmla="val 512896"/>
                  <a:gd name="f54" fmla="val 282505"/>
                  <a:gd name="f55" fmla="val 296219"/>
                  <a:gd name="f56" fmla="val 290733"/>
                  <a:gd name="f57" fmla="val 271533"/>
                  <a:gd name="f58" fmla="val 277019"/>
                  <a:gd name="f59" fmla="val 35656"/>
                  <a:gd name="f60" fmla="val 104225"/>
                  <a:gd name="f61" fmla="val 98739"/>
                  <a:gd name="f62" fmla="val 38399"/>
                  <a:gd name="f63" fmla="val 178280"/>
                  <a:gd name="f64" fmla="val 213936"/>
                  <a:gd name="f65" fmla="val 49370"/>
                  <a:gd name="f66" fmla="val 307190"/>
                  <a:gd name="f67" fmla="val 106968"/>
                  <a:gd name="f68" fmla="val 150852"/>
                  <a:gd name="f69" fmla="val 320904"/>
                  <a:gd name="f70" fmla="val 194736"/>
                  <a:gd name="f71" fmla="val 318160"/>
                  <a:gd name="f72" fmla="val 238620"/>
                  <a:gd name="f73" fmla="val 260563"/>
                  <a:gd name="f74" fmla="val 304446"/>
                  <a:gd name="f75" fmla="val 312675"/>
                  <a:gd name="f76" fmla="val 326389"/>
                  <a:gd name="f77" fmla="val 356559"/>
                  <a:gd name="f78" fmla="val 117939"/>
                  <a:gd name="f79" fmla="val 109711"/>
                  <a:gd name="f80" fmla="val 57597"/>
                  <a:gd name="f81" fmla="val 230392"/>
                  <a:gd name="f82" fmla="val 499183"/>
                  <a:gd name="f83" fmla="val 131653"/>
                  <a:gd name="f84" fmla="val 126167"/>
                  <a:gd name="f85" fmla="val 490954"/>
                  <a:gd name="f86" fmla="val 482726"/>
                  <a:gd name="f87" fmla="val 466270"/>
                  <a:gd name="f88" fmla="val 233135"/>
                  <a:gd name="f89" fmla="val 224907"/>
                  <a:gd name="f90" fmla="val 427871"/>
                  <a:gd name="f91" fmla="val 106967"/>
                  <a:gd name="f92" fmla="val 95997"/>
                  <a:gd name="f93" fmla="val 419643"/>
                  <a:gd name="f94" fmla="val 411414"/>
                  <a:gd name="f95" fmla="val 403186"/>
                  <a:gd name="f96" fmla="val 266049"/>
                  <a:gd name="f97" fmla="+- 0 0 -90"/>
                  <a:gd name="f98" fmla="*/ f3 1 357393"/>
                  <a:gd name="f99" fmla="*/ f4 1 537581"/>
                  <a:gd name="f100" fmla="val f5"/>
                  <a:gd name="f101" fmla="val f6"/>
                  <a:gd name="f102" fmla="val f7"/>
                  <a:gd name="f103" fmla="*/ f97 f0 1"/>
                  <a:gd name="f104" fmla="+- f102 0 f100"/>
                  <a:gd name="f105" fmla="+- f101 0 f100"/>
                  <a:gd name="f106" fmla="*/ f103 1 f2"/>
                  <a:gd name="f107" fmla="*/ f105 1 357393"/>
                  <a:gd name="f108" fmla="*/ f104 1 537581"/>
                  <a:gd name="f109" fmla="*/ 279763 f105 1"/>
                  <a:gd name="f110" fmla="*/ 331874 f104 1"/>
                  <a:gd name="f111" fmla="*/ 356560 f105 1"/>
                  <a:gd name="f112" fmla="*/ 197479 f104 1"/>
                  <a:gd name="f113" fmla="*/ 301704 f105 1"/>
                  <a:gd name="f114" fmla="*/ 52112 f104 1"/>
                  <a:gd name="f115" fmla="*/ 175536 f105 1"/>
                  <a:gd name="f116" fmla="*/ 0 f104 1"/>
                  <a:gd name="f117" fmla="*/ 0 f105 1"/>
                  <a:gd name="f118" fmla="*/ 183765 f104 1"/>
                  <a:gd name="f119" fmla="*/ 76797 f105 1"/>
                  <a:gd name="f120" fmla="*/ 79539 f105 1"/>
                  <a:gd name="f121" fmla="*/ 340102 f104 1"/>
                  <a:gd name="f122" fmla="*/ 364787 f104 1"/>
                  <a:gd name="f123" fmla="*/ 52112 f105 1"/>
                  <a:gd name="f124" fmla="*/ 416900 f104 1"/>
                  <a:gd name="f125" fmla="*/ 87769 f105 1"/>
                  <a:gd name="f126" fmla="*/ 463527 f104 1"/>
                  <a:gd name="f127" fmla="*/ 485469 f104 1"/>
                  <a:gd name="f128" fmla="*/ 139880 f105 1"/>
                  <a:gd name="f129" fmla="*/ 537581 f104 1"/>
                  <a:gd name="f130" fmla="*/ 211193 f105 1"/>
                  <a:gd name="f131" fmla="*/ 263305 f105 1"/>
                  <a:gd name="f132" fmla="*/ 298961 f105 1"/>
                  <a:gd name="f133" fmla="*/ 271533 f105 1"/>
                  <a:gd name="f134" fmla="*/ 35656 f105 1"/>
                  <a:gd name="f135" fmla="*/ 35656 f104 1"/>
                  <a:gd name="f136" fmla="*/ 178280 f105 1"/>
                  <a:gd name="f137" fmla="*/ 277019 f105 1"/>
                  <a:gd name="f138" fmla="*/ 76797 f104 1"/>
                  <a:gd name="f139" fmla="*/ 320904 f105 1"/>
                  <a:gd name="f140" fmla="*/ 194736 f104 1"/>
                  <a:gd name="f141" fmla="*/ 260563 f105 1"/>
                  <a:gd name="f142" fmla="*/ 304446 f104 1"/>
                  <a:gd name="f143" fmla="*/ 241363 f105 1"/>
                  <a:gd name="f144" fmla="*/ 356559 f104 1"/>
                  <a:gd name="f145" fmla="*/ 117939 f105 1"/>
                  <a:gd name="f146" fmla="*/ 98739 f105 1"/>
                  <a:gd name="f147" fmla="*/ 213936 f105 1"/>
                  <a:gd name="f148" fmla="*/ 499183 f104 1"/>
                  <a:gd name="f149" fmla="*/ 142624 f105 1"/>
                  <a:gd name="f150" fmla="*/ 126167 f105 1"/>
                  <a:gd name="f151" fmla="*/ 482726 f104 1"/>
                  <a:gd name="f152" fmla="*/ 466270 f104 1"/>
                  <a:gd name="f153" fmla="*/ 233135 f105 1"/>
                  <a:gd name="f154" fmla="*/ 249591 f105 1"/>
                  <a:gd name="f155" fmla="*/ 427871 f104 1"/>
                  <a:gd name="f156" fmla="*/ 106967 f105 1"/>
                  <a:gd name="f157" fmla="*/ 90511 f105 1"/>
                  <a:gd name="f158" fmla="*/ 411414 f104 1"/>
                  <a:gd name="f159" fmla="*/ 394958 f104 1"/>
                  <a:gd name="f160" fmla="*/ 266049 f105 1"/>
                  <a:gd name="f161" fmla="+- f106 0 f1"/>
                  <a:gd name="f162" fmla="*/ f109 1 357393"/>
                  <a:gd name="f163" fmla="*/ f110 1 537581"/>
                  <a:gd name="f164" fmla="*/ f111 1 357393"/>
                  <a:gd name="f165" fmla="*/ f112 1 537581"/>
                  <a:gd name="f166" fmla="*/ f113 1 357393"/>
                  <a:gd name="f167" fmla="*/ f114 1 537581"/>
                  <a:gd name="f168" fmla="*/ f115 1 357393"/>
                  <a:gd name="f169" fmla="*/ f116 1 537581"/>
                  <a:gd name="f170" fmla="*/ f117 1 357393"/>
                  <a:gd name="f171" fmla="*/ f118 1 537581"/>
                  <a:gd name="f172" fmla="*/ f119 1 357393"/>
                  <a:gd name="f173" fmla="*/ f120 1 357393"/>
                  <a:gd name="f174" fmla="*/ f121 1 537581"/>
                  <a:gd name="f175" fmla="*/ f122 1 537581"/>
                  <a:gd name="f176" fmla="*/ f123 1 357393"/>
                  <a:gd name="f177" fmla="*/ f124 1 537581"/>
                  <a:gd name="f178" fmla="*/ f125 1 357393"/>
                  <a:gd name="f179" fmla="*/ f126 1 537581"/>
                  <a:gd name="f180" fmla="*/ f127 1 537581"/>
                  <a:gd name="f181" fmla="*/ f128 1 357393"/>
                  <a:gd name="f182" fmla="*/ f129 1 537581"/>
                  <a:gd name="f183" fmla="*/ f130 1 357393"/>
                  <a:gd name="f184" fmla="*/ f131 1 357393"/>
                  <a:gd name="f185" fmla="*/ f132 1 357393"/>
                  <a:gd name="f186" fmla="*/ f133 1 357393"/>
                  <a:gd name="f187" fmla="*/ f134 1 357393"/>
                  <a:gd name="f188" fmla="*/ f135 1 537581"/>
                  <a:gd name="f189" fmla="*/ f136 1 357393"/>
                  <a:gd name="f190" fmla="*/ f137 1 357393"/>
                  <a:gd name="f191" fmla="*/ f138 1 537581"/>
                  <a:gd name="f192" fmla="*/ f139 1 357393"/>
                  <a:gd name="f193" fmla="*/ f140 1 537581"/>
                  <a:gd name="f194" fmla="*/ f141 1 357393"/>
                  <a:gd name="f195" fmla="*/ f142 1 537581"/>
                  <a:gd name="f196" fmla="*/ f143 1 357393"/>
                  <a:gd name="f197" fmla="*/ f144 1 537581"/>
                  <a:gd name="f198" fmla="*/ f145 1 357393"/>
                  <a:gd name="f199" fmla="*/ f146 1 357393"/>
                  <a:gd name="f200" fmla="*/ f147 1 357393"/>
                  <a:gd name="f201" fmla="*/ f148 1 537581"/>
                  <a:gd name="f202" fmla="*/ f149 1 357393"/>
                  <a:gd name="f203" fmla="*/ f150 1 357393"/>
                  <a:gd name="f204" fmla="*/ f151 1 537581"/>
                  <a:gd name="f205" fmla="*/ f152 1 537581"/>
                  <a:gd name="f206" fmla="*/ f153 1 357393"/>
                  <a:gd name="f207" fmla="*/ f154 1 357393"/>
                  <a:gd name="f208" fmla="*/ f155 1 537581"/>
                  <a:gd name="f209" fmla="*/ f156 1 357393"/>
                  <a:gd name="f210" fmla="*/ f157 1 357393"/>
                  <a:gd name="f211" fmla="*/ f158 1 537581"/>
                  <a:gd name="f212" fmla="*/ f159 1 537581"/>
                  <a:gd name="f213" fmla="*/ f160 1 357393"/>
                  <a:gd name="f214" fmla="*/ f100 1 f107"/>
                  <a:gd name="f215" fmla="*/ f101 1 f107"/>
                  <a:gd name="f216" fmla="*/ f100 1 f108"/>
                  <a:gd name="f217" fmla="*/ f102 1 f108"/>
                  <a:gd name="f218" fmla="*/ f162 1 f107"/>
                  <a:gd name="f219" fmla="*/ f163 1 f108"/>
                  <a:gd name="f220" fmla="*/ f164 1 f107"/>
                  <a:gd name="f221" fmla="*/ f165 1 f108"/>
                  <a:gd name="f222" fmla="*/ f166 1 f107"/>
                  <a:gd name="f223" fmla="*/ f167 1 f108"/>
                  <a:gd name="f224" fmla="*/ f168 1 f107"/>
                  <a:gd name="f225" fmla="*/ f169 1 f108"/>
                  <a:gd name="f226" fmla="*/ f170 1 f107"/>
                  <a:gd name="f227" fmla="*/ f171 1 f108"/>
                  <a:gd name="f228" fmla="*/ f172 1 f107"/>
                  <a:gd name="f229" fmla="*/ f173 1 f107"/>
                  <a:gd name="f230" fmla="*/ f174 1 f108"/>
                  <a:gd name="f231" fmla="*/ f175 1 f108"/>
                  <a:gd name="f232" fmla="*/ f176 1 f107"/>
                  <a:gd name="f233" fmla="*/ f177 1 f108"/>
                  <a:gd name="f234" fmla="*/ f178 1 f107"/>
                  <a:gd name="f235" fmla="*/ f179 1 f108"/>
                  <a:gd name="f236" fmla="*/ f180 1 f108"/>
                  <a:gd name="f237" fmla="*/ f181 1 f107"/>
                  <a:gd name="f238" fmla="*/ f182 1 f108"/>
                  <a:gd name="f239" fmla="*/ f183 1 f107"/>
                  <a:gd name="f240" fmla="*/ f184 1 f107"/>
                  <a:gd name="f241" fmla="*/ f185 1 f107"/>
                  <a:gd name="f242" fmla="*/ f186 1 f107"/>
                  <a:gd name="f243" fmla="*/ f187 1 f107"/>
                  <a:gd name="f244" fmla="*/ f188 1 f108"/>
                  <a:gd name="f245" fmla="*/ f189 1 f107"/>
                  <a:gd name="f246" fmla="*/ f190 1 f107"/>
                  <a:gd name="f247" fmla="*/ f191 1 f108"/>
                  <a:gd name="f248" fmla="*/ f192 1 f107"/>
                  <a:gd name="f249" fmla="*/ f193 1 f108"/>
                  <a:gd name="f250" fmla="*/ f194 1 f107"/>
                  <a:gd name="f251" fmla="*/ f195 1 f108"/>
                  <a:gd name="f252" fmla="*/ f196 1 f107"/>
                  <a:gd name="f253" fmla="*/ f197 1 f108"/>
                  <a:gd name="f254" fmla="*/ f198 1 f107"/>
                  <a:gd name="f255" fmla="*/ f199 1 f107"/>
                  <a:gd name="f256" fmla="*/ f200 1 f107"/>
                  <a:gd name="f257" fmla="*/ f201 1 f108"/>
                  <a:gd name="f258" fmla="*/ f202 1 f107"/>
                  <a:gd name="f259" fmla="*/ f203 1 f107"/>
                  <a:gd name="f260" fmla="*/ f204 1 f108"/>
                  <a:gd name="f261" fmla="*/ f205 1 f108"/>
                  <a:gd name="f262" fmla="*/ f206 1 f107"/>
                  <a:gd name="f263" fmla="*/ f207 1 f107"/>
                  <a:gd name="f264" fmla="*/ f208 1 f108"/>
                  <a:gd name="f265" fmla="*/ f209 1 f107"/>
                  <a:gd name="f266" fmla="*/ f210 1 f107"/>
                  <a:gd name="f267" fmla="*/ f211 1 f108"/>
                  <a:gd name="f268" fmla="*/ f212 1 f108"/>
                  <a:gd name="f269" fmla="*/ f213 1 f107"/>
                  <a:gd name="f270" fmla="*/ f214 f98 1"/>
                  <a:gd name="f271" fmla="*/ f215 f98 1"/>
                  <a:gd name="f272" fmla="*/ f217 f99 1"/>
                  <a:gd name="f273" fmla="*/ f216 f99 1"/>
                  <a:gd name="f274" fmla="*/ f218 f98 1"/>
                  <a:gd name="f275" fmla="*/ f219 f99 1"/>
                  <a:gd name="f276" fmla="*/ f220 f98 1"/>
                  <a:gd name="f277" fmla="*/ f221 f99 1"/>
                  <a:gd name="f278" fmla="*/ f222 f98 1"/>
                  <a:gd name="f279" fmla="*/ f223 f99 1"/>
                  <a:gd name="f280" fmla="*/ f224 f98 1"/>
                  <a:gd name="f281" fmla="*/ f225 f99 1"/>
                  <a:gd name="f282" fmla="*/ f226 f98 1"/>
                  <a:gd name="f283" fmla="*/ f227 f99 1"/>
                  <a:gd name="f284" fmla="*/ f228 f98 1"/>
                  <a:gd name="f285" fmla="*/ f229 f98 1"/>
                  <a:gd name="f286" fmla="*/ f230 f99 1"/>
                  <a:gd name="f287" fmla="*/ f231 f99 1"/>
                  <a:gd name="f288" fmla="*/ f232 f98 1"/>
                  <a:gd name="f289" fmla="*/ f233 f99 1"/>
                  <a:gd name="f290" fmla="*/ f234 f98 1"/>
                  <a:gd name="f291" fmla="*/ f235 f99 1"/>
                  <a:gd name="f292" fmla="*/ f236 f99 1"/>
                  <a:gd name="f293" fmla="*/ f237 f98 1"/>
                  <a:gd name="f294" fmla="*/ f238 f99 1"/>
                  <a:gd name="f295" fmla="*/ f239 f98 1"/>
                  <a:gd name="f296" fmla="*/ f240 f98 1"/>
                  <a:gd name="f297" fmla="*/ f241 f98 1"/>
                  <a:gd name="f298" fmla="*/ f242 f98 1"/>
                  <a:gd name="f299" fmla="*/ f243 f98 1"/>
                  <a:gd name="f300" fmla="*/ f244 f99 1"/>
                  <a:gd name="f301" fmla="*/ f245 f98 1"/>
                  <a:gd name="f302" fmla="*/ f246 f98 1"/>
                  <a:gd name="f303" fmla="*/ f247 f99 1"/>
                  <a:gd name="f304" fmla="*/ f248 f98 1"/>
                  <a:gd name="f305" fmla="*/ f249 f99 1"/>
                  <a:gd name="f306" fmla="*/ f250 f98 1"/>
                  <a:gd name="f307" fmla="*/ f251 f99 1"/>
                  <a:gd name="f308" fmla="*/ f252 f98 1"/>
                  <a:gd name="f309" fmla="*/ f253 f99 1"/>
                  <a:gd name="f310" fmla="*/ f254 f98 1"/>
                  <a:gd name="f311" fmla="*/ f255 f98 1"/>
                  <a:gd name="f312" fmla="*/ f256 f98 1"/>
                  <a:gd name="f313" fmla="*/ f257 f99 1"/>
                  <a:gd name="f314" fmla="*/ f258 f98 1"/>
                  <a:gd name="f315" fmla="*/ f259 f98 1"/>
                  <a:gd name="f316" fmla="*/ f260 f99 1"/>
                  <a:gd name="f317" fmla="*/ f261 f99 1"/>
                  <a:gd name="f318" fmla="*/ f262 f98 1"/>
                  <a:gd name="f319" fmla="*/ f263 f98 1"/>
                  <a:gd name="f320" fmla="*/ f264 f99 1"/>
                  <a:gd name="f321" fmla="*/ f265 f98 1"/>
                  <a:gd name="f322" fmla="*/ f266 f98 1"/>
                  <a:gd name="f323" fmla="*/ f267 f99 1"/>
                  <a:gd name="f324" fmla="*/ f268 f99 1"/>
                  <a:gd name="f325" fmla="*/ f269 f98 1"/>
                </a:gdLst>
                <a:ahLst/>
                <a:cxnLst>
                  <a:cxn ang="3cd4">
                    <a:pos x="hc" y="t"/>
                  </a:cxn>
                  <a:cxn ang="0">
                    <a:pos x="r" y="vc"/>
                  </a:cxn>
                  <a:cxn ang="cd4">
                    <a:pos x="hc" y="b"/>
                  </a:cxn>
                  <a:cxn ang="cd2">
                    <a:pos x="l" y="vc"/>
                  </a:cxn>
                  <a:cxn ang="f161">
                    <a:pos x="f274" y="f275"/>
                  </a:cxn>
                  <a:cxn ang="f161">
                    <a:pos x="f276" y="f277"/>
                  </a:cxn>
                  <a:cxn ang="f161">
                    <a:pos x="f278" y="f279"/>
                  </a:cxn>
                  <a:cxn ang="f161">
                    <a:pos x="f280" y="f281"/>
                  </a:cxn>
                  <a:cxn ang="f161">
                    <a:pos x="f282" y="f283"/>
                  </a:cxn>
                  <a:cxn ang="f161">
                    <a:pos x="f284" y="f275"/>
                  </a:cxn>
                  <a:cxn ang="f161">
                    <a:pos x="f285" y="f286"/>
                  </a:cxn>
                  <a:cxn ang="f161">
                    <a:pos x="f285" y="f287"/>
                  </a:cxn>
                  <a:cxn ang="f161">
                    <a:pos x="f288" y="f289"/>
                  </a:cxn>
                  <a:cxn ang="f161">
                    <a:pos x="f290" y="f291"/>
                  </a:cxn>
                  <a:cxn ang="f161">
                    <a:pos x="f290" y="f292"/>
                  </a:cxn>
                  <a:cxn ang="f161">
                    <a:pos x="f293" y="f294"/>
                  </a:cxn>
                  <a:cxn ang="f161">
                    <a:pos x="f295" y="f294"/>
                  </a:cxn>
                  <a:cxn ang="f161">
                    <a:pos x="f296" y="f292"/>
                  </a:cxn>
                  <a:cxn ang="f161">
                    <a:pos x="f296" y="f291"/>
                  </a:cxn>
                  <a:cxn ang="f161">
                    <a:pos x="f297" y="f289"/>
                  </a:cxn>
                  <a:cxn ang="f161">
                    <a:pos x="f298" y="f287"/>
                  </a:cxn>
                  <a:cxn ang="f161">
                    <a:pos x="f298" y="f286"/>
                  </a:cxn>
                  <a:cxn ang="f161">
                    <a:pos x="f274" y="f275"/>
                  </a:cxn>
                  <a:cxn ang="f161">
                    <a:pos x="f274" y="f275"/>
                  </a:cxn>
                  <a:cxn ang="f161">
                    <a:pos x="f299" y="f283"/>
                  </a:cxn>
                  <a:cxn ang="f161">
                    <a:pos x="f280" y="f300"/>
                  </a:cxn>
                  <a:cxn ang="f161">
                    <a:pos x="f301" y="f300"/>
                  </a:cxn>
                  <a:cxn ang="f161">
                    <a:pos x="f302" y="f303"/>
                  </a:cxn>
                  <a:cxn ang="f161">
                    <a:pos x="f304" y="f305"/>
                  </a:cxn>
                  <a:cxn ang="f161">
                    <a:pos x="f306" y="f307"/>
                  </a:cxn>
                  <a:cxn ang="f161">
                    <a:pos x="f308" y="f286"/>
                  </a:cxn>
                  <a:cxn ang="f161">
                    <a:pos x="f308" y="f309"/>
                  </a:cxn>
                  <a:cxn ang="f161">
                    <a:pos x="f310" y="f309"/>
                  </a:cxn>
                  <a:cxn ang="f161">
                    <a:pos x="f310" y="f286"/>
                  </a:cxn>
                  <a:cxn ang="f161">
                    <a:pos x="f311" y="f307"/>
                  </a:cxn>
                  <a:cxn ang="f161">
                    <a:pos x="f299" y="f283"/>
                  </a:cxn>
                  <a:cxn ang="f161">
                    <a:pos x="f299" y="f283"/>
                  </a:cxn>
                  <a:cxn ang="f161">
                    <a:pos x="f312" y="f313"/>
                  </a:cxn>
                  <a:cxn ang="f161">
                    <a:pos x="f314" y="f313"/>
                  </a:cxn>
                  <a:cxn ang="f161">
                    <a:pos x="f315" y="f316"/>
                  </a:cxn>
                  <a:cxn ang="f161">
                    <a:pos x="f315" y="f317"/>
                  </a:cxn>
                  <a:cxn ang="f161">
                    <a:pos x="f318" y="f317"/>
                  </a:cxn>
                  <a:cxn ang="f161">
                    <a:pos x="f318" y="f316"/>
                  </a:cxn>
                  <a:cxn ang="f161">
                    <a:pos x="f312" y="f313"/>
                  </a:cxn>
                  <a:cxn ang="f161">
                    <a:pos x="f312" y="f313"/>
                  </a:cxn>
                  <a:cxn ang="f161">
                    <a:pos x="f319" y="f320"/>
                  </a:cxn>
                  <a:cxn ang="f161">
                    <a:pos x="f321" y="f320"/>
                  </a:cxn>
                  <a:cxn ang="f161">
                    <a:pos x="f322" y="f323"/>
                  </a:cxn>
                  <a:cxn ang="f161">
                    <a:pos x="f321" y="f324"/>
                  </a:cxn>
                  <a:cxn ang="f161">
                    <a:pos x="f319" y="f324"/>
                  </a:cxn>
                  <a:cxn ang="f161">
                    <a:pos x="f325" y="f323"/>
                  </a:cxn>
                  <a:cxn ang="f161">
                    <a:pos x="f319" y="f320"/>
                  </a:cxn>
                  <a:cxn ang="f161">
                    <a:pos x="f319" y="f320"/>
                  </a:cxn>
                </a:cxnLst>
                <a:rect l="f270" t="f273" r="f271" b="f272"/>
                <a:pathLst>
                  <a:path w="357393" h="537581">
                    <a:moveTo>
                      <a:pt x="f8" y="f9"/>
                    </a:moveTo>
                    <a:cubicBezTo>
                      <a:pt x="f10" y="f11"/>
                      <a:pt x="f12" y="f13"/>
                      <a:pt x="f14" y="f15"/>
                    </a:cubicBezTo>
                    <a:cubicBezTo>
                      <a:pt x="f16" y="f17"/>
                      <a:pt x="f18" y="f19"/>
                      <a:pt x="f20" y="f21"/>
                    </a:cubicBezTo>
                    <a:cubicBezTo>
                      <a:pt x="f22" y="f23"/>
                      <a:pt x="f24" y="f5"/>
                      <a:pt x="f25" y="f5"/>
                    </a:cubicBezTo>
                    <a:cubicBezTo>
                      <a:pt x="f26" y="f27"/>
                      <a:pt x="f5" y="f28"/>
                      <a:pt x="f5" y="f29"/>
                    </a:cubicBezTo>
                    <a:cubicBezTo>
                      <a:pt x="f5" y="f30"/>
                      <a:pt x="f31" y="f11"/>
                      <a:pt x="f32" y="f9"/>
                    </a:cubicBezTo>
                    <a:cubicBezTo>
                      <a:pt x="f26" y="f33"/>
                      <a:pt x="f26" y="f34"/>
                      <a:pt x="f26" y="f18"/>
                    </a:cubicBezTo>
                    <a:lnTo>
                      <a:pt x="f26" y="f35"/>
                    </a:lnTo>
                    <a:cubicBezTo>
                      <a:pt x="f36" y="f37"/>
                      <a:pt x="f21" y="f38"/>
                      <a:pt x="f21" y="f39"/>
                    </a:cubicBezTo>
                    <a:cubicBezTo>
                      <a:pt x="f40" y="f41"/>
                      <a:pt x="f42" y="f43"/>
                      <a:pt x="f44" y="f45"/>
                    </a:cubicBezTo>
                    <a:lnTo>
                      <a:pt x="f44" y="f46"/>
                    </a:lnTo>
                    <a:cubicBezTo>
                      <a:pt x="f44" y="f47"/>
                      <a:pt x="f48" y="f7"/>
                      <a:pt x="f49" y="f7"/>
                    </a:cubicBezTo>
                    <a:lnTo>
                      <a:pt x="f50" y="f7"/>
                    </a:lnTo>
                    <a:cubicBezTo>
                      <a:pt x="f51" y="f7"/>
                      <a:pt x="f52" y="f53"/>
                      <a:pt x="f52" y="f46"/>
                    </a:cubicBezTo>
                    <a:lnTo>
                      <a:pt x="f52" y="f45"/>
                    </a:lnTo>
                    <a:cubicBezTo>
                      <a:pt x="f54" y="f43"/>
                      <a:pt x="f55" y="f41"/>
                      <a:pt x="f11" y="f39"/>
                    </a:cubicBezTo>
                    <a:cubicBezTo>
                      <a:pt x="f20" y="f38"/>
                      <a:pt x="f56" y="f37"/>
                      <a:pt x="f57" y="f35"/>
                    </a:cubicBezTo>
                    <a:lnTo>
                      <a:pt x="f57" y="f18"/>
                    </a:lnTo>
                    <a:cubicBezTo>
                      <a:pt x="f58" y="f34"/>
                      <a:pt x="f58" y="f33"/>
                      <a:pt x="f8" y="f9"/>
                    </a:cubicBezTo>
                    <a:lnTo>
                      <a:pt x="f8" y="f9"/>
                    </a:lnTo>
                    <a:close/>
                    <a:moveTo>
                      <a:pt x="f59" y="f29"/>
                    </a:moveTo>
                    <a:cubicBezTo>
                      <a:pt x="f59" y="f60"/>
                      <a:pt x="f61" y="f62"/>
                      <a:pt x="f25" y="f59"/>
                    </a:cubicBezTo>
                    <a:cubicBezTo>
                      <a:pt x="f25" y="f59"/>
                      <a:pt x="f25" y="f59"/>
                      <a:pt x="f63" y="f59"/>
                    </a:cubicBezTo>
                    <a:cubicBezTo>
                      <a:pt x="f64" y="f59"/>
                      <a:pt x="f13" y="f65"/>
                      <a:pt x="f58" y="f32"/>
                    </a:cubicBezTo>
                    <a:cubicBezTo>
                      <a:pt x="f66" y="f67"/>
                      <a:pt x="f10" y="f68"/>
                      <a:pt x="f69" y="f70"/>
                    </a:cubicBezTo>
                    <a:cubicBezTo>
                      <a:pt x="f71" y="f72"/>
                      <a:pt x="f55" y="f58"/>
                      <a:pt x="f73" y="f74"/>
                    </a:cubicBezTo>
                    <a:cubicBezTo>
                      <a:pt x="f13" y="f75"/>
                      <a:pt x="f51" y="f76"/>
                      <a:pt x="f51" y="f18"/>
                    </a:cubicBezTo>
                    <a:lnTo>
                      <a:pt x="f51" y="f77"/>
                    </a:lnTo>
                    <a:lnTo>
                      <a:pt x="f78" y="f77"/>
                    </a:lnTo>
                    <a:lnTo>
                      <a:pt x="f78" y="f18"/>
                    </a:lnTo>
                    <a:cubicBezTo>
                      <a:pt x="f78" y="f76"/>
                      <a:pt x="f79" y="f75"/>
                      <a:pt x="f61" y="f74"/>
                    </a:cubicBezTo>
                    <a:cubicBezTo>
                      <a:pt x="f80" y="f58"/>
                      <a:pt x="f59" y="f81"/>
                      <a:pt x="f59" y="f29"/>
                    </a:cubicBezTo>
                    <a:lnTo>
                      <a:pt x="f59" y="f29"/>
                    </a:lnTo>
                    <a:close/>
                    <a:moveTo>
                      <a:pt x="f64" y="f82"/>
                    </a:moveTo>
                    <a:lnTo>
                      <a:pt x="f17" y="f82"/>
                    </a:lnTo>
                    <a:cubicBezTo>
                      <a:pt x="f83" y="f82"/>
                      <a:pt x="f84" y="f85"/>
                      <a:pt x="f84" y="f86"/>
                    </a:cubicBezTo>
                    <a:lnTo>
                      <a:pt x="f84" y="f87"/>
                    </a:lnTo>
                    <a:lnTo>
                      <a:pt x="f88" y="f87"/>
                    </a:lnTo>
                    <a:lnTo>
                      <a:pt x="f88" y="f86"/>
                    </a:lnTo>
                    <a:cubicBezTo>
                      <a:pt x="f88" y="f85"/>
                      <a:pt x="f89" y="f82"/>
                      <a:pt x="f64" y="f82"/>
                    </a:cubicBezTo>
                    <a:lnTo>
                      <a:pt x="f64" y="f82"/>
                    </a:lnTo>
                    <a:close/>
                    <a:moveTo>
                      <a:pt x="f13" y="f90"/>
                    </a:moveTo>
                    <a:lnTo>
                      <a:pt x="f91" y="f90"/>
                    </a:lnTo>
                    <a:cubicBezTo>
                      <a:pt x="f92" y="f90"/>
                      <a:pt x="f19" y="f93"/>
                      <a:pt x="f19" y="f94"/>
                    </a:cubicBezTo>
                    <a:cubicBezTo>
                      <a:pt x="f19" y="f95"/>
                      <a:pt x="f61" y="f38"/>
                      <a:pt x="f91" y="f38"/>
                    </a:cubicBezTo>
                    <a:lnTo>
                      <a:pt x="f13" y="f38"/>
                    </a:lnTo>
                    <a:cubicBezTo>
                      <a:pt x="f73" y="f38"/>
                      <a:pt x="f96" y="f95"/>
                      <a:pt x="f96" y="f94"/>
                    </a:cubicBezTo>
                    <a:cubicBezTo>
                      <a:pt x="f96" y="f93"/>
                      <a:pt x="f73" y="f90"/>
                      <a:pt x="f13" y="f90"/>
                    </a:cubicBezTo>
                    <a:lnTo>
                      <a:pt x="f13" y="f90"/>
                    </a:lnTo>
                    <a:close/>
                  </a:path>
                </a:pathLst>
              </a:custGeom>
              <a:solidFill>
                <a:srgbClr val="FFFFFF"/>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7" name="Freeform 1131">
                <a:extLst>
                  <a:ext uri="{FF2B5EF4-FFF2-40B4-BE49-F238E27FC236}">
                    <a16:creationId xmlns:a16="http://schemas.microsoft.com/office/drawing/2014/main" id="{9621CC14-2945-1A77-3157-ED5052366DDE}"/>
                  </a:ext>
                </a:extLst>
              </p:cNvPr>
              <p:cNvSpPr/>
              <p:nvPr/>
            </p:nvSpPr>
            <p:spPr>
              <a:xfrm>
                <a:off x="6259205" y="3088888"/>
                <a:ext cx="73188" cy="78830"/>
              </a:xfrm>
              <a:custGeom>
                <a:avLst/>
                <a:gdLst>
                  <a:gd name="f0" fmla="val 10800000"/>
                  <a:gd name="f1" fmla="val 5400000"/>
                  <a:gd name="f2" fmla="val 180"/>
                  <a:gd name="f3" fmla="val w"/>
                  <a:gd name="f4" fmla="val h"/>
                  <a:gd name="f5" fmla="val 0"/>
                  <a:gd name="f6" fmla="val 93253"/>
                  <a:gd name="f7" fmla="val 100442"/>
                  <a:gd name="f8" fmla="val 10971"/>
                  <a:gd name="f9" fmla="val 36645"/>
                  <a:gd name="f10" fmla="val 32913"/>
                  <a:gd name="f11" fmla="val 44873"/>
                  <a:gd name="f12" fmla="val 52112"/>
                  <a:gd name="f13" fmla="val 66815"/>
                  <a:gd name="f14" fmla="val 57598"/>
                  <a:gd name="f15" fmla="val 88758"/>
                  <a:gd name="f16" fmla="val 60340"/>
                  <a:gd name="f17" fmla="val 96986"/>
                  <a:gd name="f18" fmla="val 71312"/>
                  <a:gd name="f19" fmla="val 102471"/>
                  <a:gd name="f20" fmla="val 79540"/>
                  <a:gd name="f21" fmla="val 99729"/>
                  <a:gd name="f22" fmla="val 87768"/>
                  <a:gd name="f23" fmla="val 93254"/>
                  <a:gd name="f24" fmla="val 77786"/>
                  <a:gd name="f25" fmla="val 82284"/>
                  <a:gd name="f26" fmla="val 14703"/>
                  <a:gd name="f27" fmla="val 24685"/>
                  <a:gd name="f28" fmla="val 989"/>
                  <a:gd name="f29" fmla="val 16457"/>
                  <a:gd name="f30" fmla="val -1754"/>
                  <a:gd name="f31" fmla="val 5485"/>
                  <a:gd name="f32" fmla="val 2743"/>
                  <a:gd name="f33" fmla="val 11960"/>
                  <a:gd name="f34" fmla="val -2743"/>
                  <a:gd name="f35" fmla="val 22931"/>
                  <a:gd name="f36" fmla="val 1"/>
                  <a:gd name="f37" fmla="val 33902"/>
                  <a:gd name="f38" fmla="+- 0 0 -90"/>
                  <a:gd name="f39" fmla="*/ f3 1 93253"/>
                  <a:gd name="f40" fmla="*/ f4 1 100442"/>
                  <a:gd name="f41" fmla="val f5"/>
                  <a:gd name="f42" fmla="val f6"/>
                  <a:gd name="f43" fmla="val f7"/>
                  <a:gd name="f44" fmla="*/ f38 f0 1"/>
                  <a:gd name="f45" fmla="+- f43 0 f41"/>
                  <a:gd name="f46" fmla="+- f42 0 f41"/>
                  <a:gd name="f47" fmla="*/ f44 1 f2"/>
                  <a:gd name="f48" fmla="*/ f46 1 93253"/>
                  <a:gd name="f49" fmla="*/ f45 1 100442"/>
                  <a:gd name="f50" fmla="*/ 10971 f46 1"/>
                  <a:gd name="f51" fmla="*/ 36645 f45 1"/>
                  <a:gd name="f52" fmla="*/ 57598 f46 1"/>
                  <a:gd name="f53" fmla="*/ 88758 f45 1"/>
                  <a:gd name="f54" fmla="*/ 79540 f46 1"/>
                  <a:gd name="f55" fmla="*/ 99729 f45 1"/>
                  <a:gd name="f56" fmla="*/ 93254 f46 1"/>
                  <a:gd name="f57" fmla="*/ 77786 f45 1"/>
                  <a:gd name="f58" fmla="*/ 24685 f46 1"/>
                  <a:gd name="f59" fmla="*/ 989 f45 1"/>
                  <a:gd name="f60" fmla="*/ 2743 f46 1"/>
                  <a:gd name="f61" fmla="*/ 11960 f45 1"/>
                  <a:gd name="f62" fmla="+- f47 0 f1"/>
                  <a:gd name="f63" fmla="*/ f50 1 93253"/>
                  <a:gd name="f64" fmla="*/ f51 1 100442"/>
                  <a:gd name="f65" fmla="*/ f52 1 93253"/>
                  <a:gd name="f66" fmla="*/ f53 1 100442"/>
                  <a:gd name="f67" fmla="*/ f54 1 93253"/>
                  <a:gd name="f68" fmla="*/ f55 1 100442"/>
                  <a:gd name="f69" fmla="*/ f56 1 93253"/>
                  <a:gd name="f70" fmla="*/ f57 1 100442"/>
                  <a:gd name="f71" fmla="*/ f58 1 93253"/>
                  <a:gd name="f72" fmla="*/ f59 1 100442"/>
                  <a:gd name="f73" fmla="*/ f60 1 93253"/>
                  <a:gd name="f74" fmla="*/ f61 1 100442"/>
                  <a:gd name="f75" fmla="*/ f41 1 f48"/>
                  <a:gd name="f76" fmla="*/ f42 1 f48"/>
                  <a:gd name="f77" fmla="*/ f41 1 f49"/>
                  <a:gd name="f78" fmla="*/ f43 1 f49"/>
                  <a:gd name="f79" fmla="*/ f63 1 f48"/>
                  <a:gd name="f80" fmla="*/ f64 1 f49"/>
                  <a:gd name="f81" fmla="*/ f65 1 f48"/>
                  <a:gd name="f82" fmla="*/ f66 1 f49"/>
                  <a:gd name="f83" fmla="*/ f67 1 f48"/>
                  <a:gd name="f84" fmla="*/ f68 1 f49"/>
                  <a:gd name="f85" fmla="*/ f69 1 f48"/>
                  <a:gd name="f86" fmla="*/ f70 1 f49"/>
                  <a:gd name="f87" fmla="*/ f71 1 f48"/>
                  <a:gd name="f88" fmla="*/ f72 1 f49"/>
                  <a:gd name="f89" fmla="*/ f73 1 f48"/>
                  <a:gd name="f90" fmla="*/ f74 1 f49"/>
                  <a:gd name="f91" fmla="*/ f75 f39 1"/>
                  <a:gd name="f92" fmla="*/ f76 f39 1"/>
                  <a:gd name="f93" fmla="*/ f78 f40 1"/>
                  <a:gd name="f94" fmla="*/ f77 f40 1"/>
                  <a:gd name="f95" fmla="*/ f79 f39 1"/>
                  <a:gd name="f96" fmla="*/ f80 f40 1"/>
                  <a:gd name="f97" fmla="*/ f81 f39 1"/>
                  <a:gd name="f98" fmla="*/ f82 f40 1"/>
                  <a:gd name="f99" fmla="*/ f83 f39 1"/>
                  <a:gd name="f100" fmla="*/ f84 f40 1"/>
                  <a:gd name="f101" fmla="*/ f85 f39 1"/>
                  <a:gd name="f102" fmla="*/ f86 f40 1"/>
                  <a:gd name="f103" fmla="*/ f87 f39 1"/>
                  <a:gd name="f104" fmla="*/ f88 f40 1"/>
                  <a:gd name="f105" fmla="*/ f89 f39 1"/>
                  <a:gd name="f106" fmla="*/ f90 f40 1"/>
                </a:gdLst>
                <a:ahLst/>
                <a:cxnLst>
                  <a:cxn ang="3cd4">
                    <a:pos x="hc" y="t"/>
                  </a:cxn>
                  <a:cxn ang="0">
                    <a:pos x="r" y="vc"/>
                  </a:cxn>
                  <a:cxn ang="cd4">
                    <a:pos x="hc" y="b"/>
                  </a:cxn>
                  <a:cxn ang="cd2">
                    <a:pos x="l" y="vc"/>
                  </a:cxn>
                  <a:cxn ang="f62">
                    <a:pos x="f95" y="f96"/>
                  </a:cxn>
                  <a:cxn ang="f62">
                    <a:pos x="f97" y="f98"/>
                  </a:cxn>
                  <a:cxn ang="f62">
                    <a:pos x="f99" y="f100"/>
                  </a:cxn>
                  <a:cxn ang="f62">
                    <a:pos x="f101" y="f102"/>
                  </a:cxn>
                  <a:cxn ang="f62">
                    <a:pos x="f103" y="f104"/>
                  </a:cxn>
                  <a:cxn ang="f62">
                    <a:pos x="f105" y="f106"/>
                  </a:cxn>
                  <a:cxn ang="f62">
                    <a:pos x="f95" y="f96"/>
                  </a:cxn>
                  <a:cxn ang="f62">
                    <a:pos x="f95" y="f96"/>
                  </a:cxn>
                </a:cxnLst>
                <a:rect l="f91" t="f94" r="f92" b="f93"/>
                <a:pathLst>
                  <a:path w="93253" h="100442">
                    <a:moveTo>
                      <a:pt x="f8" y="f9"/>
                    </a:moveTo>
                    <a:cubicBezTo>
                      <a:pt x="f10" y="f11"/>
                      <a:pt x="f12" y="f13"/>
                      <a:pt x="f14" y="f15"/>
                    </a:cubicBezTo>
                    <a:cubicBezTo>
                      <a:pt x="f16" y="f17"/>
                      <a:pt x="f18" y="f19"/>
                      <a:pt x="f20" y="f21"/>
                    </a:cubicBezTo>
                    <a:cubicBezTo>
                      <a:pt x="f22" y="f17"/>
                      <a:pt x="f23" y="f15"/>
                      <a:pt x="f23" y="f24"/>
                    </a:cubicBezTo>
                    <a:cubicBezTo>
                      <a:pt x="f25" y="f11"/>
                      <a:pt x="f14" y="f26"/>
                      <a:pt x="f27" y="f28"/>
                    </a:cubicBezTo>
                    <a:cubicBezTo>
                      <a:pt x="f29" y="f30"/>
                      <a:pt x="f31" y="f28"/>
                      <a:pt x="f32" y="f33"/>
                    </a:cubicBezTo>
                    <a:cubicBezTo>
                      <a:pt x="f34" y="f35"/>
                      <a:pt x="f36" y="f37"/>
                      <a:pt x="f8" y="f9"/>
                    </a:cubicBezTo>
                    <a:lnTo>
                      <a:pt x="f8" y="f9"/>
                    </a:lnTo>
                    <a:close/>
                  </a:path>
                </a:pathLst>
              </a:custGeom>
              <a:solidFill>
                <a:srgbClr val="FFFFFF"/>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8" name="Freeform 1132">
                <a:extLst>
                  <a:ext uri="{FF2B5EF4-FFF2-40B4-BE49-F238E27FC236}">
                    <a16:creationId xmlns:a16="http://schemas.microsoft.com/office/drawing/2014/main" id="{4689604E-F31D-8D71-8D0D-4F6A5A8EEB4D}"/>
                  </a:ext>
                </a:extLst>
              </p:cNvPr>
              <p:cNvSpPr/>
              <p:nvPr/>
            </p:nvSpPr>
            <p:spPr>
              <a:xfrm>
                <a:off x="6233373" y="2947595"/>
                <a:ext cx="25831" cy="53812"/>
              </a:xfrm>
              <a:custGeom>
                <a:avLst/>
                <a:gdLst>
                  <a:gd name="f0" fmla="val 10800000"/>
                  <a:gd name="f1" fmla="val 5400000"/>
                  <a:gd name="f2" fmla="val 180"/>
                  <a:gd name="f3" fmla="val w"/>
                  <a:gd name="f4" fmla="val h"/>
                  <a:gd name="f5" fmla="val 0"/>
                  <a:gd name="f6" fmla="val 32913"/>
                  <a:gd name="f7" fmla="val 68569"/>
                  <a:gd name="f8" fmla="val 32914"/>
                  <a:gd name="f9" fmla="val 52112"/>
                  <a:gd name="f10" fmla="val 16457"/>
                  <a:gd name="f11" fmla="val 5485"/>
                  <a:gd name="f12" fmla="val 24684"/>
                  <a:gd name="f13" fmla="val 16456"/>
                  <a:gd name="f14" fmla="val 5486"/>
                  <a:gd name="f15" fmla="val 8228"/>
                  <a:gd name="f16" fmla="val 63084"/>
                  <a:gd name="f17" fmla="val 60341"/>
                  <a:gd name="f18" fmla="+- 0 0 -90"/>
                  <a:gd name="f19" fmla="*/ f3 1 32913"/>
                  <a:gd name="f20" fmla="*/ f4 1 68569"/>
                  <a:gd name="f21" fmla="val f5"/>
                  <a:gd name="f22" fmla="val f6"/>
                  <a:gd name="f23" fmla="val f7"/>
                  <a:gd name="f24" fmla="*/ f18 f0 1"/>
                  <a:gd name="f25" fmla="+- f23 0 f21"/>
                  <a:gd name="f26" fmla="+- f22 0 f21"/>
                  <a:gd name="f27" fmla="*/ f24 1 f2"/>
                  <a:gd name="f28" fmla="*/ f26 1 32913"/>
                  <a:gd name="f29" fmla="*/ f25 1 68569"/>
                  <a:gd name="f30" fmla="*/ 32914 f26 1"/>
                  <a:gd name="f31" fmla="*/ 52112 f25 1"/>
                  <a:gd name="f32" fmla="*/ 16457 f25 1"/>
                  <a:gd name="f33" fmla="*/ 16456 f26 1"/>
                  <a:gd name="f34" fmla="*/ 0 f25 1"/>
                  <a:gd name="f35" fmla="*/ 0 f26 1"/>
                  <a:gd name="f36" fmla="*/ 68569 f25 1"/>
                  <a:gd name="f37" fmla="+- f27 0 f1"/>
                  <a:gd name="f38" fmla="*/ f30 1 32913"/>
                  <a:gd name="f39" fmla="*/ f31 1 68569"/>
                  <a:gd name="f40" fmla="*/ f32 1 68569"/>
                  <a:gd name="f41" fmla="*/ f33 1 32913"/>
                  <a:gd name="f42" fmla="*/ f34 1 68569"/>
                  <a:gd name="f43" fmla="*/ f35 1 32913"/>
                  <a:gd name="f44" fmla="*/ f36 1 68569"/>
                  <a:gd name="f45" fmla="*/ f21 1 f28"/>
                  <a:gd name="f46" fmla="*/ f22 1 f28"/>
                  <a:gd name="f47" fmla="*/ f21 1 f29"/>
                  <a:gd name="f48" fmla="*/ f23 1 f29"/>
                  <a:gd name="f49" fmla="*/ f38 1 f28"/>
                  <a:gd name="f50" fmla="*/ f39 1 f29"/>
                  <a:gd name="f51" fmla="*/ f40 1 f29"/>
                  <a:gd name="f52" fmla="*/ f41 1 f28"/>
                  <a:gd name="f53" fmla="*/ f42 1 f29"/>
                  <a:gd name="f54" fmla="*/ f43 1 f28"/>
                  <a:gd name="f55" fmla="*/ f44 1 f29"/>
                  <a:gd name="f56" fmla="*/ f45 f19 1"/>
                  <a:gd name="f57" fmla="*/ f46 f19 1"/>
                  <a:gd name="f58" fmla="*/ f48 f20 1"/>
                  <a:gd name="f59" fmla="*/ f47 f20 1"/>
                  <a:gd name="f60" fmla="*/ f49 f19 1"/>
                  <a:gd name="f61" fmla="*/ f50 f20 1"/>
                  <a:gd name="f62" fmla="*/ f51 f20 1"/>
                  <a:gd name="f63" fmla="*/ f52 f19 1"/>
                  <a:gd name="f64" fmla="*/ f53 f20 1"/>
                  <a:gd name="f65" fmla="*/ f54 f19 1"/>
                  <a:gd name="f66" fmla="*/ f55 f20 1"/>
                </a:gdLst>
                <a:ahLst/>
                <a:cxnLst>
                  <a:cxn ang="3cd4">
                    <a:pos x="hc" y="t"/>
                  </a:cxn>
                  <a:cxn ang="0">
                    <a:pos x="r" y="vc"/>
                  </a:cxn>
                  <a:cxn ang="cd4">
                    <a:pos x="hc" y="b"/>
                  </a:cxn>
                  <a:cxn ang="cd2">
                    <a:pos x="l" y="vc"/>
                  </a:cxn>
                  <a:cxn ang="f37">
                    <a:pos x="f60" y="f61"/>
                  </a:cxn>
                  <a:cxn ang="f37">
                    <a:pos x="f60" y="f62"/>
                  </a:cxn>
                  <a:cxn ang="f37">
                    <a:pos x="f63" y="f64"/>
                  </a:cxn>
                  <a:cxn ang="f37">
                    <a:pos x="f65" y="f62"/>
                  </a:cxn>
                  <a:cxn ang="f37">
                    <a:pos x="f65" y="f61"/>
                  </a:cxn>
                  <a:cxn ang="f37">
                    <a:pos x="f63" y="f66"/>
                  </a:cxn>
                  <a:cxn ang="f37">
                    <a:pos x="f60" y="f61"/>
                  </a:cxn>
                  <a:cxn ang="f37">
                    <a:pos x="f60" y="f61"/>
                  </a:cxn>
                </a:cxnLst>
                <a:rect l="f56" t="f59" r="f57" b="f58"/>
                <a:pathLst>
                  <a:path w="32913" h="68569">
                    <a:moveTo>
                      <a:pt x="f8" y="f9"/>
                    </a:moveTo>
                    <a:lnTo>
                      <a:pt x="f8" y="f10"/>
                    </a:lnTo>
                    <a:cubicBezTo>
                      <a:pt x="f8" y="f11"/>
                      <a:pt x="f12" y="f5"/>
                      <a:pt x="f13" y="f5"/>
                    </a:cubicBezTo>
                    <a:cubicBezTo>
                      <a:pt x="f14" y="f5"/>
                      <a:pt x="f5" y="f15"/>
                      <a:pt x="f5" y="f10"/>
                    </a:cubicBezTo>
                    <a:lnTo>
                      <a:pt x="f5" y="f9"/>
                    </a:lnTo>
                    <a:cubicBezTo>
                      <a:pt x="f5" y="f16"/>
                      <a:pt x="f15" y="f7"/>
                      <a:pt x="f13" y="f7"/>
                    </a:cubicBezTo>
                    <a:cubicBezTo>
                      <a:pt x="f12" y="f7"/>
                      <a:pt x="f8" y="f17"/>
                      <a:pt x="f8" y="f9"/>
                    </a:cubicBezTo>
                    <a:lnTo>
                      <a:pt x="f8" y="f9"/>
                    </a:lnTo>
                    <a:close/>
                  </a:path>
                </a:pathLst>
              </a:custGeom>
              <a:solidFill>
                <a:srgbClr val="FFFFFF"/>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9" name="Freeform 1133">
                <a:extLst>
                  <a:ext uri="{FF2B5EF4-FFF2-40B4-BE49-F238E27FC236}">
                    <a16:creationId xmlns:a16="http://schemas.microsoft.com/office/drawing/2014/main" id="{96199AFB-6E7E-30DC-3FF1-4B294163CFB2}"/>
                  </a:ext>
                </a:extLst>
              </p:cNvPr>
              <p:cNvSpPr/>
              <p:nvPr/>
            </p:nvSpPr>
            <p:spPr>
              <a:xfrm>
                <a:off x="6136931" y="2965234"/>
                <a:ext cx="39940" cy="53391"/>
              </a:xfrm>
              <a:custGeom>
                <a:avLst/>
                <a:gdLst>
                  <a:gd name="f0" fmla="val 10800000"/>
                  <a:gd name="f1" fmla="val 5400000"/>
                  <a:gd name="f2" fmla="val 180"/>
                  <a:gd name="f3" fmla="val w"/>
                  <a:gd name="f4" fmla="val h"/>
                  <a:gd name="f5" fmla="val 0"/>
                  <a:gd name="f6" fmla="val 50892"/>
                  <a:gd name="f7" fmla="val 68034"/>
                  <a:gd name="f8" fmla="val 35122"/>
                  <a:gd name="f9" fmla="val 68035"/>
                  <a:gd name="f10" fmla="val 40608"/>
                  <a:gd name="f11" fmla="val 46094"/>
                  <a:gd name="f12" fmla="val 65292"/>
                  <a:gd name="f13" fmla="val 48836"/>
                  <a:gd name="f14" fmla="val 59806"/>
                  <a:gd name="f15" fmla="val 51578"/>
                  <a:gd name="f16" fmla="val 54321"/>
                  <a:gd name="f17" fmla="val 48835"/>
                  <a:gd name="f18" fmla="val 43349"/>
                  <a:gd name="f19" fmla="val 10436"/>
                  <a:gd name="f20" fmla="val 32380"/>
                  <a:gd name="f21" fmla="val 2208"/>
                  <a:gd name="f22" fmla="val 21408"/>
                  <a:gd name="f23" fmla="val -3277"/>
                  <a:gd name="f24" fmla="val 4951"/>
                  <a:gd name="f25" fmla="val -3278"/>
                  <a:gd name="f26" fmla="val 15922"/>
                  <a:gd name="f27" fmla="val 26893"/>
                  <a:gd name="f28" fmla="val 26894"/>
                  <a:gd name="f29" fmla="+- 0 0 -90"/>
                  <a:gd name="f30" fmla="*/ f3 1 50892"/>
                  <a:gd name="f31" fmla="*/ f4 1 68034"/>
                  <a:gd name="f32" fmla="val f5"/>
                  <a:gd name="f33" fmla="val f6"/>
                  <a:gd name="f34" fmla="val f7"/>
                  <a:gd name="f35" fmla="*/ f29 f0 1"/>
                  <a:gd name="f36" fmla="+- f34 0 f32"/>
                  <a:gd name="f37" fmla="+- f33 0 f32"/>
                  <a:gd name="f38" fmla="*/ f35 1 f2"/>
                  <a:gd name="f39" fmla="*/ f37 1 50892"/>
                  <a:gd name="f40" fmla="*/ f36 1 68034"/>
                  <a:gd name="f41" fmla="*/ 35122 f37 1"/>
                  <a:gd name="f42" fmla="*/ 68035 f36 1"/>
                  <a:gd name="f43" fmla="*/ 48836 f37 1"/>
                  <a:gd name="f44" fmla="*/ 59806 f36 1"/>
                  <a:gd name="f45" fmla="*/ 43349 f36 1"/>
                  <a:gd name="f46" fmla="*/ 10436 f36 1"/>
                  <a:gd name="f47" fmla="*/ 10436 f37 1"/>
                  <a:gd name="f48" fmla="*/ 2208 f36 1"/>
                  <a:gd name="f49" fmla="*/ 2208 f37 1"/>
                  <a:gd name="f50" fmla="*/ 26893 f36 1"/>
                  <a:gd name="f51" fmla="*/ 15922 f37 1"/>
                  <a:gd name="f52" fmla="+- f38 0 f1"/>
                  <a:gd name="f53" fmla="*/ f41 1 50892"/>
                  <a:gd name="f54" fmla="*/ f42 1 68034"/>
                  <a:gd name="f55" fmla="*/ f43 1 50892"/>
                  <a:gd name="f56" fmla="*/ f44 1 68034"/>
                  <a:gd name="f57" fmla="*/ f45 1 68034"/>
                  <a:gd name="f58" fmla="*/ f46 1 68034"/>
                  <a:gd name="f59" fmla="*/ f47 1 50892"/>
                  <a:gd name="f60" fmla="*/ f48 1 68034"/>
                  <a:gd name="f61" fmla="*/ f49 1 50892"/>
                  <a:gd name="f62" fmla="*/ f50 1 68034"/>
                  <a:gd name="f63" fmla="*/ f51 1 50892"/>
                  <a:gd name="f64" fmla="*/ f32 1 f39"/>
                  <a:gd name="f65" fmla="*/ f33 1 f39"/>
                  <a:gd name="f66" fmla="*/ f32 1 f40"/>
                  <a:gd name="f67" fmla="*/ f34 1 f40"/>
                  <a:gd name="f68" fmla="*/ f53 1 f39"/>
                  <a:gd name="f69" fmla="*/ f54 1 f40"/>
                  <a:gd name="f70" fmla="*/ f55 1 f39"/>
                  <a:gd name="f71" fmla="*/ f56 1 f40"/>
                  <a:gd name="f72" fmla="*/ f57 1 f40"/>
                  <a:gd name="f73" fmla="*/ f58 1 f40"/>
                  <a:gd name="f74" fmla="*/ f59 1 f39"/>
                  <a:gd name="f75" fmla="*/ f60 1 f40"/>
                  <a:gd name="f76" fmla="*/ f61 1 f39"/>
                  <a:gd name="f77" fmla="*/ f62 1 f40"/>
                  <a:gd name="f78" fmla="*/ f63 1 f39"/>
                  <a:gd name="f79" fmla="*/ f64 f30 1"/>
                  <a:gd name="f80" fmla="*/ f65 f30 1"/>
                  <a:gd name="f81" fmla="*/ f67 f31 1"/>
                  <a:gd name="f82" fmla="*/ f66 f31 1"/>
                  <a:gd name="f83" fmla="*/ f68 f30 1"/>
                  <a:gd name="f84" fmla="*/ f69 f31 1"/>
                  <a:gd name="f85" fmla="*/ f70 f30 1"/>
                  <a:gd name="f86" fmla="*/ f71 f31 1"/>
                  <a:gd name="f87" fmla="*/ f72 f31 1"/>
                  <a:gd name="f88" fmla="*/ f73 f31 1"/>
                  <a:gd name="f89" fmla="*/ f74 f30 1"/>
                  <a:gd name="f90" fmla="*/ f75 f31 1"/>
                  <a:gd name="f91" fmla="*/ f76 f30 1"/>
                  <a:gd name="f92" fmla="*/ f77 f31 1"/>
                  <a:gd name="f93" fmla="*/ f78 f30 1"/>
                </a:gdLst>
                <a:ahLst/>
                <a:cxnLst>
                  <a:cxn ang="3cd4">
                    <a:pos x="hc" y="t"/>
                  </a:cxn>
                  <a:cxn ang="0">
                    <a:pos x="r" y="vc"/>
                  </a:cxn>
                  <a:cxn ang="cd4">
                    <a:pos x="hc" y="b"/>
                  </a:cxn>
                  <a:cxn ang="cd2">
                    <a:pos x="l" y="vc"/>
                  </a:cxn>
                  <a:cxn ang="f52">
                    <a:pos x="f83" y="f84"/>
                  </a:cxn>
                  <a:cxn ang="f52">
                    <a:pos x="f85" y="f86"/>
                  </a:cxn>
                  <a:cxn ang="f52">
                    <a:pos x="f85" y="f87"/>
                  </a:cxn>
                  <a:cxn ang="f52">
                    <a:pos x="f83" y="f88"/>
                  </a:cxn>
                  <a:cxn ang="f52">
                    <a:pos x="f89" y="f90"/>
                  </a:cxn>
                  <a:cxn ang="f52">
                    <a:pos x="f91" y="f92"/>
                  </a:cxn>
                  <a:cxn ang="f52">
                    <a:pos x="f93" y="f86"/>
                  </a:cxn>
                  <a:cxn ang="f52">
                    <a:pos x="f83" y="f84"/>
                  </a:cxn>
                  <a:cxn ang="f52">
                    <a:pos x="f83" y="f84"/>
                  </a:cxn>
                </a:cxnLst>
                <a:rect l="f79" t="f82" r="f80" b="f81"/>
                <a:pathLst>
                  <a:path w="50892" h="68034">
                    <a:moveTo>
                      <a:pt x="f8" y="f9"/>
                    </a:moveTo>
                    <a:cubicBezTo>
                      <a:pt x="f10" y="f9"/>
                      <a:pt x="f11" y="f12"/>
                      <a:pt x="f13" y="f14"/>
                    </a:cubicBezTo>
                    <a:cubicBezTo>
                      <a:pt x="f15" y="f16"/>
                      <a:pt x="f15" y="f17"/>
                      <a:pt x="f13" y="f18"/>
                    </a:cubicBezTo>
                    <a:lnTo>
                      <a:pt x="f8" y="f19"/>
                    </a:lnTo>
                    <a:cubicBezTo>
                      <a:pt x="f20" y="f21"/>
                      <a:pt x="f22" y="f23"/>
                      <a:pt x="f19" y="f21"/>
                    </a:cubicBezTo>
                    <a:cubicBezTo>
                      <a:pt x="f21" y="f24"/>
                      <a:pt x="f25" y="f26"/>
                      <a:pt x="f21" y="f27"/>
                    </a:cubicBezTo>
                    <a:lnTo>
                      <a:pt x="f26" y="f14"/>
                    </a:lnTo>
                    <a:cubicBezTo>
                      <a:pt x="f22" y="f12"/>
                      <a:pt x="f28" y="f9"/>
                      <a:pt x="f8" y="f9"/>
                    </a:cubicBezTo>
                    <a:lnTo>
                      <a:pt x="f8" y="f9"/>
                    </a:lnTo>
                    <a:close/>
                  </a:path>
                </a:pathLst>
              </a:custGeom>
              <a:solidFill>
                <a:srgbClr val="FFFFFF"/>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20" name="Freeform 1134">
                <a:extLst>
                  <a:ext uri="{FF2B5EF4-FFF2-40B4-BE49-F238E27FC236}">
                    <a16:creationId xmlns:a16="http://schemas.microsoft.com/office/drawing/2014/main" id="{5FE7D613-15B0-B0FD-D73B-C81A6CDE8583}"/>
                  </a:ext>
                </a:extLst>
              </p:cNvPr>
              <p:cNvSpPr/>
              <p:nvPr/>
            </p:nvSpPr>
            <p:spPr>
              <a:xfrm>
                <a:off x="6062252" y="3019705"/>
                <a:ext cx="49277" cy="46277"/>
              </a:xfrm>
              <a:custGeom>
                <a:avLst/>
                <a:gdLst>
                  <a:gd name="f0" fmla="val 10800000"/>
                  <a:gd name="f1" fmla="val 5400000"/>
                  <a:gd name="f2" fmla="val 180"/>
                  <a:gd name="f3" fmla="val w"/>
                  <a:gd name="f4" fmla="val h"/>
                  <a:gd name="f5" fmla="val 0"/>
                  <a:gd name="f6" fmla="val 62787"/>
                  <a:gd name="f7" fmla="val 58969"/>
                  <a:gd name="f8" fmla="val 45256"/>
                  <a:gd name="f9" fmla="val 53484"/>
                  <a:gd name="f10" fmla="val 58970"/>
                  <a:gd name="f11" fmla="val 61712"/>
                  <a:gd name="f12" fmla="val 47998"/>
                  <a:gd name="f13" fmla="val 64454"/>
                  <a:gd name="f14" fmla="val 39770"/>
                  <a:gd name="f15" fmla="val 34285"/>
                  <a:gd name="f16" fmla="val 56226"/>
                  <a:gd name="f17" fmla="val 28799"/>
                  <a:gd name="f18" fmla="val 28798"/>
                  <a:gd name="f19" fmla="val 4114"/>
                  <a:gd name="f20" fmla="val 20570"/>
                  <a:gd name="f21" fmla="val -1371"/>
                  <a:gd name="f22" fmla="val 9599"/>
                  <a:gd name="f23" fmla="val 12342"/>
                  <a:gd name="f24" fmla="val 23313"/>
                  <a:gd name="f25" fmla="val 31542"/>
                  <a:gd name="f26" fmla="val 37026"/>
                  <a:gd name="f27" fmla="val 42512"/>
                  <a:gd name="f28" fmla="+- 0 0 -90"/>
                  <a:gd name="f29" fmla="*/ f3 1 62787"/>
                  <a:gd name="f30" fmla="*/ f4 1 58969"/>
                  <a:gd name="f31" fmla="val f5"/>
                  <a:gd name="f32" fmla="val f6"/>
                  <a:gd name="f33" fmla="val f7"/>
                  <a:gd name="f34" fmla="*/ f28 f0 1"/>
                  <a:gd name="f35" fmla="+- f33 0 f31"/>
                  <a:gd name="f36" fmla="+- f32 0 f31"/>
                  <a:gd name="f37" fmla="*/ f34 1 f2"/>
                  <a:gd name="f38" fmla="*/ f36 1 62787"/>
                  <a:gd name="f39" fmla="*/ f35 1 58969"/>
                  <a:gd name="f40" fmla="*/ 45256 f36 1"/>
                  <a:gd name="f41" fmla="*/ 58969 f35 1"/>
                  <a:gd name="f42" fmla="*/ 61712 f36 1"/>
                  <a:gd name="f43" fmla="*/ 47998 f35 1"/>
                  <a:gd name="f44" fmla="*/ 56226 f36 1"/>
                  <a:gd name="f45" fmla="*/ 28799 f35 1"/>
                  <a:gd name="f46" fmla="*/ 28798 f36 1"/>
                  <a:gd name="f47" fmla="*/ 4114 f35 1"/>
                  <a:gd name="f48" fmla="*/ 4114 f36 1"/>
                  <a:gd name="f49" fmla="*/ 31542 f36 1"/>
                  <a:gd name="f50" fmla="*/ 53484 f35 1"/>
                  <a:gd name="f51" fmla="+- f37 0 f1"/>
                  <a:gd name="f52" fmla="*/ f40 1 62787"/>
                  <a:gd name="f53" fmla="*/ f41 1 58969"/>
                  <a:gd name="f54" fmla="*/ f42 1 62787"/>
                  <a:gd name="f55" fmla="*/ f43 1 58969"/>
                  <a:gd name="f56" fmla="*/ f44 1 62787"/>
                  <a:gd name="f57" fmla="*/ f45 1 58969"/>
                  <a:gd name="f58" fmla="*/ f46 1 62787"/>
                  <a:gd name="f59" fmla="*/ f47 1 58969"/>
                  <a:gd name="f60" fmla="*/ f48 1 62787"/>
                  <a:gd name="f61" fmla="*/ f49 1 62787"/>
                  <a:gd name="f62" fmla="*/ f50 1 58969"/>
                  <a:gd name="f63" fmla="*/ f31 1 f38"/>
                  <a:gd name="f64" fmla="*/ f32 1 f38"/>
                  <a:gd name="f65" fmla="*/ f31 1 f39"/>
                  <a:gd name="f66" fmla="*/ f33 1 f39"/>
                  <a:gd name="f67" fmla="*/ f52 1 f38"/>
                  <a:gd name="f68" fmla="*/ f53 1 f39"/>
                  <a:gd name="f69" fmla="*/ f54 1 f38"/>
                  <a:gd name="f70" fmla="*/ f55 1 f39"/>
                  <a:gd name="f71" fmla="*/ f56 1 f38"/>
                  <a:gd name="f72" fmla="*/ f57 1 f39"/>
                  <a:gd name="f73" fmla="*/ f58 1 f38"/>
                  <a:gd name="f74" fmla="*/ f59 1 f39"/>
                  <a:gd name="f75" fmla="*/ f60 1 f38"/>
                  <a:gd name="f76" fmla="*/ f61 1 f38"/>
                  <a:gd name="f77" fmla="*/ f62 1 f39"/>
                  <a:gd name="f78" fmla="*/ f63 f29 1"/>
                  <a:gd name="f79" fmla="*/ f64 f29 1"/>
                  <a:gd name="f80" fmla="*/ f66 f30 1"/>
                  <a:gd name="f81" fmla="*/ f65 f30 1"/>
                  <a:gd name="f82" fmla="*/ f67 f29 1"/>
                  <a:gd name="f83" fmla="*/ f68 f30 1"/>
                  <a:gd name="f84" fmla="*/ f69 f29 1"/>
                  <a:gd name="f85" fmla="*/ f70 f30 1"/>
                  <a:gd name="f86" fmla="*/ f71 f29 1"/>
                  <a:gd name="f87" fmla="*/ f72 f30 1"/>
                  <a:gd name="f88" fmla="*/ f73 f29 1"/>
                  <a:gd name="f89" fmla="*/ f74 f30 1"/>
                  <a:gd name="f90" fmla="*/ f75 f29 1"/>
                  <a:gd name="f91" fmla="*/ f76 f29 1"/>
                  <a:gd name="f92" fmla="*/ f77 f30 1"/>
                </a:gdLst>
                <a:ahLst/>
                <a:cxnLst>
                  <a:cxn ang="3cd4">
                    <a:pos x="hc" y="t"/>
                  </a:cxn>
                  <a:cxn ang="0">
                    <a:pos x="r" y="vc"/>
                  </a:cxn>
                  <a:cxn ang="cd4">
                    <a:pos x="hc" y="b"/>
                  </a:cxn>
                  <a:cxn ang="cd2">
                    <a:pos x="l" y="vc"/>
                  </a:cxn>
                  <a:cxn ang="f51">
                    <a:pos x="f82" y="f83"/>
                  </a:cxn>
                  <a:cxn ang="f51">
                    <a:pos x="f84" y="f85"/>
                  </a:cxn>
                  <a:cxn ang="f51">
                    <a:pos x="f86" y="f87"/>
                  </a:cxn>
                  <a:cxn ang="f51">
                    <a:pos x="f88" y="f89"/>
                  </a:cxn>
                  <a:cxn ang="f51">
                    <a:pos x="f90" y="f89"/>
                  </a:cxn>
                  <a:cxn ang="f51">
                    <a:pos x="f90" y="f87"/>
                  </a:cxn>
                  <a:cxn ang="f51">
                    <a:pos x="f91" y="f92"/>
                  </a:cxn>
                  <a:cxn ang="f51">
                    <a:pos x="f82" y="f83"/>
                  </a:cxn>
                  <a:cxn ang="f51">
                    <a:pos x="f82" y="f83"/>
                  </a:cxn>
                </a:cxnLst>
                <a:rect l="f78" t="f81" r="f79" b="f80"/>
                <a:pathLst>
                  <a:path w="62787" h="58969">
                    <a:moveTo>
                      <a:pt x="f8" y="f7"/>
                    </a:moveTo>
                    <a:cubicBezTo>
                      <a:pt x="f9" y="f7"/>
                      <a:pt x="f10" y="f9"/>
                      <a:pt x="f11" y="f12"/>
                    </a:cubicBezTo>
                    <a:cubicBezTo>
                      <a:pt x="f13" y="f14"/>
                      <a:pt x="f11" y="f15"/>
                      <a:pt x="f16" y="f17"/>
                    </a:cubicBezTo>
                    <a:lnTo>
                      <a:pt x="f18" y="f19"/>
                    </a:lnTo>
                    <a:cubicBezTo>
                      <a:pt x="f20" y="f21"/>
                      <a:pt x="f22" y="f21"/>
                      <a:pt x="f19" y="f19"/>
                    </a:cubicBezTo>
                    <a:cubicBezTo>
                      <a:pt x="f21" y="f23"/>
                      <a:pt x="f21" y="f24"/>
                      <a:pt x="f19" y="f17"/>
                    </a:cubicBezTo>
                    <a:lnTo>
                      <a:pt x="f25" y="f9"/>
                    </a:lnTo>
                    <a:cubicBezTo>
                      <a:pt x="f26" y="f7"/>
                      <a:pt x="f27" y="f7"/>
                      <a:pt x="f8" y="f7"/>
                    </a:cubicBezTo>
                    <a:lnTo>
                      <a:pt x="f8" y="f7"/>
                    </a:lnTo>
                    <a:close/>
                  </a:path>
                </a:pathLst>
              </a:custGeom>
              <a:solidFill>
                <a:srgbClr val="FFFFFF"/>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21" name="Freeform 1135">
                <a:extLst>
                  <a:ext uri="{FF2B5EF4-FFF2-40B4-BE49-F238E27FC236}">
                    <a16:creationId xmlns:a16="http://schemas.microsoft.com/office/drawing/2014/main" id="{F1C47299-F170-7424-9448-46ECEED87443}"/>
                  </a:ext>
                </a:extLst>
              </p:cNvPr>
              <p:cNvSpPr/>
              <p:nvPr/>
            </p:nvSpPr>
            <p:spPr>
              <a:xfrm>
                <a:off x="6019312" y="3101626"/>
                <a:ext cx="53181" cy="36356"/>
              </a:xfrm>
              <a:custGeom>
                <a:avLst/>
                <a:gdLst>
                  <a:gd name="f0" fmla="val 10800000"/>
                  <a:gd name="f1" fmla="val 5400000"/>
                  <a:gd name="f2" fmla="val 180"/>
                  <a:gd name="f3" fmla="val w"/>
                  <a:gd name="f4" fmla="val h"/>
                  <a:gd name="f5" fmla="val 0"/>
                  <a:gd name="f6" fmla="val 67758"/>
                  <a:gd name="f7" fmla="val 46322"/>
                  <a:gd name="f8" fmla="val 67046"/>
                  <a:gd name="f9" fmla="val 34132"/>
                  <a:gd name="f10" fmla="val 69788"/>
                  <a:gd name="f11" fmla="val 25904"/>
                  <a:gd name="f12" fmla="val 64302"/>
                  <a:gd name="f13" fmla="val 14933"/>
                  <a:gd name="f14" fmla="val 56074"/>
                  <a:gd name="f15" fmla="val 12190"/>
                  <a:gd name="f16" fmla="val 23161"/>
                  <a:gd name="f17" fmla="val 1219"/>
                  <a:gd name="f18" fmla="val 17676"/>
                  <a:gd name="f19" fmla="val -1524"/>
                  <a:gd name="f20" fmla="val 9447"/>
                  <a:gd name="f21" fmla="val 3962"/>
                  <a:gd name="f22" fmla="val 6704"/>
                  <a:gd name="f23" fmla="val -1523"/>
                  <a:gd name="f24" fmla="val 20418"/>
                  <a:gd name="f25" fmla="val 31389"/>
                  <a:gd name="f26" fmla="val 6705"/>
                  <a:gd name="f27" fmla="val 45104"/>
                  <a:gd name="f28" fmla="val 45103"/>
                  <a:gd name="f29" fmla="val 50588"/>
                  <a:gd name="f30" fmla="val 47846"/>
                  <a:gd name="f31" fmla="val 53332"/>
                  <a:gd name="f32" fmla="val 58818"/>
                  <a:gd name="f33" fmla="val 61560"/>
                  <a:gd name="f34" fmla="val 42360"/>
                  <a:gd name="f35" fmla="val 36875"/>
                  <a:gd name="f36" fmla="+- 0 0 -90"/>
                  <a:gd name="f37" fmla="*/ f3 1 67758"/>
                  <a:gd name="f38" fmla="*/ f4 1 46322"/>
                  <a:gd name="f39" fmla="val f5"/>
                  <a:gd name="f40" fmla="val f6"/>
                  <a:gd name="f41" fmla="val f7"/>
                  <a:gd name="f42" fmla="*/ f36 f0 1"/>
                  <a:gd name="f43" fmla="+- f41 0 f39"/>
                  <a:gd name="f44" fmla="+- f40 0 f39"/>
                  <a:gd name="f45" fmla="*/ f42 1 f2"/>
                  <a:gd name="f46" fmla="*/ f44 1 67758"/>
                  <a:gd name="f47" fmla="*/ f43 1 46322"/>
                  <a:gd name="f48" fmla="*/ 67046 f44 1"/>
                  <a:gd name="f49" fmla="*/ 34132 f43 1"/>
                  <a:gd name="f50" fmla="*/ 56074 f44 1"/>
                  <a:gd name="f51" fmla="*/ 12190 f43 1"/>
                  <a:gd name="f52" fmla="*/ 23161 f44 1"/>
                  <a:gd name="f53" fmla="*/ 1219 f43 1"/>
                  <a:gd name="f54" fmla="*/ 9447 f44 1"/>
                  <a:gd name="f55" fmla="*/ 1219 f44 1"/>
                  <a:gd name="f56" fmla="*/ 25904 f43 1"/>
                  <a:gd name="f57" fmla="*/ 12190 f44 1"/>
                  <a:gd name="f58" fmla="*/ 45104 f44 1"/>
                  <a:gd name="f59" fmla="*/ 45103 f43 1"/>
                  <a:gd name="f60" fmla="*/ 58818 f44 1"/>
                  <a:gd name="f61" fmla="+- f45 0 f1"/>
                  <a:gd name="f62" fmla="*/ f48 1 67758"/>
                  <a:gd name="f63" fmla="*/ f49 1 46322"/>
                  <a:gd name="f64" fmla="*/ f50 1 67758"/>
                  <a:gd name="f65" fmla="*/ f51 1 46322"/>
                  <a:gd name="f66" fmla="*/ f52 1 67758"/>
                  <a:gd name="f67" fmla="*/ f53 1 46322"/>
                  <a:gd name="f68" fmla="*/ f54 1 67758"/>
                  <a:gd name="f69" fmla="*/ f55 1 67758"/>
                  <a:gd name="f70" fmla="*/ f56 1 46322"/>
                  <a:gd name="f71" fmla="*/ f57 1 67758"/>
                  <a:gd name="f72" fmla="*/ f58 1 67758"/>
                  <a:gd name="f73" fmla="*/ f59 1 46322"/>
                  <a:gd name="f74" fmla="*/ f60 1 67758"/>
                  <a:gd name="f75" fmla="*/ f39 1 f46"/>
                  <a:gd name="f76" fmla="*/ f40 1 f46"/>
                  <a:gd name="f77" fmla="*/ f39 1 f47"/>
                  <a:gd name="f78" fmla="*/ f41 1 f47"/>
                  <a:gd name="f79" fmla="*/ f62 1 f46"/>
                  <a:gd name="f80" fmla="*/ f63 1 f47"/>
                  <a:gd name="f81" fmla="*/ f64 1 f46"/>
                  <a:gd name="f82" fmla="*/ f65 1 f47"/>
                  <a:gd name="f83" fmla="*/ f66 1 f46"/>
                  <a:gd name="f84" fmla="*/ f67 1 f47"/>
                  <a:gd name="f85" fmla="*/ f68 1 f46"/>
                  <a:gd name="f86" fmla="*/ f69 1 f46"/>
                  <a:gd name="f87" fmla="*/ f70 1 f47"/>
                  <a:gd name="f88" fmla="*/ f71 1 f46"/>
                  <a:gd name="f89" fmla="*/ f72 1 f46"/>
                  <a:gd name="f90" fmla="*/ f73 1 f47"/>
                  <a:gd name="f91" fmla="*/ f74 1 f46"/>
                  <a:gd name="f92" fmla="*/ f75 f37 1"/>
                  <a:gd name="f93" fmla="*/ f76 f37 1"/>
                  <a:gd name="f94" fmla="*/ f78 f38 1"/>
                  <a:gd name="f95" fmla="*/ f77 f38 1"/>
                  <a:gd name="f96" fmla="*/ f79 f37 1"/>
                  <a:gd name="f97" fmla="*/ f80 f38 1"/>
                  <a:gd name="f98" fmla="*/ f81 f37 1"/>
                  <a:gd name="f99" fmla="*/ f82 f38 1"/>
                  <a:gd name="f100" fmla="*/ f83 f37 1"/>
                  <a:gd name="f101" fmla="*/ f84 f38 1"/>
                  <a:gd name="f102" fmla="*/ f85 f37 1"/>
                  <a:gd name="f103" fmla="*/ f86 f37 1"/>
                  <a:gd name="f104" fmla="*/ f87 f38 1"/>
                  <a:gd name="f105" fmla="*/ f88 f37 1"/>
                  <a:gd name="f106" fmla="*/ f89 f37 1"/>
                  <a:gd name="f107" fmla="*/ f90 f38 1"/>
                  <a:gd name="f108" fmla="*/ f91 f37 1"/>
                </a:gdLst>
                <a:ahLst/>
                <a:cxnLst>
                  <a:cxn ang="3cd4">
                    <a:pos x="hc" y="t"/>
                  </a:cxn>
                  <a:cxn ang="0">
                    <a:pos x="r" y="vc"/>
                  </a:cxn>
                  <a:cxn ang="cd4">
                    <a:pos x="hc" y="b"/>
                  </a:cxn>
                  <a:cxn ang="cd2">
                    <a:pos x="l" y="vc"/>
                  </a:cxn>
                  <a:cxn ang="f61">
                    <a:pos x="f96" y="f97"/>
                  </a:cxn>
                  <a:cxn ang="f61">
                    <a:pos x="f98" y="f99"/>
                  </a:cxn>
                  <a:cxn ang="f61">
                    <a:pos x="f100" y="f101"/>
                  </a:cxn>
                  <a:cxn ang="f61">
                    <a:pos x="f102" y="f101"/>
                  </a:cxn>
                  <a:cxn ang="f61">
                    <a:pos x="f103" y="f99"/>
                  </a:cxn>
                  <a:cxn ang="f61">
                    <a:pos x="f103" y="f104"/>
                  </a:cxn>
                  <a:cxn ang="f61">
                    <a:pos x="f105" y="f97"/>
                  </a:cxn>
                  <a:cxn ang="f61">
                    <a:pos x="f106" y="f107"/>
                  </a:cxn>
                  <a:cxn ang="f61">
                    <a:pos x="f108" y="f107"/>
                  </a:cxn>
                  <a:cxn ang="f61">
                    <a:pos x="f96" y="f97"/>
                  </a:cxn>
                  <a:cxn ang="f61">
                    <a:pos x="f96" y="f97"/>
                  </a:cxn>
                </a:cxnLst>
                <a:rect l="f92" t="f95" r="f93" b="f94"/>
                <a:pathLst>
                  <a:path w="67758" h="46322">
                    <a:moveTo>
                      <a:pt x="f8" y="f9"/>
                    </a:moveTo>
                    <a:cubicBezTo>
                      <a:pt x="f10" y="f11"/>
                      <a:pt x="f12" y="f13"/>
                      <a:pt x="f14" y="f15"/>
                    </a:cubicBezTo>
                    <a:lnTo>
                      <a:pt x="f16" y="f17"/>
                    </a:lnTo>
                    <a:cubicBezTo>
                      <a:pt x="f18" y="f19"/>
                      <a:pt x="f13" y="f17"/>
                      <a:pt x="f20" y="f17"/>
                    </a:cubicBezTo>
                    <a:cubicBezTo>
                      <a:pt x="f21" y="f21"/>
                      <a:pt x="f17" y="f22"/>
                      <a:pt x="f17" y="f15"/>
                    </a:cubicBezTo>
                    <a:cubicBezTo>
                      <a:pt x="f23" y="f18"/>
                      <a:pt x="f17" y="f24"/>
                      <a:pt x="f17" y="f11"/>
                    </a:cubicBezTo>
                    <a:cubicBezTo>
                      <a:pt x="f21" y="f25"/>
                      <a:pt x="f26" y="f9"/>
                      <a:pt x="f15" y="f9"/>
                    </a:cubicBezTo>
                    <a:lnTo>
                      <a:pt x="f27" y="f28"/>
                    </a:lnTo>
                    <a:cubicBezTo>
                      <a:pt x="f29" y="f30"/>
                      <a:pt x="f31" y="f28"/>
                      <a:pt x="f32" y="f28"/>
                    </a:cubicBezTo>
                    <a:cubicBezTo>
                      <a:pt x="f33" y="f34"/>
                      <a:pt x="f12" y="f35"/>
                      <a:pt x="f8" y="f9"/>
                    </a:cubicBezTo>
                    <a:lnTo>
                      <a:pt x="f8" y="f9"/>
                    </a:lnTo>
                    <a:close/>
                  </a:path>
                </a:pathLst>
              </a:custGeom>
              <a:solidFill>
                <a:srgbClr val="FFFFFF"/>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22" name="Freeform 1136">
                <a:extLst>
                  <a:ext uri="{FF2B5EF4-FFF2-40B4-BE49-F238E27FC236}">
                    <a16:creationId xmlns:a16="http://schemas.microsoft.com/office/drawing/2014/main" id="{11BE9DD4-C9D4-FD20-29C8-66FC2B131F67}"/>
                  </a:ext>
                </a:extLst>
              </p:cNvPr>
              <p:cNvSpPr/>
              <p:nvPr/>
            </p:nvSpPr>
            <p:spPr>
              <a:xfrm>
                <a:off x="6008613" y="3190414"/>
                <a:ext cx="56857" cy="29297"/>
              </a:xfrm>
              <a:custGeom>
                <a:avLst/>
                <a:gdLst>
                  <a:gd name="f0" fmla="val 10800000"/>
                  <a:gd name="f1" fmla="val 5400000"/>
                  <a:gd name="f2" fmla="val 180"/>
                  <a:gd name="f3" fmla="val w"/>
                  <a:gd name="f4" fmla="val h"/>
                  <a:gd name="f5" fmla="val 0"/>
                  <a:gd name="f6" fmla="val 72448"/>
                  <a:gd name="f7" fmla="val 37330"/>
                  <a:gd name="f8" fmla="val 50505"/>
                  <a:gd name="f9" fmla="val 538"/>
                  <a:gd name="f10" fmla="val 14850"/>
                  <a:gd name="f11" fmla="val 3281"/>
                  <a:gd name="f12" fmla="val 9364"/>
                  <a:gd name="f13" fmla="val 6622"/>
                  <a:gd name="f14" fmla="val 6023"/>
                  <a:gd name="f15" fmla="val 3880"/>
                  <a:gd name="f16" fmla="val 8766"/>
                  <a:gd name="f17" fmla="val 1136"/>
                  <a:gd name="f18" fmla="val 11509"/>
                  <a:gd name="f19" fmla="val -1606"/>
                  <a:gd name="f20" fmla="val 16994"/>
                  <a:gd name="f21" fmla="val 22480"/>
                  <a:gd name="f22" fmla="val 27966"/>
                  <a:gd name="f23" fmla="val 30708"/>
                  <a:gd name="f24" fmla="val 33451"/>
                  <a:gd name="f25" fmla="val 36194"/>
                  <a:gd name="f26" fmla="val 38937"/>
                  <a:gd name="f27" fmla="val 20335"/>
                  <a:gd name="f28" fmla="val 55991"/>
                  <a:gd name="f29" fmla="val 66963"/>
                  <a:gd name="f30" fmla="val 72449"/>
                  <a:gd name="f31" fmla="val 14252"/>
                  <a:gd name="f32" fmla="val 69705"/>
                  <a:gd name="f33" fmla="val 58735"/>
                  <a:gd name="f34" fmla="val -2205"/>
                  <a:gd name="f35" fmla="+- 0 0 -90"/>
                  <a:gd name="f36" fmla="*/ f3 1 72448"/>
                  <a:gd name="f37" fmla="*/ f4 1 37330"/>
                  <a:gd name="f38" fmla="val f5"/>
                  <a:gd name="f39" fmla="val f6"/>
                  <a:gd name="f40" fmla="val f7"/>
                  <a:gd name="f41" fmla="*/ f35 f0 1"/>
                  <a:gd name="f42" fmla="+- f40 0 f38"/>
                  <a:gd name="f43" fmla="+- f39 0 f38"/>
                  <a:gd name="f44" fmla="*/ f41 1 f2"/>
                  <a:gd name="f45" fmla="*/ f43 1 72448"/>
                  <a:gd name="f46" fmla="*/ f42 1 37330"/>
                  <a:gd name="f47" fmla="*/ 50505 f43 1"/>
                  <a:gd name="f48" fmla="*/ 538 f42 1"/>
                  <a:gd name="f49" fmla="*/ 14850 f43 1"/>
                  <a:gd name="f50" fmla="*/ 3281 f42 1"/>
                  <a:gd name="f51" fmla="*/ 3880 f43 1"/>
                  <a:gd name="f52" fmla="*/ 8766 f42 1"/>
                  <a:gd name="f53" fmla="*/ 1136 f43 1"/>
                  <a:gd name="f54" fmla="*/ 22480 f42 1"/>
                  <a:gd name="f55" fmla="*/ 6622 f43 1"/>
                  <a:gd name="f56" fmla="*/ 33451 f42 1"/>
                  <a:gd name="f57" fmla="*/ 20335 f43 1"/>
                  <a:gd name="f58" fmla="*/ 36194 f42 1"/>
                  <a:gd name="f59" fmla="*/ 55991 f43 1"/>
                  <a:gd name="f60" fmla="*/ 72449 f43 1"/>
                  <a:gd name="f61" fmla="*/ 14252 f42 1"/>
                  <a:gd name="f62" fmla="+- f44 0 f1"/>
                  <a:gd name="f63" fmla="*/ f47 1 72448"/>
                  <a:gd name="f64" fmla="*/ f48 1 37330"/>
                  <a:gd name="f65" fmla="*/ f49 1 72448"/>
                  <a:gd name="f66" fmla="*/ f50 1 37330"/>
                  <a:gd name="f67" fmla="*/ f51 1 72448"/>
                  <a:gd name="f68" fmla="*/ f52 1 37330"/>
                  <a:gd name="f69" fmla="*/ f53 1 72448"/>
                  <a:gd name="f70" fmla="*/ f54 1 37330"/>
                  <a:gd name="f71" fmla="*/ f55 1 72448"/>
                  <a:gd name="f72" fmla="*/ f56 1 37330"/>
                  <a:gd name="f73" fmla="*/ f57 1 72448"/>
                  <a:gd name="f74" fmla="*/ f58 1 37330"/>
                  <a:gd name="f75" fmla="*/ f59 1 72448"/>
                  <a:gd name="f76" fmla="*/ f60 1 72448"/>
                  <a:gd name="f77" fmla="*/ f61 1 37330"/>
                  <a:gd name="f78" fmla="*/ f38 1 f45"/>
                  <a:gd name="f79" fmla="*/ f39 1 f45"/>
                  <a:gd name="f80" fmla="*/ f38 1 f46"/>
                  <a:gd name="f81" fmla="*/ f40 1 f46"/>
                  <a:gd name="f82" fmla="*/ f63 1 f45"/>
                  <a:gd name="f83" fmla="*/ f64 1 f46"/>
                  <a:gd name="f84" fmla="*/ f65 1 f45"/>
                  <a:gd name="f85" fmla="*/ f66 1 f46"/>
                  <a:gd name="f86" fmla="*/ f67 1 f45"/>
                  <a:gd name="f87" fmla="*/ f68 1 f46"/>
                  <a:gd name="f88" fmla="*/ f69 1 f45"/>
                  <a:gd name="f89" fmla="*/ f70 1 f46"/>
                  <a:gd name="f90" fmla="*/ f71 1 f45"/>
                  <a:gd name="f91" fmla="*/ f72 1 f46"/>
                  <a:gd name="f92" fmla="*/ f73 1 f45"/>
                  <a:gd name="f93" fmla="*/ f74 1 f46"/>
                  <a:gd name="f94" fmla="*/ f75 1 f45"/>
                  <a:gd name="f95" fmla="*/ f76 1 f45"/>
                  <a:gd name="f96" fmla="*/ f77 1 f46"/>
                  <a:gd name="f97" fmla="*/ f78 f36 1"/>
                  <a:gd name="f98" fmla="*/ f79 f36 1"/>
                  <a:gd name="f99" fmla="*/ f81 f37 1"/>
                  <a:gd name="f100" fmla="*/ f80 f37 1"/>
                  <a:gd name="f101" fmla="*/ f82 f36 1"/>
                  <a:gd name="f102" fmla="*/ f83 f37 1"/>
                  <a:gd name="f103" fmla="*/ f84 f36 1"/>
                  <a:gd name="f104" fmla="*/ f85 f37 1"/>
                  <a:gd name="f105" fmla="*/ f86 f36 1"/>
                  <a:gd name="f106" fmla="*/ f87 f37 1"/>
                  <a:gd name="f107" fmla="*/ f88 f36 1"/>
                  <a:gd name="f108" fmla="*/ f89 f37 1"/>
                  <a:gd name="f109" fmla="*/ f90 f36 1"/>
                  <a:gd name="f110" fmla="*/ f91 f37 1"/>
                  <a:gd name="f111" fmla="*/ f92 f36 1"/>
                  <a:gd name="f112" fmla="*/ f93 f37 1"/>
                  <a:gd name="f113" fmla="*/ f94 f36 1"/>
                  <a:gd name="f114" fmla="*/ f95 f36 1"/>
                  <a:gd name="f115" fmla="*/ f96 f37 1"/>
                </a:gdLst>
                <a:ahLst/>
                <a:cxnLst>
                  <a:cxn ang="3cd4">
                    <a:pos x="hc" y="t"/>
                  </a:cxn>
                  <a:cxn ang="0">
                    <a:pos x="r" y="vc"/>
                  </a:cxn>
                  <a:cxn ang="cd4">
                    <a:pos x="hc" y="b"/>
                  </a:cxn>
                  <a:cxn ang="cd2">
                    <a:pos x="l" y="vc"/>
                  </a:cxn>
                  <a:cxn ang="f62">
                    <a:pos x="f101" y="f102"/>
                  </a:cxn>
                  <a:cxn ang="f62">
                    <a:pos x="f103" y="f104"/>
                  </a:cxn>
                  <a:cxn ang="f62">
                    <a:pos x="f105" y="f106"/>
                  </a:cxn>
                  <a:cxn ang="f62">
                    <a:pos x="f107" y="f108"/>
                  </a:cxn>
                  <a:cxn ang="f62">
                    <a:pos x="f109" y="f110"/>
                  </a:cxn>
                  <a:cxn ang="f62">
                    <a:pos x="f111" y="f112"/>
                  </a:cxn>
                  <a:cxn ang="f62">
                    <a:pos x="f113" y="f110"/>
                  </a:cxn>
                  <a:cxn ang="f62">
                    <a:pos x="f114" y="f115"/>
                  </a:cxn>
                  <a:cxn ang="f62">
                    <a:pos x="f101" y="f102"/>
                  </a:cxn>
                  <a:cxn ang="f62">
                    <a:pos x="f101" y="f102"/>
                  </a:cxn>
                </a:cxnLst>
                <a:rect l="f97" t="f100" r="f98" b="f99"/>
                <a:pathLst>
                  <a:path w="72448" h="37330">
                    <a:moveTo>
                      <a:pt x="f8" y="f9"/>
                    </a:moveTo>
                    <a:lnTo>
                      <a:pt x="f10" y="f11"/>
                    </a:lnTo>
                    <a:cubicBezTo>
                      <a:pt x="f12" y="f11"/>
                      <a:pt x="f13" y="f14"/>
                      <a:pt x="f15" y="f16"/>
                    </a:cubicBezTo>
                    <a:cubicBezTo>
                      <a:pt x="f17" y="f18"/>
                      <a:pt x="f19" y="f20"/>
                      <a:pt x="f17" y="f21"/>
                    </a:cubicBezTo>
                    <a:cubicBezTo>
                      <a:pt x="f17" y="f22"/>
                      <a:pt x="f15" y="f23"/>
                      <a:pt x="f13" y="f24"/>
                    </a:cubicBezTo>
                    <a:cubicBezTo>
                      <a:pt x="f12" y="f25"/>
                      <a:pt x="f10" y="f26"/>
                      <a:pt x="f27" y="f25"/>
                    </a:cubicBezTo>
                    <a:lnTo>
                      <a:pt x="f28" y="f24"/>
                    </a:lnTo>
                    <a:cubicBezTo>
                      <a:pt x="f29" y="f24"/>
                      <a:pt x="f30" y="f21"/>
                      <a:pt x="f30" y="f31"/>
                    </a:cubicBezTo>
                    <a:cubicBezTo>
                      <a:pt x="f32" y="f14"/>
                      <a:pt x="f33" y="f34"/>
                      <a:pt x="f8" y="f9"/>
                    </a:cubicBezTo>
                    <a:lnTo>
                      <a:pt x="f8" y="f9"/>
                    </a:lnTo>
                    <a:close/>
                  </a:path>
                </a:pathLst>
              </a:custGeom>
              <a:solidFill>
                <a:srgbClr val="FFFFFF"/>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23" name="Freeform 1137">
                <a:extLst>
                  <a:ext uri="{FF2B5EF4-FFF2-40B4-BE49-F238E27FC236}">
                    <a16:creationId xmlns:a16="http://schemas.microsoft.com/office/drawing/2014/main" id="{0878119C-56EC-8747-858B-624EDF5CC330}"/>
                  </a:ext>
                </a:extLst>
              </p:cNvPr>
              <p:cNvSpPr/>
              <p:nvPr/>
            </p:nvSpPr>
            <p:spPr>
              <a:xfrm>
                <a:off x="6424958" y="3190835"/>
                <a:ext cx="55970" cy="30138"/>
              </a:xfrm>
              <a:custGeom>
                <a:avLst/>
                <a:gdLst>
                  <a:gd name="f0" fmla="val 10800000"/>
                  <a:gd name="f1" fmla="val 5400000"/>
                  <a:gd name="f2" fmla="val 180"/>
                  <a:gd name="f3" fmla="val w"/>
                  <a:gd name="f4" fmla="val h"/>
                  <a:gd name="f5" fmla="val 0"/>
                  <a:gd name="f6" fmla="val 71312"/>
                  <a:gd name="f7" fmla="val 38398"/>
                  <a:gd name="f8" fmla="val 16458"/>
                  <a:gd name="f9" fmla="val 35656"/>
                  <a:gd name="f10" fmla="val 52113"/>
                  <a:gd name="f11" fmla="val 38399"/>
                  <a:gd name="f12" fmla="val 63085"/>
                  <a:gd name="f13" fmla="val 71313"/>
                  <a:gd name="f14" fmla="val 32913"/>
                  <a:gd name="f15" fmla="val 21942"/>
                  <a:gd name="f16" fmla="val 10971"/>
                  <a:gd name="f17" fmla="val 65827"/>
                  <a:gd name="f18" fmla="val 2743"/>
                  <a:gd name="f19" fmla="val 54855"/>
                  <a:gd name="f20" fmla="val 19200"/>
                  <a:gd name="f21" fmla="val 13714"/>
                  <a:gd name="f22" fmla="val 10972"/>
                  <a:gd name="f23" fmla="val 5486"/>
                  <a:gd name="f24" fmla="val 2744"/>
                  <a:gd name="f25" fmla="val 5485"/>
                  <a:gd name="f26" fmla="val 19199"/>
                  <a:gd name="f27" fmla="val 27428"/>
                  <a:gd name="f28" fmla="val 8230"/>
                  <a:gd name="f29" fmla="+- 0 0 -90"/>
                  <a:gd name="f30" fmla="*/ f3 1 71312"/>
                  <a:gd name="f31" fmla="*/ f4 1 38398"/>
                  <a:gd name="f32" fmla="val f5"/>
                  <a:gd name="f33" fmla="val f6"/>
                  <a:gd name="f34" fmla="val f7"/>
                  <a:gd name="f35" fmla="*/ f29 f0 1"/>
                  <a:gd name="f36" fmla="+- f34 0 f32"/>
                  <a:gd name="f37" fmla="+- f33 0 f32"/>
                  <a:gd name="f38" fmla="*/ f35 1 f2"/>
                  <a:gd name="f39" fmla="*/ f37 1 71312"/>
                  <a:gd name="f40" fmla="*/ f36 1 38398"/>
                  <a:gd name="f41" fmla="*/ 16458 f37 1"/>
                  <a:gd name="f42" fmla="*/ 35656 f36 1"/>
                  <a:gd name="f43" fmla="*/ 52113 f37 1"/>
                  <a:gd name="f44" fmla="*/ 38399 f36 1"/>
                  <a:gd name="f45" fmla="*/ 71313 f37 1"/>
                  <a:gd name="f46" fmla="*/ 21942 f36 1"/>
                  <a:gd name="f47" fmla="*/ 54855 f37 1"/>
                  <a:gd name="f48" fmla="*/ 2743 f36 1"/>
                  <a:gd name="f49" fmla="*/ 19200 f37 1"/>
                  <a:gd name="f50" fmla="*/ 0 f36 1"/>
                  <a:gd name="f51" fmla="*/ 5486 f37 1"/>
                  <a:gd name="f52" fmla="*/ 0 f37 1"/>
                  <a:gd name="f53" fmla="*/ 13714 f36 1"/>
                  <a:gd name="f54" fmla="*/ 2744 f37 1"/>
                  <a:gd name="f55" fmla="*/ 27428 f36 1"/>
                  <a:gd name="f56" fmla="+- f38 0 f1"/>
                  <a:gd name="f57" fmla="*/ f41 1 71312"/>
                  <a:gd name="f58" fmla="*/ f42 1 38398"/>
                  <a:gd name="f59" fmla="*/ f43 1 71312"/>
                  <a:gd name="f60" fmla="*/ f44 1 38398"/>
                  <a:gd name="f61" fmla="*/ f45 1 71312"/>
                  <a:gd name="f62" fmla="*/ f46 1 38398"/>
                  <a:gd name="f63" fmla="*/ f47 1 71312"/>
                  <a:gd name="f64" fmla="*/ f48 1 38398"/>
                  <a:gd name="f65" fmla="*/ f49 1 71312"/>
                  <a:gd name="f66" fmla="*/ f50 1 38398"/>
                  <a:gd name="f67" fmla="*/ f51 1 71312"/>
                  <a:gd name="f68" fmla="*/ f52 1 71312"/>
                  <a:gd name="f69" fmla="*/ f53 1 38398"/>
                  <a:gd name="f70" fmla="*/ f54 1 71312"/>
                  <a:gd name="f71" fmla="*/ f55 1 38398"/>
                  <a:gd name="f72" fmla="*/ f32 1 f39"/>
                  <a:gd name="f73" fmla="*/ f33 1 f39"/>
                  <a:gd name="f74" fmla="*/ f32 1 f40"/>
                  <a:gd name="f75" fmla="*/ f34 1 f40"/>
                  <a:gd name="f76" fmla="*/ f57 1 f39"/>
                  <a:gd name="f77" fmla="*/ f58 1 f40"/>
                  <a:gd name="f78" fmla="*/ f59 1 f39"/>
                  <a:gd name="f79" fmla="*/ f60 1 f40"/>
                  <a:gd name="f80" fmla="*/ f61 1 f39"/>
                  <a:gd name="f81" fmla="*/ f62 1 f40"/>
                  <a:gd name="f82" fmla="*/ f63 1 f39"/>
                  <a:gd name="f83" fmla="*/ f64 1 f40"/>
                  <a:gd name="f84" fmla="*/ f65 1 f39"/>
                  <a:gd name="f85" fmla="*/ f66 1 f40"/>
                  <a:gd name="f86" fmla="*/ f67 1 f39"/>
                  <a:gd name="f87" fmla="*/ f68 1 f39"/>
                  <a:gd name="f88" fmla="*/ f69 1 f40"/>
                  <a:gd name="f89" fmla="*/ f70 1 f39"/>
                  <a:gd name="f90" fmla="*/ f71 1 f40"/>
                  <a:gd name="f91" fmla="*/ f72 f30 1"/>
                  <a:gd name="f92" fmla="*/ f73 f30 1"/>
                  <a:gd name="f93" fmla="*/ f75 f31 1"/>
                  <a:gd name="f94" fmla="*/ f74 f31 1"/>
                  <a:gd name="f95" fmla="*/ f76 f30 1"/>
                  <a:gd name="f96" fmla="*/ f77 f31 1"/>
                  <a:gd name="f97" fmla="*/ f78 f30 1"/>
                  <a:gd name="f98" fmla="*/ f79 f31 1"/>
                  <a:gd name="f99" fmla="*/ f80 f30 1"/>
                  <a:gd name="f100" fmla="*/ f81 f31 1"/>
                  <a:gd name="f101" fmla="*/ f82 f30 1"/>
                  <a:gd name="f102" fmla="*/ f83 f31 1"/>
                  <a:gd name="f103" fmla="*/ f84 f30 1"/>
                  <a:gd name="f104" fmla="*/ f85 f31 1"/>
                  <a:gd name="f105" fmla="*/ f86 f30 1"/>
                  <a:gd name="f106" fmla="*/ f87 f30 1"/>
                  <a:gd name="f107" fmla="*/ f88 f31 1"/>
                  <a:gd name="f108" fmla="*/ f89 f30 1"/>
                  <a:gd name="f109" fmla="*/ f90 f31 1"/>
                </a:gdLst>
                <a:ahLst/>
                <a:cxnLst>
                  <a:cxn ang="3cd4">
                    <a:pos x="hc" y="t"/>
                  </a:cxn>
                  <a:cxn ang="0">
                    <a:pos x="r" y="vc"/>
                  </a:cxn>
                  <a:cxn ang="cd4">
                    <a:pos x="hc" y="b"/>
                  </a:cxn>
                  <a:cxn ang="cd2">
                    <a:pos x="l" y="vc"/>
                  </a:cxn>
                  <a:cxn ang="f56">
                    <a:pos x="f95" y="f96"/>
                  </a:cxn>
                  <a:cxn ang="f56">
                    <a:pos x="f97" y="f98"/>
                  </a:cxn>
                  <a:cxn ang="f56">
                    <a:pos x="f99" y="f100"/>
                  </a:cxn>
                  <a:cxn ang="f56">
                    <a:pos x="f101" y="f102"/>
                  </a:cxn>
                  <a:cxn ang="f56">
                    <a:pos x="f103" y="f104"/>
                  </a:cxn>
                  <a:cxn ang="f56">
                    <a:pos x="f105" y="f102"/>
                  </a:cxn>
                  <a:cxn ang="f56">
                    <a:pos x="f106" y="f107"/>
                  </a:cxn>
                  <a:cxn ang="f56">
                    <a:pos x="f108" y="f109"/>
                  </a:cxn>
                  <a:cxn ang="f56">
                    <a:pos x="f95" y="f96"/>
                  </a:cxn>
                  <a:cxn ang="f56">
                    <a:pos x="f95" y="f96"/>
                  </a:cxn>
                </a:cxnLst>
                <a:rect l="f91" t="f94" r="f92" b="f93"/>
                <a:pathLst>
                  <a:path w="71312" h="38398">
                    <a:moveTo>
                      <a:pt x="f8" y="f9"/>
                    </a:moveTo>
                    <a:lnTo>
                      <a:pt x="f10" y="f11"/>
                    </a:lnTo>
                    <a:cubicBezTo>
                      <a:pt x="f12" y="f11"/>
                      <a:pt x="f13" y="f14"/>
                      <a:pt x="f13" y="f15"/>
                    </a:cubicBezTo>
                    <a:cubicBezTo>
                      <a:pt x="f13" y="f16"/>
                      <a:pt x="f17" y="f18"/>
                      <a:pt x="f19" y="f18"/>
                    </a:cubicBezTo>
                    <a:lnTo>
                      <a:pt x="f20" y="f5"/>
                    </a:lnTo>
                    <a:cubicBezTo>
                      <a:pt x="f21" y="f5"/>
                      <a:pt x="f22" y="f5"/>
                      <a:pt x="f23" y="f18"/>
                    </a:cubicBezTo>
                    <a:cubicBezTo>
                      <a:pt x="f24" y="f25"/>
                      <a:pt x="f5" y="f16"/>
                      <a:pt x="f5" y="f21"/>
                    </a:cubicBezTo>
                    <a:cubicBezTo>
                      <a:pt x="f5" y="f26"/>
                      <a:pt x="f5" y="f15"/>
                      <a:pt x="f24" y="f27"/>
                    </a:cubicBezTo>
                    <a:cubicBezTo>
                      <a:pt x="f28" y="f14"/>
                      <a:pt x="f22" y="f9"/>
                      <a:pt x="f8" y="f9"/>
                    </a:cubicBezTo>
                    <a:lnTo>
                      <a:pt x="f8" y="f9"/>
                    </a:lnTo>
                    <a:close/>
                  </a:path>
                </a:pathLst>
              </a:custGeom>
              <a:solidFill>
                <a:srgbClr val="FFFFFF"/>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24" name="Freeform 1138">
                <a:extLst>
                  <a:ext uri="{FF2B5EF4-FFF2-40B4-BE49-F238E27FC236}">
                    <a16:creationId xmlns:a16="http://schemas.microsoft.com/office/drawing/2014/main" id="{16FAC323-4C1F-8D6A-5787-76DB31342FB9}"/>
                  </a:ext>
                </a:extLst>
              </p:cNvPr>
              <p:cNvSpPr/>
              <p:nvPr/>
            </p:nvSpPr>
            <p:spPr>
              <a:xfrm>
                <a:off x="6417935" y="3102019"/>
                <a:ext cx="52779" cy="35003"/>
              </a:xfrm>
              <a:custGeom>
                <a:avLst/>
                <a:gdLst>
                  <a:gd name="f0" fmla="val 10800000"/>
                  <a:gd name="f1" fmla="val 5400000"/>
                  <a:gd name="f2" fmla="val 180"/>
                  <a:gd name="f3" fmla="val w"/>
                  <a:gd name="f4" fmla="val h"/>
                  <a:gd name="f5" fmla="val 0"/>
                  <a:gd name="f6" fmla="val 67253"/>
                  <a:gd name="f7" fmla="val 44597"/>
                  <a:gd name="f8" fmla="val 17171"/>
                  <a:gd name="f9" fmla="val 44598"/>
                  <a:gd name="f10" fmla="val 19913"/>
                  <a:gd name="f11" fmla="val 22655"/>
                  <a:gd name="f12" fmla="val 55569"/>
                  <a:gd name="f13" fmla="val 33626"/>
                  <a:gd name="f14" fmla="val 63796"/>
                  <a:gd name="f15" fmla="val 30884"/>
                  <a:gd name="f16" fmla="val 69282"/>
                  <a:gd name="f17" fmla="val 66540"/>
                  <a:gd name="f18" fmla="val 11685"/>
                  <a:gd name="f19" fmla="val 3456"/>
                  <a:gd name="f20" fmla="val 52826"/>
                  <a:gd name="f21" fmla="val -2029"/>
                  <a:gd name="f22" fmla="val 713"/>
                  <a:gd name="f23" fmla="val 3457"/>
                  <a:gd name="f24" fmla="val 14427"/>
                  <a:gd name="f25" fmla="val 22656"/>
                  <a:gd name="f26" fmla="val 39112"/>
                  <a:gd name="f27" fmla="val 6199"/>
                  <a:gd name="f28" fmla="+- 0 0 -90"/>
                  <a:gd name="f29" fmla="*/ f3 1 67253"/>
                  <a:gd name="f30" fmla="*/ f4 1 44597"/>
                  <a:gd name="f31" fmla="val f5"/>
                  <a:gd name="f32" fmla="val f6"/>
                  <a:gd name="f33" fmla="val f7"/>
                  <a:gd name="f34" fmla="*/ f28 f0 1"/>
                  <a:gd name="f35" fmla="+- f33 0 f31"/>
                  <a:gd name="f36" fmla="+- f32 0 f31"/>
                  <a:gd name="f37" fmla="*/ f34 1 f2"/>
                  <a:gd name="f38" fmla="*/ f36 1 67253"/>
                  <a:gd name="f39" fmla="*/ f35 1 44597"/>
                  <a:gd name="f40" fmla="*/ 17171 f36 1"/>
                  <a:gd name="f41" fmla="*/ 44598 f35 1"/>
                  <a:gd name="f42" fmla="*/ 22655 f36 1"/>
                  <a:gd name="f43" fmla="*/ 55569 f36 1"/>
                  <a:gd name="f44" fmla="*/ 33626 f35 1"/>
                  <a:gd name="f45" fmla="*/ 66540 f36 1"/>
                  <a:gd name="f46" fmla="*/ 11685 f35 1"/>
                  <a:gd name="f47" fmla="*/ 44598 f36 1"/>
                  <a:gd name="f48" fmla="*/ 713 f35 1"/>
                  <a:gd name="f49" fmla="*/ 11685 f36 1"/>
                  <a:gd name="f50" fmla="*/ 713 f36 1"/>
                  <a:gd name="f51" fmla="*/ 30884 f35 1"/>
                  <a:gd name="f52" fmla="+- f37 0 f1"/>
                  <a:gd name="f53" fmla="*/ f40 1 67253"/>
                  <a:gd name="f54" fmla="*/ f41 1 44597"/>
                  <a:gd name="f55" fmla="*/ f42 1 67253"/>
                  <a:gd name="f56" fmla="*/ f43 1 67253"/>
                  <a:gd name="f57" fmla="*/ f44 1 44597"/>
                  <a:gd name="f58" fmla="*/ f45 1 67253"/>
                  <a:gd name="f59" fmla="*/ f46 1 44597"/>
                  <a:gd name="f60" fmla="*/ f47 1 67253"/>
                  <a:gd name="f61" fmla="*/ f48 1 44597"/>
                  <a:gd name="f62" fmla="*/ f49 1 67253"/>
                  <a:gd name="f63" fmla="*/ f50 1 67253"/>
                  <a:gd name="f64" fmla="*/ f51 1 44597"/>
                  <a:gd name="f65" fmla="*/ f31 1 f38"/>
                  <a:gd name="f66" fmla="*/ f32 1 f38"/>
                  <a:gd name="f67" fmla="*/ f31 1 f39"/>
                  <a:gd name="f68" fmla="*/ f33 1 f39"/>
                  <a:gd name="f69" fmla="*/ f53 1 f38"/>
                  <a:gd name="f70" fmla="*/ f54 1 f39"/>
                  <a:gd name="f71" fmla="*/ f55 1 f38"/>
                  <a:gd name="f72" fmla="*/ f56 1 f38"/>
                  <a:gd name="f73" fmla="*/ f57 1 f39"/>
                  <a:gd name="f74" fmla="*/ f58 1 f38"/>
                  <a:gd name="f75" fmla="*/ f59 1 f39"/>
                  <a:gd name="f76" fmla="*/ f60 1 f38"/>
                  <a:gd name="f77" fmla="*/ f61 1 f39"/>
                  <a:gd name="f78" fmla="*/ f62 1 f38"/>
                  <a:gd name="f79" fmla="*/ f63 1 f38"/>
                  <a:gd name="f80" fmla="*/ f64 1 f39"/>
                  <a:gd name="f81" fmla="*/ f65 f29 1"/>
                  <a:gd name="f82" fmla="*/ f66 f29 1"/>
                  <a:gd name="f83" fmla="*/ f68 f30 1"/>
                  <a:gd name="f84" fmla="*/ f67 f30 1"/>
                  <a:gd name="f85" fmla="*/ f69 f29 1"/>
                  <a:gd name="f86" fmla="*/ f70 f30 1"/>
                  <a:gd name="f87" fmla="*/ f71 f29 1"/>
                  <a:gd name="f88" fmla="*/ f72 f29 1"/>
                  <a:gd name="f89" fmla="*/ f73 f30 1"/>
                  <a:gd name="f90" fmla="*/ f74 f29 1"/>
                  <a:gd name="f91" fmla="*/ f75 f30 1"/>
                  <a:gd name="f92" fmla="*/ f76 f29 1"/>
                  <a:gd name="f93" fmla="*/ f77 f30 1"/>
                  <a:gd name="f94" fmla="*/ f78 f29 1"/>
                  <a:gd name="f95" fmla="*/ f79 f29 1"/>
                  <a:gd name="f96" fmla="*/ f80 f30 1"/>
                </a:gdLst>
                <a:ahLst/>
                <a:cxnLst>
                  <a:cxn ang="3cd4">
                    <a:pos x="hc" y="t"/>
                  </a:cxn>
                  <a:cxn ang="0">
                    <a:pos x="r" y="vc"/>
                  </a:cxn>
                  <a:cxn ang="cd4">
                    <a:pos x="hc" y="b"/>
                  </a:cxn>
                  <a:cxn ang="cd2">
                    <a:pos x="l" y="vc"/>
                  </a:cxn>
                  <a:cxn ang="f52">
                    <a:pos x="f85" y="f86"/>
                  </a:cxn>
                  <a:cxn ang="f52">
                    <a:pos x="f87" y="f86"/>
                  </a:cxn>
                  <a:cxn ang="f52">
                    <a:pos x="f88" y="f89"/>
                  </a:cxn>
                  <a:cxn ang="f52">
                    <a:pos x="f90" y="f91"/>
                  </a:cxn>
                  <a:cxn ang="f52">
                    <a:pos x="f92" y="f93"/>
                  </a:cxn>
                  <a:cxn ang="f52">
                    <a:pos x="f94" y="f91"/>
                  </a:cxn>
                  <a:cxn ang="f52">
                    <a:pos x="f95" y="f96"/>
                  </a:cxn>
                  <a:cxn ang="f52">
                    <a:pos x="f85" y="f86"/>
                  </a:cxn>
                  <a:cxn ang="f52">
                    <a:pos x="f85" y="f86"/>
                  </a:cxn>
                </a:cxnLst>
                <a:rect l="f81" t="f84" r="f82" b="f83"/>
                <a:pathLst>
                  <a:path w="67253" h="44597">
                    <a:moveTo>
                      <a:pt x="f8" y="f9"/>
                    </a:moveTo>
                    <a:cubicBezTo>
                      <a:pt x="f10" y="f9"/>
                      <a:pt x="f10" y="f9"/>
                      <a:pt x="f11" y="f9"/>
                    </a:cubicBezTo>
                    <a:lnTo>
                      <a:pt x="f12" y="f13"/>
                    </a:lnTo>
                    <a:cubicBezTo>
                      <a:pt x="f14" y="f15"/>
                      <a:pt x="f16" y="f10"/>
                      <a:pt x="f17" y="f18"/>
                    </a:cubicBezTo>
                    <a:cubicBezTo>
                      <a:pt x="f14" y="f19"/>
                      <a:pt x="f20" y="f21"/>
                      <a:pt x="f9" y="f22"/>
                    </a:cubicBezTo>
                    <a:lnTo>
                      <a:pt x="f18" y="f18"/>
                    </a:lnTo>
                    <a:cubicBezTo>
                      <a:pt x="f23" y="f24"/>
                      <a:pt x="f21" y="f25"/>
                      <a:pt x="f22" y="f15"/>
                    </a:cubicBezTo>
                    <a:cubicBezTo>
                      <a:pt x="f22" y="f26"/>
                      <a:pt x="f27" y="f9"/>
                      <a:pt x="f8" y="f9"/>
                    </a:cubicBezTo>
                    <a:lnTo>
                      <a:pt x="f8" y="f9"/>
                    </a:lnTo>
                    <a:close/>
                  </a:path>
                </a:pathLst>
              </a:custGeom>
              <a:solidFill>
                <a:srgbClr val="FFFFFF"/>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25" name="Freeform 1139">
                <a:extLst>
                  <a:ext uri="{FF2B5EF4-FFF2-40B4-BE49-F238E27FC236}">
                    <a16:creationId xmlns:a16="http://schemas.microsoft.com/office/drawing/2014/main" id="{41D065B3-5310-E64D-2B8A-84600C2B7511}"/>
                  </a:ext>
                </a:extLst>
              </p:cNvPr>
              <p:cNvSpPr/>
              <p:nvPr/>
            </p:nvSpPr>
            <p:spPr>
              <a:xfrm>
                <a:off x="6374913" y="3020784"/>
                <a:ext cx="50045" cy="46277"/>
              </a:xfrm>
              <a:custGeom>
                <a:avLst/>
                <a:gdLst>
                  <a:gd name="f0" fmla="val 10800000"/>
                  <a:gd name="f1" fmla="val 5400000"/>
                  <a:gd name="f2" fmla="val 180"/>
                  <a:gd name="f3" fmla="val w"/>
                  <a:gd name="f4" fmla="val h"/>
                  <a:gd name="f5" fmla="val 0"/>
                  <a:gd name="f6" fmla="val 63768"/>
                  <a:gd name="f7" fmla="val 58969"/>
                  <a:gd name="f8" fmla="val 30857"/>
                  <a:gd name="f9" fmla="val 54855"/>
                  <a:gd name="f10" fmla="val 58284"/>
                  <a:gd name="f11" fmla="val 30171"/>
                  <a:gd name="f12" fmla="val 61026"/>
                  <a:gd name="f13" fmla="val 27428"/>
                  <a:gd name="f14" fmla="val 21942"/>
                  <a:gd name="f15" fmla="val 19200"/>
                  <a:gd name="f16" fmla="val 13714"/>
                  <a:gd name="f17" fmla="val 10971"/>
                  <a:gd name="f18" fmla="val 5486"/>
                  <a:gd name="f19" fmla="val 55540"/>
                  <a:gd name="f20" fmla="val 2743"/>
                  <a:gd name="f21" fmla="val 50055"/>
                  <a:gd name="f22" fmla="val 47312"/>
                  <a:gd name="f23" fmla="val 41827"/>
                  <a:gd name="f24" fmla="val 39085"/>
                  <a:gd name="f25" fmla="val 33599"/>
                  <a:gd name="f26" fmla="val 6171"/>
                  <a:gd name="f27" fmla="val -2057"/>
                  <a:gd name="f28" fmla="val 35656"/>
                  <a:gd name="f29" fmla="val 46627"/>
                  <a:gd name="f30" fmla="val 11657"/>
                  <a:gd name="f31" fmla="val 60341"/>
                  <a:gd name="f32" fmla="val 22627"/>
                  <a:gd name="f33" fmla="+- 0 0 -90"/>
                  <a:gd name="f34" fmla="*/ f3 1 63768"/>
                  <a:gd name="f35" fmla="*/ f4 1 58969"/>
                  <a:gd name="f36" fmla="val f5"/>
                  <a:gd name="f37" fmla="val f6"/>
                  <a:gd name="f38" fmla="val f7"/>
                  <a:gd name="f39" fmla="*/ f33 f0 1"/>
                  <a:gd name="f40" fmla="+- f38 0 f36"/>
                  <a:gd name="f41" fmla="+- f37 0 f36"/>
                  <a:gd name="f42" fmla="*/ f39 1 f2"/>
                  <a:gd name="f43" fmla="*/ f41 1 63768"/>
                  <a:gd name="f44" fmla="*/ f40 1 58969"/>
                  <a:gd name="f45" fmla="*/ 30857 f41 1"/>
                  <a:gd name="f46" fmla="*/ 54855 f40 1"/>
                  <a:gd name="f47" fmla="*/ 58284 f41 1"/>
                  <a:gd name="f48" fmla="*/ 30171 f40 1"/>
                  <a:gd name="f49" fmla="*/ 63768 f41 1"/>
                  <a:gd name="f50" fmla="*/ 19200 f40 1"/>
                  <a:gd name="f51" fmla="*/ 5486 f40 1"/>
                  <a:gd name="f52" fmla="*/ 47312 f41 1"/>
                  <a:gd name="f53" fmla="*/ 0 f40 1"/>
                  <a:gd name="f54" fmla="*/ 33599 f41 1"/>
                  <a:gd name="f55" fmla="*/ 6171 f41 1"/>
                  <a:gd name="f56" fmla="+- f42 0 f1"/>
                  <a:gd name="f57" fmla="*/ f45 1 63768"/>
                  <a:gd name="f58" fmla="*/ f46 1 58969"/>
                  <a:gd name="f59" fmla="*/ f47 1 63768"/>
                  <a:gd name="f60" fmla="*/ f48 1 58969"/>
                  <a:gd name="f61" fmla="*/ f49 1 63768"/>
                  <a:gd name="f62" fmla="*/ f50 1 58969"/>
                  <a:gd name="f63" fmla="*/ f51 1 58969"/>
                  <a:gd name="f64" fmla="*/ f52 1 63768"/>
                  <a:gd name="f65" fmla="*/ f53 1 58969"/>
                  <a:gd name="f66" fmla="*/ f54 1 63768"/>
                  <a:gd name="f67" fmla="*/ f55 1 63768"/>
                  <a:gd name="f68" fmla="*/ f36 1 f43"/>
                  <a:gd name="f69" fmla="*/ f37 1 f43"/>
                  <a:gd name="f70" fmla="*/ f36 1 f44"/>
                  <a:gd name="f71" fmla="*/ f38 1 f44"/>
                  <a:gd name="f72" fmla="*/ f57 1 f43"/>
                  <a:gd name="f73" fmla="*/ f58 1 f44"/>
                  <a:gd name="f74" fmla="*/ f59 1 f43"/>
                  <a:gd name="f75" fmla="*/ f60 1 f44"/>
                  <a:gd name="f76" fmla="*/ f61 1 f43"/>
                  <a:gd name="f77" fmla="*/ f62 1 f44"/>
                  <a:gd name="f78" fmla="*/ f63 1 f44"/>
                  <a:gd name="f79" fmla="*/ f64 1 f43"/>
                  <a:gd name="f80" fmla="*/ f65 1 f44"/>
                  <a:gd name="f81" fmla="*/ f66 1 f43"/>
                  <a:gd name="f82" fmla="*/ f67 1 f43"/>
                  <a:gd name="f83" fmla="*/ f68 f34 1"/>
                  <a:gd name="f84" fmla="*/ f69 f34 1"/>
                  <a:gd name="f85" fmla="*/ f71 f35 1"/>
                  <a:gd name="f86" fmla="*/ f70 f35 1"/>
                  <a:gd name="f87" fmla="*/ f72 f34 1"/>
                  <a:gd name="f88" fmla="*/ f73 f35 1"/>
                  <a:gd name="f89" fmla="*/ f74 f34 1"/>
                  <a:gd name="f90" fmla="*/ f75 f35 1"/>
                  <a:gd name="f91" fmla="*/ f76 f34 1"/>
                  <a:gd name="f92" fmla="*/ f77 f35 1"/>
                  <a:gd name="f93" fmla="*/ f78 f35 1"/>
                  <a:gd name="f94" fmla="*/ f79 f34 1"/>
                  <a:gd name="f95" fmla="*/ f80 f35 1"/>
                  <a:gd name="f96" fmla="*/ f81 f34 1"/>
                  <a:gd name="f97" fmla="*/ f82 f34 1"/>
                </a:gdLst>
                <a:ahLst/>
                <a:cxnLst>
                  <a:cxn ang="3cd4">
                    <a:pos x="hc" y="t"/>
                  </a:cxn>
                  <a:cxn ang="0">
                    <a:pos x="r" y="vc"/>
                  </a:cxn>
                  <a:cxn ang="cd4">
                    <a:pos x="hc" y="b"/>
                  </a:cxn>
                  <a:cxn ang="cd2">
                    <a:pos x="l" y="vc"/>
                  </a:cxn>
                  <a:cxn ang="f56">
                    <a:pos x="f87" y="f88"/>
                  </a:cxn>
                  <a:cxn ang="f56">
                    <a:pos x="f89" y="f90"/>
                  </a:cxn>
                  <a:cxn ang="f56">
                    <a:pos x="f91" y="f92"/>
                  </a:cxn>
                  <a:cxn ang="f56">
                    <a:pos x="f89" y="f93"/>
                  </a:cxn>
                  <a:cxn ang="f56">
                    <a:pos x="f94" y="f95"/>
                  </a:cxn>
                  <a:cxn ang="f56">
                    <a:pos x="f96" y="f93"/>
                  </a:cxn>
                  <a:cxn ang="f56">
                    <a:pos x="f97" y="f90"/>
                  </a:cxn>
                  <a:cxn ang="f56">
                    <a:pos x="f97" y="f88"/>
                  </a:cxn>
                  <a:cxn ang="f56">
                    <a:pos x="f87" y="f88"/>
                  </a:cxn>
                  <a:cxn ang="f56">
                    <a:pos x="f87" y="f88"/>
                  </a:cxn>
                </a:cxnLst>
                <a:rect l="f83" t="f86" r="f84" b="f85"/>
                <a:pathLst>
                  <a:path w="63768" h="58969">
                    <a:moveTo>
                      <a:pt x="f8" y="f9"/>
                    </a:moveTo>
                    <a:lnTo>
                      <a:pt x="f10" y="f11"/>
                    </a:lnTo>
                    <a:cubicBezTo>
                      <a:pt x="f12" y="f13"/>
                      <a:pt x="f6" y="f14"/>
                      <a:pt x="f6" y="f15"/>
                    </a:cubicBezTo>
                    <a:cubicBezTo>
                      <a:pt x="f6" y="f16"/>
                      <a:pt x="f12" y="f17"/>
                      <a:pt x="f10" y="f18"/>
                    </a:cubicBezTo>
                    <a:cubicBezTo>
                      <a:pt x="f19" y="f20"/>
                      <a:pt x="f21" y="f5"/>
                      <a:pt x="f22" y="f5"/>
                    </a:cubicBezTo>
                    <a:cubicBezTo>
                      <a:pt x="f23" y="f5"/>
                      <a:pt x="f24" y="f20"/>
                      <a:pt x="f25" y="f18"/>
                    </a:cubicBezTo>
                    <a:lnTo>
                      <a:pt x="f26" y="f11"/>
                    </a:lnTo>
                    <a:cubicBezTo>
                      <a:pt x="f27" y="f28"/>
                      <a:pt x="f27" y="f29"/>
                      <a:pt x="f26" y="f9"/>
                    </a:cubicBezTo>
                    <a:cubicBezTo>
                      <a:pt x="f30" y="f31"/>
                      <a:pt x="f32" y="f31"/>
                      <a:pt x="f8" y="f9"/>
                    </a:cubicBezTo>
                    <a:lnTo>
                      <a:pt x="f8" y="f9"/>
                    </a:lnTo>
                    <a:close/>
                  </a:path>
                </a:pathLst>
              </a:custGeom>
              <a:solidFill>
                <a:srgbClr val="FFFFFF"/>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26" name="Freeform 1140">
                <a:extLst>
                  <a:ext uri="{FF2B5EF4-FFF2-40B4-BE49-F238E27FC236}">
                    <a16:creationId xmlns:a16="http://schemas.microsoft.com/office/drawing/2014/main" id="{7A90B174-4539-E65F-9E39-9341273BA20C}"/>
                  </a:ext>
                </a:extLst>
              </p:cNvPr>
              <p:cNvSpPr/>
              <p:nvPr/>
            </p:nvSpPr>
            <p:spPr>
              <a:xfrm>
                <a:off x="6309259" y="2964009"/>
                <a:ext cx="39017" cy="54617"/>
              </a:xfrm>
              <a:custGeom>
                <a:avLst/>
                <a:gdLst>
                  <a:gd name="f0" fmla="val 10800000"/>
                  <a:gd name="f1" fmla="val 5400000"/>
                  <a:gd name="f2" fmla="val 180"/>
                  <a:gd name="f3" fmla="val w"/>
                  <a:gd name="f4" fmla="val h"/>
                  <a:gd name="f5" fmla="val 0"/>
                  <a:gd name="f6" fmla="val 49712"/>
                  <a:gd name="f7" fmla="val 69597"/>
                  <a:gd name="f8" fmla="val 18514"/>
                  <a:gd name="f9" fmla="val 69598"/>
                  <a:gd name="f10" fmla="val 26742"/>
                  <a:gd name="f11" fmla="val 32228"/>
                  <a:gd name="f12" fmla="val 64112"/>
                  <a:gd name="f13" fmla="val 34970"/>
                  <a:gd name="f14" fmla="val 58626"/>
                  <a:gd name="f15" fmla="val 48684"/>
                  <a:gd name="f16" fmla="val 25713"/>
                  <a:gd name="f17" fmla="val 51426"/>
                  <a:gd name="f18" fmla="val 17485"/>
                  <a:gd name="f19" fmla="val 6514"/>
                  <a:gd name="f20" fmla="val 40456"/>
                  <a:gd name="f21" fmla="val 1029"/>
                  <a:gd name="f22" fmla="val -1714"/>
                  <a:gd name="f23" fmla="val 21256"/>
                  <a:gd name="f24" fmla="val 15770"/>
                  <a:gd name="f25" fmla="val 9257"/>
                  <a:gd name="f26" fmla="val 2057"/>
                  <a:gd name="f27" fmla="val 42170"/>
                  <a:gd name="f28" fmla="val -686"/>
                  <a:gd name="f29" fmla="val 47655"/>
                  <a:gd name="f30" fmla="val 53141"/>
                  <a:gd name="f31" fmla="val 7542"/>
                  <a:gd name="f32" fmla="val 66855"/>
                  <a:gd name="f33" fmla="val 13028"/>
                  <a:gd name="f34" fmla="+- 0 0 -90"/>
                  <a:gd name="f35" fmla="*/ f3 1 49712"/>
                  <a:gd name="f36" fmla="*/ f4 1 69597"/>
                  <a:gd name="f37" fmla="val f5"/>
                  <a:gd name="f38" fmla="val f6"/>
                  <a:gd name="f39" fmla="val f7"/>
                  <a:gd name="f40" fmla="*/ f34 f0 1"/>
                  <a:gd name="f41" fmla="+- f39 0 f37"/>
                  <a:gd name="f42" fmla="+- f38 0 f37"/>
                  <a:gd name="f43" fmla="*/ f40 1 f2"/>
                  <a:gd name="f44" fmla="*/ f42 1 49712"/>
                  <a:gd name="f45" fmla="*/ f41 1 69597"/>
                  <a:gd name="f46" fmla="*/ 18514 f42 1"/>
                  <a:gd name="f47" fmla="*/ 69598 f41 1"/>
                  <a:gd name="f48" fmla="*/ 34970 f42 1"/>
                  <a:gd name="f49" fmla="*/ 58626 f41 1"/>
                  <a:gd name="f50" fmla="*/ 48684 f42 1"/>
                  <a:gd name="f51" fmla="*/ 25713 f41 1"/>
                  <a:gd name="f52" fmla="*/ 40456 f42 1"/>
                  <a:gd name="f53" fmla="*/ 1029 f41 1"/>
                  <a:gd name="f54" fmla="*/ 15770 f42 1"/>
                  <a:gd name="f55" fmla="*/ 9257 f41 1"/>
                  <a:gd name="f56" fmla="*/ 2057 f42 1"/>
                  <a:gd name="f57" fmla="*/ 42170 f41 1"/>
                  <a:gd name="f58" fmla="+- f43 0 f1"/>
                  <a:gd name="f59" fmla="*/ f46 1 49712"/>
                  <a:gd name="f60" fmla="*/ f47 1 69597"/>
                  <a:gd name="f61" fmla="*/ f48 1 49712"/>
                  <a:gd name="f62" fmla="*/ f49 1 69597"/>
                  <a:gd name="f63" fmla="*/ f50 1 49712"/>
                  <a:gd name="f64" fmla="*/ f51 1 69597"/>
                  <a:gd name="f65" fmla="*/ f52 1 49712"/>
                  <a:gd name="f66" fmla="*/ f53 1 69597"/>
                  <a:gd name="f67" fmla="*/ f54 1 49712"/>
                  <a:gd name="f68" fmla="*/ f55 1 69597"/>
                  <a:gd name="f69" fmla="*/ f56 1 49712"/>
                  <a:gd name="f70" fmla="*/ f57 1 69597"/>
                  <a:gd name="f71" fmla="*/ f37 1 f44"/>
                  <a:gd name="f72" fmla="*/ f38 1 f44"/>
                  <a:gd name="f73" fmla="*/ f37 1 f45"/>
                  <a:gd name="f74" fmla="*/ f39 1 f45"/>
                  <a:gd name="f75" fmla="*/ f59 1 f44"/>
                  <a:gd name="f76" fmla="*/ f60 1 f45"/>
                  <a:gd name="f77" fmla="*/ f61 1 f44"/>
                  <a:gd name="f78" fmla="*/ f62 1 f45"/>
                  <a:gd name="f79" fmla="*/ f63 1 f44"/>
                  <a:gd name="f80" fmla="*/ f64 1 f45"/>
                  <a:gd name="f81" fmla="*/ f65 1 f44"/>
                  <a:gd name="f82" fmla="*/ f66 1 f45"/>
                  <a:gd name="f83" fmla="*/ f67 1 f44"/>
                  <a:gd name="f84" fmla="*/ f68 1 f45"/>
                  <a:gd name="f85" fmla="*/ f69 1 f44"/>
                  <a:gd name="f86" fmla="*/ f70 1 f45"/>
                  <a:gd name="f87" fmla="*/ f71 f35 1"/>
                  <a:gd name="f88" fmla="*/ f72 f35 1"/>
                  <a:gd name="f89" fmla="*/ f74 f36 1"/>
                  <a:gd name="f90" fmla="*/ f73 f36 1"/>
                  <a:gd name="f91" fmla="*/ f75 f35 1"/>
                  <a:gd name="f92" fmla="*/ f76 f36 1"/>
                  <a:gd name="f93" fmla="*/ f77 f35 1"/>
                  <a:gd name="f94" fmla="*/ f78 f36 1"/>
                  <a:gd name="f95" fmla="*/ f79 f35 1"/>
                  <a:gd name="f96" fmla="*/ f80 f36 1"/>
                  <a:gd name="f97" fmla="*/ f81 f35 1"/>
                  <a:gd name="f98" fmla="*/ f82 f36 1"/>
                  <a:gd name="f99" fmla="*/ f83 f35 1"/>
                  <a:gd name="f100" fmla="*/ f84 f36 1"/>
                  <a:gd name="f101" fmla="*/ f85 f35 1"/>
                  <a:gd name="f102" fmla="*/ f86 f36 1"/>
                </a:gdLst>
                <a:ahLst/>
                <a:cxnLst>
                  <a:cxn ang="3cd4">
                    <a:pos x="hc" y="t"/>
                  </a:cxn>
                  <a:cxn ang="0">
                    <a:pos x="r" y="vc"/>
                  </a:cxn>
                  <a:cxn ang="cd4">
                    <a:pos x="hc" y="b"/>
                  </a:cxn>
                  <a:cxn ang="cd2">
                    <a:pos x="l" y="vc"/>
                  </a:cxn>
                  <a:cxn ang="f58">
                    <a:pos x="f91" y="f92"/>
                  </a:cxn>
                  <a:cxn ang="f58">
                    <a:pos x="f93" y="f94"/>
                  </a:cxn>
                  <a:cxn ang="f58">
                    <a:pos x="f95" y="f96"/>
                  </a:cxn>
                  <a:cxn ang="f58">
                    <a:pos x="f97" y="f98"/>
                  </a:cxn>
                  <a:cxn ang="f58">
                    <a:pos x="f99" y="f100"/>
                  </a:cxn>
                  <a:cxn ang="f58">
                    <a:pos x="f101" y="f102"/>
                  </a:cxn>
                  <a:cxn ang="f58">
                    <a:pos x="f101" y="f94"/>
                  </a:cxn>
                  <a:cxn ang="f58">
                    <a:pos x="f91" y="f92"/>
                  </a:cxn>
                  <a:cxn ang="f58">
                    <a:pos x="f91" y="f92"/>
                  </a:cxn>
                </a:cxnLst>
                <a:rect l="f87" t="f90" r="f88" b="f89"/>
                <a:pathLst>
                  <a:path w="49712" h="69597">
                    <a:moveTo>
                      <a:pt x="f8" y="f9"/>
                    </a:moveTo>
                    <a:cubicBezTo>
                      <a:pt x="f10" y="f9"/>
                      <a:pt x="f11" y="f12"/>
                      <a:pt x="f13" y="f14"/>
                    </a:cubicBezTo>
                    <a:lnTo>
                      <a:pt x="f15" y="f16"/>
                    </a:lnTo>
                    <a:cubicBezTo>
                      <a:pt x="f17" y="f18"/>
                      <a:pt x="f15" y="f19"/>
                      <a:pt x="f20" y="f21"/>
                    </a:cubicBezTo>
                    <a:cubicBezTo>
                      <a:pt x="f11" y="f22"/>
                      <a:pt x="f23" y="f21"/>
                      <a:pt x="f24" y="f25"/>
                    </a:cubicBezTo>
                    <a:lnTo>
                      <a:pt x="f26" y="f27"/>
                    </a:lnTo>
                    <a:cubicBezTo>
                      <a:pt x="f28" y="f29"/>
                      <a:pt x="f28" y="f30"/>
                      <a:pt x="f26" y="f14"/>
                    </a:cubicBezTo>
                    <a:cubicBezTo>
                      <a:pt x="f31" y="f32"/>
                      <a:pt x="f33" y="f9"/>
                      <a:pt x="f8" y="f9"/>
                    </a:cubicBezTo>
                    <a:lnTo>
                      <a:pt x="f8" y="f9"/>
                    </a:lnTo>
                    <a:close/>
                  </a:path>
                </a:pathLst>
              </a:custGeom>
              <a:solidFill>
                <a:srgbClr val="FFFFFF"/>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27" name="Freeform 1141">
                <a:extLst>
                  <a:ext uri="{FF2B5EF4-FFF2-40B4-BE49-F238E27FC236}">
                    <a16:creationId xmlns:a16="http://schemas.microsoft.com/office/drawing/2014/main" id="{1D27A90A-CECD-EE3B-0156-BDB4CC54CBF7}"/>
                  </a:ext>
                </a:extLst>
              </p:cNvPr>
              <p:cNvSpPr/>
              <p:nvPr/>
            </p:nvSpPr>
            <p:spPr>
              <a:xfrm>
                <a:off x="5673705" y="3369499"/>
                <a:ext cx="837352" cy="363784"/>
              </a:xfrm>
              <a:custGeom>
                <a:avLst/>
                <a:gdLst>
                  <a:gd name="f0" fmla="val 10800000"/>
                  <a:gd name="f1" fmla="val 5400000"/>
                  <a:gd name="f2" fmla="val 180"/>
                  <a:gd name="f3" fmla="val w"/>
                  <a:gd name="f4" fmla="val h"/>
                  <a:gd name="f5" fmla="val 0"/>
                  <a:gd name="f6" fmla="val 1066935"/>
                  <a:gd name="f7" fmla="val 463526"/>
                  <a:gd name="f8" fmla="val 1014824"/>
                  <a:gd name="f9" fmla="val 315418"/>
                  <a:gd name="f10" fmla="val 784431"/>
                  <a:gd name="f11" fmla="val 298961"/>
                  <a:gd name="f12" fmla="val 271533"/>
                  <a:gd name="f13" fmla="val 748775"/>
                  <a:gd name="f14" fmla="val 252334"/>
                  <a:gd name="f15" fmla="val 737803"/>
                  <a:gd name="f16" fmla="val 246849"/>
                  <a:gd name="f17" fmla="val 735061"/>
                  <a:gd name="f18" fmla="val 559524"/>
                  <a:gd name="f19" fmla="val 194736"/>
                  <a:gd name="f20" fmla="val 548553"/>
                  <a:gd name="f21" fmla="val 183765"/>
                  <a:gd name="f22" fmla="val 510154"/>
                  <a:gd name="f23" fmla="val 150852"/>
                  <a:gd name="f24" fmla="val 460785"/>
                  <a:gd name="f25" fmla="val 115196"/>
                  <a:gd name="f26" fmla="val 383987"/>
                  <a:gd name="f27" fmla="val 60341"/>
                  <a:gd name="f28" fmla="val 323646"/>
                  <a:gd name="f29" fmla="val 32913"/>
                  <a:gd name="f30" fmla="val 282505"/>
                  <a:gd name="f31" fmla="val 139880"/>
                  <a:gd name="f32" fmla="val 16456"/>
                  <a:gd name="f33" fmla="val 5485"/>
                  <a:gd name="f34" fmla="val 131653"/>
                  <a:gd name="f35" fmla="val 123425"/>
                  <a:gd name="f36" fmla="val 5486"/>
                  <a:gd name="f37" fmla="val 8228"/>
                  <a:gd name="f38" fmla="val 408671"/>
                  <a:gd name="f39" fmla="val 419642"/>
                  <a:gd name="f40" fmla="val 425128"/>
                  <a:gd name="f41" fmla="val 134395"/>
                  <a:gd name="f42" fmla="val 416900"/>
                  <a:gd name="f43" fmla="val 392215"/>
                  <a:gd name="f44" fmla="val 191994"/>
                  <a:gd name="f45" fmla="val 202964"/>
                  <a:gd name="f46" fmla="val 394958"/>
                  <a:gd name="f47" fmla="val 293476"/>
                  <a:gd name="f48" fmla="val 411414"/>
                  <a:gd name="f49" fmla="val 375759"/>
                  <a:gd name="f50" fmla="val 427871"/>
                  <a:gd name="f51" fmla="val 537582"/>
                  <a:gd name="f52" fmla="val 460784"/>
                  <a:gd name="f53" fmla="val 463527"/>
                  <a:gd name="f54" fmla="val 565009"/>
                  <a:gd name="f55" fmla="val 1044994"/>
                  <a:gd name="f56" fmla="val 1066936"/>
                  <a:gd name="f57" fmla="val 438842"/>
                  <a:gd name="f58" fmla="val 375758"/>
                  <a:gd name="f59" fmla="val 340102"/>
                  <a:gd name="f60" fmla="val 1042252"/>
                  <a:gd name="f61" fmla="val 104225"/>
                  <a:gd name="f62" fmla="val 386729"/>
                  <a:gd name="f63" fmla="val 32914"/>
                  <a:gd name="f64" fmla="val 30170"/>
                  <a:gd name="f65" fmla="val 1031280"/>
                  <a:gd name="f66" fmla="val 405928"/>
                  <a:gd name="f67" fmla="val 1023052"/>
                  <a:gd name="f68" fmla="val 422385"/>
                  <a:gd name="f69" fmla="val 554039"/>
                  <a:gd name="f70" fmla="val 403186"/>
                  <a:gd name="f71" fmla="val 381244"/>
                  <a:gd name="f72" fmla="val 219421"/>
                  <a:gd name="f73" fmla="val 353816"/>
                  <a:gd name="f74" fmla="val 197480"/>
                  <a:gd name="f75" fmla="val 351073"/>
                  <a:gd name="f76" fmla="val 65826"/>
                  <a:gd name="f77" fmla="val 351074"/>
                  <a:gd name="f78" fmla="val 490954"/>
                  <a:gd name="f79" fmla="val 178280"/>
                  <a:gd name="f80" fmla="val 222163"/>
                  <a:gd name="f81" fmla="val 540326"/>
                  <a:gd name="f82" fmla="val 224906"/>
                  <a:gd name="f83" fmla="val 543068"/>
                  <a:gd name="f84" fmla="val 718605"/>
                  <a:gd name="f85" fmla="val 277019"/>
                  <a:gd name="f86" fmla="val 729575"/>
                  <a:gd name="f87" fmla="val 282504"/>
                  <a:gd name="f88" fmla="val 740547"/>
                  <a:gd name="f89" fmla="val 293475"/>
                  <a:gd name="f90" fmla="val 743289"/>
                  <a:gd name="f91" fmla="val 296218"/>
                  <a:gd name="f92" fmla="val 331874"/>
                  <a:gd name="f93" fmla="val 348331"/>
                  <a:gd name="f94" fmla="val 726833"/>
                  <a:gd name="f95" fmla="val 312675"/>
                  <a:gd name="f96" fmla="val 430615"/>
                  <a:gd name="f97" fmla="val 244106"/>
                  <a:gd name="f98" fmla="val 241363"/>
                  <a:gd name="f99" fmla="val 416901"/>
                  <a:gd name="f100" fmla="val 411415"/>
                  <a:gd name="f101" fmla="val 405929"/>
                  <a:gd name="f102" fmla="val 249591"/>
                  <a:gd name="f103" fmla="val 403187"/>
                  <a:gd name="f104" fmla="val 257819"/>
                  <a:gd name="f105" fmla="val 263305"/>
                  <a:gd name="f106" fmla="val 268790"/>
                  <a:gd name="f107" fmla="val 274276"/>
                  <a:gd name="f108" fmla="val 534840"/>
                  <a:gd name="f109" fmla="val 345588"/>
                  <a:gd name="f110" fmla="val 721348"/>
                  <a:gd name="f111" fmla="val 765231"/>
                  <a:gd name="f112" fmla="val 370273"/>
                  <a:gd name="f113" fmla="val 770717"/>
                  <a:gd name="f114" fmla="val 1006596"/>
                  <a:gd name="f115" fmla="val 1017566"/>
                  <a:gd name="f116" fmla="val 356559"/>
                  <a:gd name="f117" fmla="val 364787"/>
                  <a:gd name="f118" fmla="+- 0 0 -90"/>
                  <a:gd name="f119" fmla="*/ f3 1 1066935"/>
                  <a:gd name="f120" fmla="*/ f4 1 463526"/>
                  <a:gd name="f121" fmla="val f5"/>
                  <a:gd name="f122" fmla="val f6"/>
                  <a:gd name="f123" fmla="val f7"/>
                  <a:gd name="f124" fmla="*/ f118 f0 1"/>
                  <a:gd name="f125" fmla="+- f123 0 f121"/>
                  <a:gd name="f126" fmla="+- f122 0 f121"/>
                  <a:gd name="f127" fmla="*/ f124 1 f2"/>
                  <a:gd name="f128" fmla="*/ f126 1 1066935"/>
                  <a:gd name="f129" fmla="*/ f125 1 463526"/>
                  <a:gd name="f130" fmla="*/ 1014824 f126 1"/>
                  <a:gd name="f131" fmla="*/ 315418 f125 1"/>
                  <a:gd name="f132" fmla="*/ 784431 f126 1"/>
                  <a:gd name="f133" fmla="*/ 298961 f125 1"/>
                  <a:gd name="f134" fmla="*/ 737803 f126 1"/>
                  <a:gd name="f135" fmla="*/ 246849 f125 1"/>
                  <a:gd name="f136" fmla="*/ 735061 f126 1"/>
                  <a:gd name="f137" fmla="*/ 559524 f126 1"/>
                  <a:gd name="f138" fmla="*/ 194736 f125 1"/>
                  <a:gd name="f139" fmla="*/ 460785 f126 1"/>
                  <a:gd name="f140" fmla="*/ 115196 f125 1"/>
                  <a:gd name="f141" fmla="*/ 282505 f126 1"/>
                  <a:gd name="f142" fmla="*/ 32913 f125 1"/>
                  <a:gd name="f143" fmla="*/ 139880 f126 1"/>
                  <a:gd name="f144" fmla="*/ 16456 f125 1"/>
                  <a:gd name="f145" fmla="*/ 123425 f126 1"/>
                  <a:gd name="f146" fmla="*/ 0 f125 1"/>
                  <a:gd name="f147" fmla="*/ 16456 f126 1"/>
                  <a:gd name="f148" fmla="*/ 0 f126 1"/>
                  <a:gd name="f149" fmla="*/ 408671 f125 1"/>
                  <a:gd name="f150" fmla="*/ 425128 f125 1"/>
                  <a:gd name="f151" fmla="*/ 392215 f125 1"/>
                  <a:gd name="f152" fmla="*/ 191994 f126 1"/>
                  <a:gd name="f153" fmla="*/ 375759 f126 1"/>
                  <a:gd name="f154" fmla="*/ 427871 f125 1"/>
                  <a:gd name="f155" fmla="*/ 565009 f126 1"/>
                  <a:gd name="f156" fmla="*/ 463527 f125 1"/>
                  <a:gd name="f157" fmla="*/ 1066936 f126 1"/>
                  <a:gd name="f158" fmla="*/ 411414 f125 1"/>
                  <a:gd name="f159" fmla="*/ 375758 f125 1"/>
                  <a:gd name="f160" fmla="*/ 104225 f126 1"/>
                  <a:gd name="f161" fmla="*/ 386729 f125 1"/>
                  <a:gd name="f162" fmla="*/ 32914 f126 1"/>
                  <a:gd name="f163" fmla="*/ 30170 f125 1"/>
                  <a:gd name="f164" fmla="*/ 1031280 f126 1"/>
                  <a:gd name="f165" fmla="*/ 405928 f125 1"/>
                  <a:gd name="f166" fmla="*/ 422385 f125 1"/>
                  <a:gd name="f167" fmla="*/ 381244 f126 1"/>
                  <a:gd name="f168" fmla="*/ 351073 f125 1"/>
                  <a:gd name="f169" fmla="*/ 65826 f125 1"/>
                  <a:gd name="f170" fmla="*/ 537582 f126 1"/>
                  <a:gd name="f171" fmla="*/ 222163 f125 1"/>
                  <a:gd name="f172" fmla="*/ 543068 f126 1"/>
                  <a:gd name="f173" fmla="*/ 224906 f125 1"/>
                  <a:gd name="f174" fmla="*/ 718605 f126 1"/>
                  <a:gd name="f175" fmla="*/ 277019 f125 1"/>
                  <a:gd name="f176" fmla="*/ 743289 f126 1"/>
                  <a:gd name="f177" fmla="*/ 296218 f125 1"/>
                  <a:gd name="f178" fmla="*/ 331874 f125 1"/>
                  <a:gd name="f179" fmla="*/ 726833 f126 1"/>
                  <a:gd name="f180" fmla="*/ 348331 f125 1"/>
                  <a:gd name="f181" fmla="*/ 554039 f126 1"/>
                  <a:gd name="f182" fmla="*/ 312675 f125 1"/>
                  <a:gd name="f183" fmla="*/ 430615 f126 1"/>
                  <a:gd name="f184" fmla="*/ 244106 f125 1"/>
                  <a:gd name="f185" fmla="*/ 416901 f126 1"/>
                  <a:gd name="f186" fmla="*/ 241363 f125 1"/>
                  <a:gd name="f187" fmla="*/ 405929 f126 1"/>
                  <a:gd name="f188" fmla="*/ 249591 f125 1"/>
                  <a:gd name="f189" fmla="*/ 403187 f126 1"/>
                  <a:gd name="f190" fmla="*/ 263305 f125 1"/>
                  <a:gd name="f191" fmla="*/ 411415 f126 1"/>
                  <a:gd name="f192" fmla="*/ 274276 f125 1"/>
                  <a:gd name="f193" fmla="*/ 534840 f126 1"/>
                  <a:gd name="f194" fmla="*/ 345588 f125 1"/>
                  <a:gd name="f195" fmla="*/ 540326 f126 1"/>
                  <a:gd name="f196" fmla="*/ 383987 f125 1"/>
                  <a:gd name="f197" fmla="*/ 721348 f126 1"/>
                  <a:gd name="f198" fmla="*/ 770717 f126 1"/>
                  <a:gd name="f199" fmla="*/ 1006596 f126 1"/>
                  <a:gd name="f200" fmla="*/ 1023052 f126 1"/>
                  <a:gd name="f201" fmla="*/ 364787 f125 1"/>
                  <a:gd name="f202" fmla="+- f127 0 f1"/>
                  <a:gd name="f203" fmla="*/ f130 1 1066935"/>
                  <a:gd name="f204" fmla="*/ f131 1 463526"/>
                  <a:gd name="f205" fmla="*/ f132 1 1066935"/>
                  <a:gd name="f206" fmla="*/ f133 1 463526"/>
                  <a:gd name="f207" fmla="*/ f134 1 1066935"/>
                  <a:gd name="f208" fmla="*/ f135 1 463526"/>
                  <a:gd name="f209" fmla="*/ f136 1 1066935"/>
                  <a:gd name="f210" fmla="*/ f137 1 1066935"/>
                  <a:gd name="f211" fmla="*/ f138 1 463526"/>
                  <a:gd name="f212" fmla="*/ f139 1 1066935"/>
                  <a:gd name="f213" fmla="*/ f140 1 463526"/>
                  <a:gd name="f214" fmla="*/ f141 1 1066935"/>
                  <a:gd name="f215" fmla="*/ f142 1 463526"/>
                  <a:gd name="f216" fmla="*/ f143 1 1066935"/>
                  <a:gd name="f217" fmla="*/ f144 1 463526"/>
                  <a:gd name="f218" fmla="*/ f145 1 1066935"/>
                  <a:gd name="f219" fmla="*/ f146 1 463526"/>
                  <a:gd name="f220" fmla="*/ f147 1 1066935"/>
                  <a:gd name="f221" fmla="*/ f148 1 1066935"/>
                  <a:gd name="f222" fmla="*/ f149 1 463526"/>
                  <a:gd name="f223" fmla="*/ f150 1 463526"/>
                  <a:gd name="f224" fmla="*/ f151 1 463526"/>
                  <a:gd name="f225" fmla="*/ f152 1 1066935"/>
                  <a:gd name="f226" fmla="*/ f153 1 1066935"/>
                  <a:gd name="f227" fmla="*/ f154 1 463526"/>
                  <a:gd name="f228" fmla="*/ f155 1 1066935"/>
                  <a:gd name="f229" fmla="*/ f156 1 463526"/>
                  <a:gd name="f230" fmla="*/ f157 1 1066935"/>
                  <a:gd name="f231" fmla="*/ f158 1 463526"/>
                  <a:gd name="f232" fmla="*/ f159 1 463526"/>
                  <a:gd name="f233" fmla="*/ f160 1 1066935"/>
                  <a:gd name="f234" fmla="*/ f161 1 463526"/>
                  <a:gd name="f235" fmla="*/ f162 1 1066935"/>
                  <a:gd name="f236" fmla="*/ f163 1 463526"/>
                  <a:gd name="f237" fmla="*/ f164 1 1066935"/>
                  <a:gd name="f238" fmla="*/ f165 1 463526"/>
                  <a:gd name="f239" fmla="*/ f166 1 463526"/>
                  <a:gd name="f240" fmla="*/ f167 1 1066935"/>
                  <a:gd name="f241" fmla="*/ f168 1 463526"/>
                  <a:gd name="f242" fmla="*/ f169 1 463526"/>
                  <a:gd name="f243" fmla="*/ f170 1 1066935"/>
                  <a:gd name="f244" fmla="*/ f171 1 463526"/>
                  <a:gd name="f245" fmla="*/ f172 1 1066935"/>
                  <a:gd name="f246" fmla="*/ f173 1 463526"/>
                  <a:gd name="f247" fmla="*/ f174 1 1066935"/>
                  <a:gd name="f248" fmla="*/ f175 1 463526"/>
                  <a:gd name="f249" fmla="*/ f176 1 1066935"/>
                  <a:gd name="f250" fmla="*/ f177 1 463526"/>
                  <a:gd name="f251" fmla="*/ f178 1 463526"/>
                  <a:gd name="f252" fmla="*/ f179 1 1066935"/>
                  <a:gd name="f253" fmla="*/ f180 1 463526"/>
                  <a:gd name="f254" fmla="*/ f181 1 1066935"/>
                  <a:gd name="f255" fmla="*/ f182 1 463526"/>
                  <a:gd name="f256" fmla="*/ f183 1 1066935"/>
                  <a:gd name="f257" fmla="*/ f184 1 463526"/>
                  <a:gd name="f258" fmla="*/ f185 1 1066935"/>
                  <a:gd name="f259" fmla="*/ f186 1 463526"/>
                  <a:gd name="f260" fmla="*/ f187 1 1066935"/>
                  <a:gd name="f261" fmla="*/ f188 1 463526"/>
                  <a:gd name="f262" fmla="*/ f189 1 1066935"/>
                  <a:gd name="f263" fmla="*/ f190 1 463526"/>
                  <a:gd name="f264" fmla="*/ f191 1 1066935"/>
                  <a:gd name="f265" fmla="*/ f192 1 463526"/>
                  <a:gd name="f266" fmla="*/ f193 1 1066935"/>
                  <a:gd name="f267" fmla="*/ f194 1 463526"/>
                  <a:gd name="f268" fmla="*/ f195 1 1066935"/>
                  <a:gd name="f269" fmla="*/ f196 1 463526"/>
                  <a:gd name="f270" fmla="*/ f197 1 1066935"/>
                  <a:gd name="f271" fmla="*/ f198 1 1066935"/>
                  <a:gd name="f272" fmla="*/ f199 1 1066935"/>
                  <a:gd name="f273" fmla="*/ f200 1 1066935"/>
                  <a:gd name="f274" fmla="*/ f201 1 463526"/>
                  <a:gd name="f275" fmla="*/ f121 1 f128"/>
                  <a:gd name="f276" fmla="*/ f122 1 f128"/>
                  <a:gd name="f277" fmla="*/ f121 1 f129"/>
                  <a:gd name="f278" fmla="*/ f123 1 f129"/>
                  <a:gd name="f279" fmla="*/ f203 1 f128"/>
                  <a:gd name="f280" fmla="*/ f204 1 f129"/>
                  <a:gd name="f281" fmla="*/ f205 1 f128"/>
                  <a:gd name="f282" fmla="*/ f206 1 f129"/>
                  <a:gd name="f283" fmla="*/ f207 1 f128"/>
                  <a:gd name="f284" fmla="*/ f208 1 f129"/>
                  <a:gd name="f285" fmla="*/ f209 1 f128"/>
                  <a:gd name="f286" fmla="*/ f210 1 f128"/>
                  <a:gd name="f287" fmla="*/ f211 1 f129"/>
                  <a:gd name="f288" fmla="*/ f212 1 f128"/>
                  <a:gd name="f289" fmla="*/ f213 1 f129"/>
                  <a:gd name="f290" fmla="*/ f214 1 f128"/>
                  <a:gd name="f291" fmla="*/ f215 1 f129"/>
                  <a:gd name="f292" fmla="*/ f216 1 f128"/>
                  <a:gd name="f293" fmla="*/ f217 1 f129"/>
                  <a:gd name="f294" fmla="*/ f218 1 f128"/>
                  <a:gd name="f295" fmla="*/ f219 1 f129"/>
                  <a:gd name="f296" fmla="*/ f220 1 f128"/>
                  <a:gd name="f297" fmla="*/ f221 1 f128"/>
                  <a:gd name="f298" fmla="*/ f222 1 f129"/>
                  <a:gd name="f299" fmla="*/ f223 1 f129"/>
                  <a:gd name="f300" fmla="*/ f224 1 f129"/>
                  <a:gd name="f301" fmla="*/ f225 1 f128"/>
                  <a:gd name="f302" fmla="*/ f226 1 f128"/>
                  <a:gd name="f303" fmla="*/ f227 1 f129"/>
                  <a:gd name="f304" fmla="*/ f228 1 f128"/>
                  <a:gd name="f305" fmla="*/ f229 1 f129"/>
                  <a:gd name="f306" fmla="*/ f230 1 f128"/>
                  <a:gd name="f307" fmla="*/ f231 1 f129"/>
                  <a:gd name="f308" fmla="*/ f232 1 f129"/>
                  <a:gd name="f309" fmla="*/ f233 1 f128"/>
                  <a:gd name="f310" fmla="*/ f234 1 f129"/>
                  <a:gd name="f311" fmla="*/ f235 1 f128"/>
                  <a:gd name="f312" fmla="*/ f236 1 f129"/>
                  <a:gd name="f313" fmla="*/ f237 1 f128"/>
                  <a:gd name="f314" fmla="*/ f238 1 f129"/>
                  <a:gd name="f315" fmla="*/ f239 1 f129"/>
                  <a:gd name="f316" fmla="*/ f240 1 f128"/>
                  <a:gd name="f317" fmla="*/ f241 1 f129"/>
                  <a:gd name="f318" fmla="*/ f242 1 f129"/>
                  <a:gd name="f319" fmla="*/ f243 1 f128"/>
                  <a:gd name="f320" fmla="*/ f244 1 f129"/>
                  <a:gd name="f321" fmla="*/ f245 1 f128"/>
                  <a:gd name="f322" fmla="*/ f246 1 f129"/>
                  <a:gd name="f323" fmla="*/ f247 1 f128"/>
                  <a:gd name="f324" fmla="*/ f248 1 f129"/>
                  <a:gd name="f325" fmla="*/ f249 1 f128"/>
                  <a:gd name="f326" fmla="*/ f250 1 f129"/>
                  <a:gd name="f327" fmla="*/ f251 1 f129"/>
                  <a:gd name="f328" fmla="*/ f252 1 f128"/>
                  <a:gd name="f329" fmla="*/ f253 1 f129"/>
                  <a:gd name="f330" fmla="*/ f254 1 f128"/>
                  <a:gd name="f331" fmla="*/ f255 1 f129"/>
                  <a:gd name="f332" fmla="*/ f256 1 f128"/>
                  <a:gd name="f333" fmla="*/ f257 1 f129"/>
                  <a:gd name="f334" fmla="*/ f258 1 f128"/>
                  <a:gd name="f335" fmla="*/ f259 1 f129"/>
                  <a:gd name="f336" fmla="*/ f260 1 f128"/>
                  <a:gd name="f337" fmla="*/ f261 1 f129"/>
                  <a:gd name="f338" fmla="*/ f262 1 f128"/>
                  <a:gd name="f339" fmla="*/ f263 1 f129"/>
                  <a:gd name="f340" fmla="*/ f264 1 f128"/>
                  <a:gd name="f341" fmla="*/ f265 1 f129"/>
                  <a:gd name="f342" fmla="*/ f266 1 f128"/>
                  <a:gd name="f343" fmla="*/ f267 1 f129"/>
                  <a:gd name="f344" fmla="*/ f268 1 f128"/>
                  <a:gd name="f345" fmla="*/ f269 1 f129"/>
                  <a:gd name="f346" fmla="*/ f270 1 f128"/>
                  <a:gd name="f347" fmla="*/ f271 1 f128"/>
                  <a:gd name="f348" fmla="*/ f272 1 f128"/>
                  <a:gd name="f349" fmla="*/ f273 1 f128"/>
                  <a:gd name="f350" fmla="*/ f274 1 f129"/>
                  <a:gd name="f351" fmla="*/ f275 f119 1"/>
                  <a:gd name="f352" fmla="*/ f276 f119 1"/>
                  <a:gd name="f353" fmla="*/ f278 f120 1"/>
                  <a:gd name="f354" fmla="*/ f277 f120 1"/>
                  <a:gd name="f355" fmla="*/ f279 f119 1"/>
                  <a:gd name="f356" fmla="*/ f280 f120 1"/>
                  <a:gd name="f357" fmla="*/ f281 f119 1"/>
                  <a:gd name="f358" fmla="*/ f282 f120 1"/>
                  <a:gd name="f359" fmla="*/ f283 f119 1"/>
                  <a:gd name="f360" fmla="*/ f284 f120 1"/>
                  <a:gd name="f361" fmla="*/ f285 f119 1"/>
                  <a:gd name="f362" fmla="*/ f286 f119 1"/>
                  <a:gd name="f363" fmla="*/ f287 f120 1"/>
                  <a:gd name="f364" fmla="*/ f288 f119 1"/>
                  <a:gd name="f365" fmla="*/ f289 f120 1"/>
                  <a:gd name="f366" fmla="*/ f290 f119 1"/>
                  <a:gd name="f367" fmla="*/ f291 f120 1"/>
                  <a:gd name="f368" fmla="*/ f292 f119 1"/>
                  <a:gd name="f369" fmla="*/ f293 f120 1"/>
                  <a:gd name="f370" fmla="*/ f294 f119 1"/>
                  <a:gd name="f371" fmla="*/ f295 f120 1"/>
                  <a:gd name="f372" fmla="*/ f296 f119 1"/>
                  <a:gd name="f373" fmla="*/ f297 f119 1"/>
                  <a:gd name="f374" fmla="*/ f298 f120 1"/>
                  <a:gd name="f375" fmla="*/ f299 f120 1"/>
                  <a:gd name="f376" fmla="*/ f300 f120 1"/>
                  <a:gd name="f377" fmla="*/ f301 f119 1"/>
                  <a:gd name="f378" fmla="*/ f302 f119 1"/>
                  <a:gd name="f379" fmla="*/ f303 f120 1"/>
                  <a:gd name="f380" fmla="*/ f304 f119 1"/>
                  <a:gd name="f381" fmla="*/ f305 f120 1"/>
                  <a:gd name="f382" fmla="*/ f306 f119 1"/>
                  <a:gd name="f383" fmla="*/ f307 f120 1"/>
                  <a:gd name="f384" fmla="*/ f308 f120 1"/>
                  <a:gd name="f385" fmla="*/ f309 f119 1"/>
                  <a:gd name="f386" fmla="*/ f310 f120 1"/>
                  <a:gd name="f387" fmla="*/ f311 f119 1"/>
                  <a:gd name="f388" fmla="*/ f312 f120 1"/>
                  <a:gd name="f389" fmla="*/ f313 f119 1"/>
                  <a:gd name="f390" fmla="*/ f314 f120 1"/>
                  <a:gd name="f391" fmla="*/ f315 f120 1"/>
                  <a:gd name="f392" fmla="*/ f316 f119 1"/>
                  <a:gd name="f393" fmla="*/ f317 f120 1"/>
                  <a:gd name="f394" fmla="*/ f318 f120 1"/>
                  <a:gd name="f395" fmla="*/ f319 f119 1"/>
                  <a:gd name="f396" fmla="*/ f320 f120 1"/>
                  <a:gd name="f397" fmla="*/ f321 f119 1"/>
                  <a:gd name="f398" fmla="*/ f322 f120 1"/>
                  <a:gd name="f399" fmla="*/ f323 f119 1"/>
                  <a:gd name="f400" fmla="*/ f324 f120 1"/>
                  <a:gd name="f401" fmla="*/ f325 f119 1"/>
                  <a:gd name="f402" fmla="*/ f326 f120 1"/>
                  <a:gd name="f403" fmla="*/ f327 f120 1"/>
                  <a:gd name="f404" fmla="*/ f328 f119 1"/>
                  <a:gd name="f405" fmla="*/ f329 f120 1"/>
                  <a:gd name="f406" fmla="*/ f330 f119 1"/>
                  <a:gd name="f407" fmla="*/ f331 f120 1"/>
                  <a:gd name="f408" fmla="*/ f332 f119 1"/>
                  <a:gd name="f409" fmla="*/ f333 f120 1"/>
                  <a:gd name="f410" fmla="*/ f334 f119 1"/>
                  <a:gd name="f411" fmla="*/ f335 f120 1"/>
                  <a:gd name="f412" fmla="*/ f336 f119 1"/>
                  <a:gd name="f413" fmla="*/ f337 f120 1"/>
                  <a:gd name="f414" fmla="*/ f338 f119 1"/>
                  <a:gd name="f415" fmla="*/ f339 f120 1"/>
                  <a:gd name="f416" fmla="*/ f340 f119 1"/>
                  <a:gd name="f417" fmla="*/ f341 f120 1"/>
                  <a:gd name="f418" fmla="*/ f342 f119 1"/>
                  <a:gd name="f419" fmla="*/ f343 f120 1"/>
                  <a:gd name="f420" fmla="*/ f344 f119 1"/>
                  <a:gd name="f421" fmla="*/ f345 f120 1"/>
                  <a:gd name="f422" fmla="*/ f346 f119 1"/>
                  <a:gd name="f423" fmla="*/ f347 f119 1"/>
                  <a:gd name="f424" fmla="*/ f348 f119 1"/>
                  <a:gd name="f425" fmla="*/ f349 f119 1"/>
                  <a:gd name="f426" fmla="*/ f350 f120 1"/>
                </a:gdLst>
                <a:ahLst/>
                <a:cxnLst>
                  <a:cxn ang="3cd4">
                    <a:pos x="hc" y="t"/>
                  </a:cxn>
                  <a:cxn ang="0">
                    <a:pos x="r" y="vc"/>
                  </a:cxn>
                  <a:cxn ang="cd4">
                    <a:pos x="hc" y="b"/>
                  </a:cxn>
                  <a:cxn ang="cd2">
                    <a:pos x="l" y="vc"/>
                  </a:cxn>
                  <a:cxn ang="f202">
                    <a:pos x="f355" y="f356"/>
                  </a:cxn>
                  <a:cxn ang="f202">
                    <a:pos x="f357" y="f356"/>
                  </a:cxn>
                  <a:cxn ang="f202">
                    <a:pos x="f357" y="f358"/>
                  </a:cxn>
                  <a:cxn ang="f202">
                    <a:pos x="f359" y="f360"/>
                  </a:cxn>
                  <a:cxn ang="f202">
                    <a:pos x="f361" y="f360"/>
                  </a:cxn>
                  <a:cxn ang="f202">
                    <a:pos x="f362" y="f363"/>
                  </a:cxn>
                  <a:cxn ang="f202">
                    <a:pos x="f364" y="f365"/>
                  </a:cxn>
                  <a:cxn ang="f202">
                    <a:pos x="f366" y="f367"/>
                  </a:cxn>
                  <a:cxn ang="f202">
                    <a:pos x="f368" y="f367"/>
                  </a:cxn>
                  <a:cxn ang="f202">
                    <a:pos x="f368" y="f369"/>
                  </a:cxn>
                  <a:cxn ang="f202">
                    <a:pos x="f370" y="f371"/>
                  </a:cxn>
                  <a:cxn ang="f202">
                    <a:pos x="f372" y="f371"/>
                  </a:cxn>
                  <a:cxn ang="f202">
                    <a:pos x="f373" y="f369"/>
                  </a:cxn>
                  <a:cxn ang="f202">
                    <a:pos x="f373" y="f374"/>
                  </a:cxn>
                  <a:cxn ang="f202">
                    <a:pos x="f372" y="f375"/>
                  </a:cxn>
                  <a:cxn ang="f202">
                    <a:pos x="f370" y="f375"/>
                  </a:cxn>
                  <a:cxn ang="f202">
                    <a:pos x="f368" y="f374"/>
                  </a:cxn>
                  <a:cxn ang="f202">
                    <a:pos x="f368" y="f376"/>
                  </a:cxn>
                  <a:cxn ang="f202">
                    <a:pos x="f377" y="f376"/>
                  </a:cxn>
                  <a:cxn ang="f202">
                    <a:pos x="f378" y="f379"/>
                  </a:cxn>
                  <a:cxn ang="f202">
                    <a:pos x="f380" y="f381"/>
                  </a:cxn>
                  <a:cxn ang="f202">
                    <a:pos x="f355" y="f381"/>
                  </a:cxn>
                  <a:cxn ang="f202">
                    <a:pos x="f382" y="f383"/>
                  </a:cxn>
                  <a:cxn ang="f202">
                    <a:pos x="f382" y="f384"/>
                  </a:cxn>
                  <a:cxn ang="f202">
                    <a:pos x="f355" y="f356"/>
                  </a:cxn>
                  <a:cxn ang="f202">
                    <a:pos x="f355" y="f356"/>
                  </a:cxn>
                  <a:cxn ang="f202">
                    <a:pos x="f385" y="f386"/>
                  </a:cxn>
                  <a:cxn ang="f202">
                    <a:pos x="f387" y="f386"/>
                  </a:cxn>
                  <a:cxn ang="f202">
                    <a:pos x="f387" y="f388"/>
                  </a:cxn>
                  <a:cxn ang="f202">
                    <a:pos x="f385" y="f388"/>
                  </a:cxn>
                  <a:cxn ang="f202">
                    <a:pos x="f385" y="f386"/>
                  </a:cxn>
                  <a:cxn ang="f202">
                    <a:pos x="f389" y="f390"/>
                  </a:cxn>
                  <a:cxn ang="f202">
                    <a:pos x="f355" y="f391"/>
                  </a:cxn>
                  <a:cxn ang="f202">
                    <a:pos x="f380" y="f391"/>
                  </a:cxn>
                  <a:cxn ang="f202">
                    <a:pos x="f392" y="f386"/>
                  </a:cxn>
                  <a:cxn ang="f202">
                    <a:pos x="f377" y="f393"/>
                  </a:cxn>
                  <a:cxn ang="f202">
                    <a:pos x="f368" y="f393"/>
                  </a:cxn>
                  <a:cxn ang="f202">
                    <a:pos x="f368" y="f394"/>
                  </a:cxn>
                  <a:cxn ang="f202">
                    <a:pos x="f366" y="f394"/>
                  </a:cxn>
                  <a:cxn ang="f202">
                    <a:pos x="f395" y="f396"/>
                  </a:cxn>
                  <a:cxn ang="f202">
                    <a:pos x="f397" y="f398"/>
                  </a:cxn>
                  <a:cxn ang="f202">
                    <a:pos x="f399" y="f400"/>
                  </a:cxn>
                  <a:cxn ang="f202">
                    <a:pos x="f401" y="f402"/>
                  </a:cxn>
                  <a:cxn ang="f202">
                    <a:pos x="f401" y="f403"/>
                  </a:cxn>
                  <a:cxn ang="f202">
                    <a:pos x="f404" y="f405"/>
                  </a:cxn>
                  <a:cxn ang="f202">
                    <a:pos x="f406" y="f407"/>
                  </a:cxn>
                  <a:cxn ang="f202">
                    <a:pos x="f408" y="f409"/>
                  </a:cxn>
                  <a:cxn ang="f202">
                    <a:pos x="f410" y="f411"/>
                  </a:cxn>
                  <a:cxn ang="f202">
                    <a:pos x="f412" y="f413"/>
                  </a:cxn>
                  <a:cxn ang="f202">
                    <a:pos x="f414" y="f415"/>
                  </a:cxn>
                  <a:cxn ang="f202">
                    <a:pos x="f416" y="f417"/>
                  </a:cxn>
                  <a:cxn ang="f202">
                    <a:pos x="f418" y="f419"/>
                  </a:cxn>
                  <a:cxn ang="f202">
                    <a:pos x="f420" y="f405"/>
                  </a:cxn>
                  <a:cxn ang="f202">
                    <a:pos x="f399" y="f421"/>
                  </a:cxn>
                  <a:cxn ang="f202">
                    <a:pos x="f422" y="f421"/>
                  </a:cxn>
                  <a:cxn ang="f202">
                    <a:pos x="f423" y="f405"/>
                  </a:cxn>
                  <a:cxn ang="f202">
                    <a:pos x="f424" y="f405"/>
                  </a:cxn>
                  <a:cxn ang="f202">
                    <a:pos x="f425" y="f426"/>
                  </a:cxn>
                  <a:cxn ang="f202">
                    <a:pos x="f425" y="f390"/>
                  </a:cxn>
                </a:cxnLst>
                <a:rect l="f351" t="f354" r="f352" b="f353"/>
                <a:pathLst>
                  <a:path w="1066935" h="463526">
                    <a:moveTo>
                      <a:pt x="f8" y="f9"/>
                    </a:moveTo>
                    <a:lnTo>
                      <a:pt x="f10" y="f9"/>
                    </a:lnTo>
                    <a:lnTo>
                      <a:pt x="f10" y="f11"/>
                    </a:lnTo>
                    <a:cubicBezTo>
                      <a:pt x="f10" y="f12"/>
                      <a:pt x="f13" y="f14"/>
                      <a:pt x="f15" y="f16"/>
                    </a:cubicBezTo>
                    <a:cubicBezTo>
                      <a:pt x="f15" y="f16"/>
                      <a:pt x="f17" y="f16"/>
                      <a:pt x="f17" y="f16"/>
                    </a:cubicBezTo>
                    <a:lnTo>
                      <a:pt x="f18" y="f19"/>
                    </a:lnTo>
                    <a:cubicBezTo>
                      <a:pt x="f20" y="f21"/>
                      <a:pt x="f22" y="f23"/>
                      <a:pt x="f24" y="f25"/>
                    </a:cubicBezTo>
                    <a:cubicBezTo>
                      <a:pt x="f26" y="f27"/>
                      <a:pt x="f28" y="f29"/>
                      <a:pt x="f30" y="f29"/>
                    </a:cubicBezTo>
                    <a:lnTo>
                      <a:pt x="f31" y="f29"/>
                    </a:lnTo>
                    <a:lnTo>
                      <a:pt x="f31" y="f32"/>
                    </a:lnTo>
                    <a:cubicBezTo>
                      <a:pt x="f31" y="f33"/>
                      <a:pt x="f34" y="f5"/>
                      <a:pt x="f35" y="f5"/>
                    </a:cubicBezTo>
                    <a:lnTo>
                      <a:pt x="f32" y="f5"/>
                    </a:lnTo>
                    <a:cubicBezTo>
                      <a:pt x="f36" y="f5"/>
                      <a:pt x="f5" y="f37"/>
                      <a:pt x="f5" y="f32"/>
                    </a:cubicBezTo>
                    <a:lnTo>
                      <a:pt x="f5" y="f38"/>
                    </a:lnTo>
                    <a:cubicBezTo>
                      <a:pt x="f5" y="f39"/>
                      <a:pt x="f37" y="f40"/>
                      <a:pt x="f32" y="f40"/>
                    </a:cubicBezTo>
                    <a:lnTo>
                      <a:pt x="f35" y="f40"/>
                    </a:lnTo>
                    <a:cubicBezTo>
                      <a:pt x="f41" y="f40"/>
                      <a:pt x="f31" y="f42"/>
                      <a:pt x="f31" y="f38"/>
                    </a:cubicBezTo>
                    <a:lnTo>
                      <a:pt x="f31" y="f43"/>
                    </a:lnTo>
                    <a:lnTo>
                      <a:pt x="f44" y="f43"/>
                    </a:lnTo>
                    <a:cubicBezTo>
                      <a:pt x="f45" y="f46"/>
                      <a:pt x="f47" y="f48"/>
                      <a:pt x="f49" y="f50"/>
                    </a:cubicBezTo>
                    <a:cubicBezTo>
                      <a:pt x="f51" y="f52"/>
                      <a:pt x="f18" y="f53"/>
                      <a:pt x="f54" y="f53"/>
                    </a:cubicBezTo>
                    <a:lnTo>
                      <a:pt x="f8" y="f53"/>
                    </a:lnTo>
                    <a:cubicBezTo>
                      <a:pt x="f55" y="f53"/>
                      <a:pt x="f56" y="f57"/>
                      <a:pt x="f56" y="f48"/>
                    </a:cubicBezTo>
                    <a:lnTo>
                      <a:pt x="f56" y="f58"/>
                    </a:lnTo>
                    <a:cubicBezTo>
                      <a:pt x="f56" y="f59"/>
                      <a:pt x="f60" y="f9"/>
                      <a:pt x="f8" y="f9"/>
                    </a:cubicBezTo>
                    <a:lnTo>
                      <a:pt x="f8" y="f9"/>
                    </a:lnTo>
                    <a:close/>
                    <a:moveTo>
                      <a:pt x="f61" y="f62"/>
                    </a:moveTo>
                    <a:lnTo>
                      <a:pt x="f63" y="f62"/>
                    </a:lnTo>
                    <a:lnTo>
                      <a:pt x="f63" y="f64"/>
                    </a:lnTo>
                    <a:lnTo>
                      <a:pt x="f61" y="f64"/>
                    </a:lnTo>
                    <a:lnTo>
                      <a:pt x="f61" y="f62"/>
                    </a:lnTo>
                    <a:close/>
                    <a:moveTo>
                      <a:pt x="f65" y="f66"/>
                    </a:moveTo>
                    <a:cubicBezTo>
                      <a:pt x="f65" y="f42"/>
                      <a:pt x="f67" y="f68"/>
                      <a:pt x="f8" y="f68"/>
                    </a:cubicBezTo>
                    <a:lnTo>
                      <a:pt x="f54" y="f68"/>
                    </a:lnTo>
                    <a:cubicBezTo>
                      <a:pt x="f69" y="f39"/>
                      <a:pt x="f53" y="f70"/>
                      <a:pt x="f71" y="f62"/>
                    </a:cubicBezTo>
                    <a:cubicBezTo>
                      <a:pt x="f72" y="f73"/>
                      <a:pt x="f74" y="f75"/>
                      <a:pt x="f44" y="f75"/>
                    </a:cubicBezTo>
                    <a:lnTo>
                      <a:pt x="f31" y="f75"/>
                    </a:lnTo>
                    <a:lnTo>
                      <a:pt x="f31" y="f76"/>
                    </a:lnTo>
                    <a:lnTo>
                      <a:pt x="f30" y="f76"/>
                    </a:lnTo>
                    <a:cubicBezTo>
                      <a:pt x="f77" y="f76"/>
                      <a:pt x="f78" y="f79"/>
                      <a:pt x="f51" y="f80"/>
                    </a:cubicBezTo>
                    <a:cubicBezTo>
                      <a:pt x="f81" y="f82"/>
                      <a:pt x="f83" y="f82"/>
                      <a:pt x="f83" y="f82"/>
                    </a:cubicBezTo>
                    <a:lnTo>
                      <a:pt x="f84" y="f85"/>
                    </a:lnTo>
                    <a:cubicBezTo>
                      <a:pt x="f86" y="f87"/>
                      <a:pt x="f88" y="f89"/>
                      <a:pt x="f90" y="f91"/>
                    </a:cubicBezTo>
                    <a:lnTo>
                      <a:pt x="f90" y="f92"/>
                    </a:lnTo>
                    <a:cubicBezTo>
                      <a:pt x="f90" y="f59"/>
                      <a:pt x="f17" y="f93"/>
                      <a:pt x="f94" y="f93"/>
                    </a:cubicBezTo>
                    <a:lnTo>
                      <a:pt x="f69" y="f95"/>
                    </a:lnTo>
                    <a:lnTo>
                      <a:pt x="f96" y="f97"/>
                    </a:lnTo>
                    <a:cubicBezTo>
                      <a:pt x="f50" y="f98"/>
                      <a:pt x="f68" y="f98"/>
                      <a:pt x="f99" y="f98"/>
                    </a:cubicBezTo>
                    <a:cubicBezTo>
                      <a:pt x="f100" y="f98"/>
                      <a:pt x="f38" y="f16"/>
                      <a:pt x="f101" y="f102"/>
                    </a:cubicBezTo>
                    <a:cubicBezTo>
                      <a:pt x="f103" y="f14"/>
                      <a:pt x="f103" y="f104"/>
                      <a:pt x="f103" y="f105"/>
                    </a:cubicBezTo>
                    <a:cubicBezTo>
                      <a:pt x="f103" y="f106"/>
                      <a:pt x="f38" y="f12"/>
                      <a:pt x="f100" y="f107"/>
                    </a:cubicBezTo>
                    <a:lnTo>
                      <a:pt x="f108" y="f109"/>
                    </a:lnTo>
                    <a:cubicBezTo>
                      <a:pt x="f51" y="f109"/>
                      <a:pt x="f51" y="f93"/>
                      <a:pt x="f81" y="f93"/>
                    </a:cubicBezTo>
                    <a:lnTo>
                      <a:pt x="f84" y="f26"/>
                    </a:lnTo>
                    <a:cubicBezTo>
                      <a:pt x="f84" y="f26"/>
                      <a:pt x="f110" y="f26"/>
                      <a:pt x="f110" y="f26"/>
                    </a:cubicBezTo>
                    <a:cubicBezTo>
                      <a:pt x="f90" y="f26"/>
                      <a:pt x="f111" y="f112"/>
                      <a:pt x="f113" y="f93"/>
                    </a:cubicBezTo>
                    <a:lnTo>
                      <a:pt x="f114" y="f93"/>
                    </a:lnTo>
                    <a:cubicBezTo>
                      <a:pt x="f115" y="f93"/>
                      <a:pt x="f67" y="f116"/>
                      <a:pt x="f67" y="f117"/>
                    </a:cubicBezTo>
                    <a:lnTo>
                      <a:pt x="f67" y="f66"/>
                    </a:lnTo>
                    <a:close/>
                  </a:path>
                </a:pathLst>
              </a:custGeom>
              <a:solidFill>
                <a:srgbClr val="FFFFFF"/>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grpSp>
      <p:sp>
        <p:nvSpPr>
          <p:cNvPr id="55" name="TextBox 64">
            <a:extLst>
              <a:ext uri="{FF2B5EF4-FFF2-40B4-BE49-F238E27FC236}">
                <a16:creationId xmlns:a16="http://schemas.microsoft.com/office/drawing/2014/main" id="{FAB2D267-2E1B-CDA8-A427-6515A56AB540}"/>
              </a:ext>
            </a:extLst>
          </p:cNvPr>
          <p:cNvSpPr txBox="1"/>
          <p:nvPr/>
        </p:nvSpPr>
        <p:spPr>
          <a:xfrm>
            <a:off x="1029282" y="4364425"/>
            <a:ext cx="2872110" cy="2031325"/>
          </a:xfrm>
          <a:prstGeom prst="rect">
            <a:avLst/>
          </a:prstGeom>
          <a:noFill/>
          <a:ln cap="flat">
            <a:noFill/>
          </a:ln>
        </p:spPr>
        <p:txBody>
          <a:bodyPr vert="horz" wrap="square" lIns="91440" tIns="45720" rIns="91440" bIns="45720" anchor="t" anchorCtr="0" compatLnSpc="1">
            <a:spAutoFit/>
          </a:bodyPr>
          <a:lstStyle/>
          <a:p>
            <a:pPr>
              <a:defRPr sz="1800" b="0" i="0" u="none" strike="noStrike" kern="0" cap="none" spc="0" baseline="0">
                <a:solidFill>
                  <a:srgbClr val="000000"/>
                </a:solidFill>
                <a:uFillTx/>
              </a:defRPr>
            </a:pPr>
            <a:r>
              <a:rPr lang="en-US" b="0" i="0" dirty="0">
                <a:solidFill>
                  <a:schemeClr val="bg1">
                    <a:lumMod val="95000"/>
                  </a:schemeClr>
                </a:solidFill>
                <a:effectLst/>
                <a:latin typeface="Calibri" panose="020F0502020204030204" pitchFamily="34" charset="0"/>
                <a:ea typeface="Calibri" panose="020F0502020204030204" pitchFamily="34" charset="0"/>
                <a:cs typeface="Calibri" panose="020F0502020204030204" pitchFamily="34" charset="0"/>
              </a:rPr>
              <a:t>Mange trosretninger </a:t>
            </a:r>
            <a:r>
              <a:rPr lang="en-US" b="0" i="0" dirty="0" err="1">
                <a:solidFill>
                  <a:schemeClr val="bg1">
                    <a:lumMod val="95000"/>
                  </a:schemeClr>
                </a:solidFill>
                <a:effectLst/>
                <a:latin typeface="Calibri" panose="020F0502020204030204" pitchFamily="34" charset="0"/>
                <a:ea typeface="Calibri" panose="020F0502020204030204" pitchFamily="34" charset="0"/>
                <a:cs typeface="Calibri" panose="020F0502020204030204" pitchFamily="34" charset="0"/>
              </a:rPr>
              <a:t>lægger vægt på </a:t>
            </a:r>
            <a:r>
              <a:rPr lang="en-US" b="0" i="0" dirty="0">
                <a:solidFill>
                  <a:schemeClr val="bg1">
                    <a:lumMod val="95000"/>
                  </a:schemeClr>
                </a:solidFill>
                <a:effectLst/>
                <a:latin typeface="Calibri" panose="020F0502020204030204" pitchFamily="34" charset="0"/>
                <a:ea typeface="Calibri" panose="020F0502020204030204" pitchFamily="34" charset="0"/>
                <a:cs typeface="Calibri" panose="020F0502020204030204" pitchFamily="34" charset="0"/>
              </a:rPr>
              <a:t>ansvaret for at passe på Jorden, hvilket fører til valg som </a:t>
            </a:r>
            <a:r>
              <a:rPr lang="en-US" b="0" i="0" dirty="0">
                <a:solidFill>
                  <a:schemeClr val="bg1">
                    <a:lumMod val="95000"/>
                  </a:schemeClr>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at støtte bæredygtigt landbrug </a:t>
            </a:r>
            <a:r>
              <a:rPr lang="en-US" b="0" i="0" dirty="0">
                <a:solidFill>
                  <a:schemeClr val="bg1">
                    <a:lumMod val="95000"/>
                  </a:schemeClr>
                </a:solidFill>
                <a:effectLst/>
                <a:latin typeface="Calibri" panose="020F0502020204030204" pitchFamily="34" charset="0"/>
                <a:ea typeface="Calibri" panose="020F0502020204030204" pitchFamily="34" charset="0"/>
                <a:cs typeface="Calibri" panose="020F0502020204030204" pitchFamily="34" charset="0"/>
              </a:rPr>
              <a:t>og reducere madspild.</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000000"/>
              </a:solidFill>
              <a:uFillTx/>
              <a:latin typeface="Calibri"/>
            </a:endParaRPr>
          </a:p>
        </p:txBody>
      </p:sp>
      <p:sp>
        <p:nvSpPr>
          <p:cNvPr id="56" name="TextBox 65">
            <a:extLst>
              <a:ext uri="{FF2B5EF4-FFF2-40B4-BE49-F238E27FC236}">
                <a16:creationId xmlns:a16="http://schemas.microsoft.com/office/drawing/2014/main" id="{E0D49731-CF91-D525-1A3E-2454F7C4AA4D}"/>
              </a:ext>
            </a:extLst>
          </p:cNvPr>
          <p:cNvSpPr txBox="1"/>
          <p:nvPr/>
        </p:nvSpPr>
        <p:spPr>
          <a:xfrm>
            <a:off x="4669197" y="4468445"/>
            <a:ext cx="2753898" cy="175432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FFFFFF"/>
                </a:solidFill>
                <a:uFillTx/>
                <a:latin typeface="Calibri"/>
              </a:rPr>
              <a:t>Reduktion af madspild fremstilles i stigende grad som et åndeligt ansvar på tværs af forskellige religioner.</a:t>
            </a:r>
            <a:endParaRPr lang="en-US" sz="1800" b="0" i="0" u="none" strike="noStrike" kern="1200" cap="none" spc="0" baseline="0">
              <a:solidFill>
                <a:srgbClr val="000000"/>
              </a:solidFill>
              <a:uFillTx/>
              <a:latin typeface="Calibri"/>
              <a:ea typeface="Calibri"/>
              <a:cs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a typeface="Calibri"/>
              <a:cs typeface="Calibri"/>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57" name="TextBox 66">
            <a:extLst>
              <a:ext uri="{FF2B5EF4-FFF2-40B4-BE49-F238E27FC236}">
                <a16:creationId xmlns:a16="http://schemas.microsoft.com/office/drawing/2014/main" id="{07ACA8D2-2CA2-A3FF-5BDB-399279DD844F}"/>
              </a:ext>
            </a:extLst>
          </p:cNvPr>
          <p:cNvSpPr txBox="1"/>
          <p:nvPr/>
        </p:nvSpPr>
        <p:spPr>
          <a:xfrm>
            <a:off x="8063497" y="4225927"/>
            <a:ext cx="3195050" cy="2308320"/>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dirty="0">
                <a:solidFill>
                  <a:srgbClr val="FFFFFF"/>
                </a:solidFill>
                <a:uFillTx/>
                <a:latin typeface="Calibri"/>
              </a:rPr>
              <a:t>Moderne trosbaserede ernæringsprogrammer, såsom "Faith-Placed"-sundhedsinterventioner, bruger skrifterne til at opmuntre til en sund livsstil og bekæmpe kroniske sygdomme som diabetes.</a:t>
            </a:r>
            <a:endParaRPr lang="en-US" sz="1800" b="0" i="0" u="none" strike="noStrike" kern="1200" cap="none" spc="0" baseline="0" dirty="0">
              <a:solidFill>
                <a:srgbClr val="000000"/>
              </a:solidFill>
              <a:uFillTx/>
              <a:latin typeface="Calibri"/>
              <a:ea typeface="Calibri"/>
              <a:cs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000000"/>
              </a:solidFill>
              <a:uFillTx/>
              <a:latin typeface="Calibri"/>
              <a:ea typeface="Calibri"/>
              <a:cs typeface="Calibri"/>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000000"/>
              </a:solidFill>
              <a:uFillTx/>
              <a:latin typeface="Calibri"/>
            </a:endParaRPr>
          </a:p>
        </p:txBody>
      </p:sp>
      <p:grpSp>
        <p:nvGrpSpPr>
          <p:cNvPr id="58" name="Graphic 3">
            <a:extLst>
              <a:ext uri="{FF2B5EF4-FFF2-40B4-BE49-F238E27FC236}">
                <a16:creationId xmlns:a16="http://schemas.microsoft.com/office/drawing/2014/main" id="{B07A264B-C415-BB94-5824-BBBF2F8EE16D}"/>
              </a:ext>
            </a:extLst>
          </p:cNvPr>
          <p:cNvGrpSpPr/>
          <p:nvPr/>
        </p:nvGrpSpPr>
        <p:grpSpPr>
          <a:xfrm>
            <a:off x="2071080" y="2514997"/>
            <a:ext cx="874781" cy="872018"/>
            <a:chOff x="10407709" y="5371716"/>
            <a:chExt cx="1086136" cy="1037162"/>
          </a:xfrm>
          <a:solidFill>
            <a:schemeClr val="bg1"/>
          </a:solidFill>
        </p:grpSpPr>
        <p:sp>
          <p:nvSpPr>
            <p:cNvPr id="59" name="Freeform 1249">
              <a:extLst>
                <a:ext uri="{FF2B5EF4-FFF2-40B4-BE49-F238E27FC236}">
                  <a16:creationId xmlns:a16="http://schemas.microsoft.com/office/drawing/2014/main" id="{AB9D5B4D-E5F0-2512-6B9C-D8223C5782FE}"/>
                </a:ext>
              </a:extLst>
            </p:cNvPr>
            <p:cNvSpPr/>
            <p:nvPr/>
          </p:nvSpPr>
          <p:spPr>
            <a:xfrm>
              <a:off x="11016927" y="5621447"/>
              <a:ext cx="177956" cy="194120"/>
            </a:xfrm>
            <a:custGeom>
              <a:avLst/>
              <a:gdLst>
                <a:gd name="connsiteX0" fmla="*/ 7905 w 177956"/>
                <a:gd name="connsiteY0" fmla="*/ 175795 h 194120"/>
                <a:gd name="connsiteX1" fmla="*/ 117615 w 177956"/>
                <a:gd name="connsiteY1" fmla="*/ 181281 h 194120"/>
                <a:gd name="connsiteX2" fmla="*/ 177956 w 177956"/>
                <a:gd name="connsiteY2" fmla="*/ 259 h 194120"/>
                <a:gd name="connsiteX3" fmla="*/ 18875 w 177956"/>
                <a:gd name="connsiteY3" fmla="*/ 52371 h 194120"/>
                <a:gd name="connsiteX4" fmla="*/ 7905 w 177956"/>
                <a:gd name="connsiteY4" fmla="*/ 175795 h 194120"/>
                <a:gd name="connsiteX5" fmla="*/ 7905 w 177956"/>
                <a:gd name="connsiteY5" fmla="*/ 175795 h 194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956" h="194120">
                  <a:moveTo>
                    <a:pt x="7905" y="175795"/>
                  </a:moveTo>
                  <a:cubicBezTo>
                    <a:pt x="54532" y="197738"/>
                    <a:pt x="92930" y="200480"/>
                    <a:pt x="117615" y="181281"/>
                  </a:cubicBezTo>
                  <a:cubicBezTo>
                    <a:pt x="166986" y="148368"/>
                    <a:pt x="177956" y="49628"/>
                    <a:pt x="177956" y="259"/>
                  </a:cubicBezTo>
                  <a:cubicBezTo>
                    <a:pt x="101158" y="-2484"/>
                    <a:pt x="46303" y="16715"/>
                    <a:pt x="18875" y="52371"/>
                  </a:cubicBezTo>
                  <a:cubicBezTo>
                    <a:pt x="-11294" y="96255"/>
                    <a:pt x="2419" y="156596"/>
                    <a:pt x="7905" y="175795"/>
                  </a:cubicBezTo>
                  <a:lnTo>
                    <a:pt x="7905" y="175795"/>
                  </a:lnTo>
                  <a:close/>
                </a:path>
              </a:pathLst>
            </a:custGeom>
            <a:solidFill>
              <a:srgbClr val="E25684"/>
            </a:solidFill>
            <a:ln w="27426" cap="flat">
              <a:noFill/>
              <a:prstDash val="solid"/>
              <a:miter/>
            </a:ln>
          </p:spPr>
          <p:txBody>
            <a:bodyPr rtlCol="0" anchor="ctr"/>
            <a:lstStyle/>
            <a:p>
              <a:endParaRPr lang="en-US"/>
            </a:p>
          </p:txBody>
        </p:sp>
        <p:sp>
          <p:nvSpPr>
            <p:cNvPr id="60" name="Freeform 1250">
              <a:extLst>
                <a:ext uri="{FF2B5EF4-FFF2-40B4-BE49-F238E27FC236}">
                  <a16:creationId xmlns:a16="http://schemas.microsoft.com/office/drawing/2014/main" id="{5C425654-DB4E-F7A0-639F-810759E3318A}"/>
                </a:ext>
              </a:extLst>
            </p:cNvPr>
            <p:cNvSpPr/>
            <p:nvPr/>
          </p:nvSpPr>
          <p:spPr>
            <a:xfrm>
              <a:off x="10684499" y="5383085"/>
              <a:ext cx="218072" cy="198850"/>
            </a:xfrm>
            <a:custGeom>
              <a:avLst/>
              <a:gdLst>
                <a:gd name="connsiteX0" fmla="*/ 230 w 218072"/>
                <a:gd name="connsiteY0" fmla="*/ 0 h 198850"/>
                <a:gd name="connsiteX1" fmla="*/ 60571 w 218072"/>
                <a:gd name="connsiteY1" fmla="*/ 175537 h 198850"/>
                <a:gd name="connsiteX2" fmla="*/ 197709 w 218072"/>
                <a:gd name="connsiteY2" fmla="*/ 189251 h 198850"/>
                <a:gd name="connsiteX3" fmla="*/ 203194 w 218072"/>
                <a:gd name="connsiteY3" fmla="*/ 65827 h 198850"/>
                <a:gd name="connsiteX4" fmla="*/ 230 w 218072"/>
                <a:gd name="connsiteY4" fmla="*/ 0 h 198850"/>
                <a:gd name="connsiteX5" fmla="*/ 230 w 218072"/>
                <a:gd name="connsiteY5" fmla="*/ 0 h 19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072" h="198850">
                  <a:moveTo>
                    <a:pt x="230" y="0"/>
                  </a:moveTo>
                  <a:cubicBezTo>
                    <a:pt x="-2513" y="87769"/>
                    <a:pt x="19429" y="145367"/>
                    <a:pt x="60571" y="175537"/>
                  </a:cubicBezTo>
                  <a:cubicBezTo>
                    <a:pt x="109940" y="211193"/>
                    <a:pt x="175766" y="197479"/>
                    <a:pt x="197709" y="189251"/>
                  </a:cubicBezTo>
                  <a:cubicBezTo>
                    <a:pt x="222394" y="137138"/>
                    <a:pt x="225137" y="95997"/>
                    <a:pt x="203194" y="65827"/>
                  </a:cubicBezTo>
                  <a:cubicBezTo>
                    <a:pt x="164796" y="10972"/>
                    <a:pt x="55085" y="0"/>
                    <a:pt x="230" y="0"/>
                  </a:cubicBezTo>
                  <a:lnTo>
                    <a:pt x="230" y="0"/>
                  </a:lnTo>
                  <a:close/>
                </a:path>
              </a:pathLst>
            </a:custGeom>
            <a:solidFill>
              <a:srgbClr val="E25684"/>
            </a:solidFill>
            <a:ln w="27426" cap="flat">
              <a:noFill/>
              <a:prstDash val="solid"/>
              <a:miter/>
            </a:ln>
          </p:spPr>
          <p:txBody>
            <a:bodyPr rtlCol="0" anchor="ctr"/>
            <a:lstStyle/>
            <a:p>
              <a:endParaRPr lang="en-US"/>
            </a:p>
          </p:txBody>
        </p:sp>
        <p:grpSp>
          <p:nvGrpSpPr>
            <p:cNvPr id="61" name="Graphic 3">
              <a:extLst>
                <a:ext uri="{FF2B5EF4-FFF2-40B4-BE49-F238E27FC236}">
                  <a16:creationId xmlns:a16="http://schemas.microsoft.com/office/drawing/2014/main" id="{216F8A93-DB19-F16B-F995-883D6848C25D}"/>
                </a:ext>
              </a:extLst>
            </p:cNvPr>
            <p:cNvGrpSpPr/>
            <p:nvPr/>
          </p:nvGrpSpPr>
          <p:grpSpPr>
            <a:xfrm>
              <a:off x="10407709" y="5371716"/>
              <a:ext cx="1086136" cy="1037162"/>
              <a:chOff x="10407709" y="5371716"/>
              <a:chExt cx="1086136" cy="1037162"/>
            </a:xfrm>
            <a:grpFill/>
          </p:grpSpPr>
          <p:grpSp>
            <p:nvGrpSpPr>
              <p:cNvPr id="62" name="Graphic 3">
                <a:extLst>
                  <a:ext uri="{FF2B5EF4-FFF2-40B4-BE49-F238E27FC236}">
                    <a16:creationId xmlns:a16="http://schemas.microsoft.com/office/drawing/2014/main" id="{DD6ACE1F-4E37-C9BE-B050-A24F8ED314B7}"/>
                  </a:ext>
                </a:extLst>
              </p:cNvPr>
              <p:cNvGrpSpPr/>
              <p:nvPr/>
            </p:nvGrpSpPr>
            <p:grpSpPr>
              <a:xfrm>
                <a:off x="10407709" y="5371716"/>
                <a:ext cx="1086136" cy="1037162"/>
                <a:chOff x="10407709" y="5371716"/>
                <a:chExt cx="1086136" cy="1037162"/>
              </a:xfrm>
              <a:grpFill/>
            </p:grpSpPr>
            <p:sp>
              <p:nvSpPr>
                <p:cNvPr id="64" name="Freeform 1254">
                  <a:extLst>
                    <a:ext uri="{FF2B5EF4-FFF2-40B4-BE49-F238E27FC236}">
                      <a16:creationId xmlns:a16="http://schemas.microsoft.com/office/drawing/2014/main" id="{5FF3C02B-A729-EF91-A0F0-7F2E0574B71A}"/>
                    </a:ext>
                  </a:extLst>
                </p:cNvPr>
                <p:cNvSpPr/>
                <p:nvPr/>
              </p:nvSpPr>
              <p:spPr>
                <a:xfrm>
                  <a:off x="10407709" y="5876782"/>
                  <a:ext cx="1086136" cy="532096"/>
                </a:xfrm>
                <a:custGeom>
                  <a:avLst/>
                  <a:gdLst>
                    <a:gd name="connsiteX0" fmla="*/ 540326 w 1086136"/>
                    <a:gd name="connsiteY0" fmla="*/ 532097 h 532096"/>
                    <a:gd name="connsiteX1" fmla="*/ 430615 w 1086136"/>
                    <a:gd name="connsiteY1" fmla="*/ 510154 h 532096"/>
                    <a:gd name="connsiteX2" fmla="*/ 263306 w 1086136"/>
                    <a:gd name="connsiteY2" fmla="*/ 436100 h 532096"/>
                    <a:gd name="connsiteX3" fmla="*/ 71312 w 1086136"/>
                    <a:gd name="connsiteY3" fmla="*/ 386730 h 532096"/>
                    <a:gd name="connsiteX4" fmla="*/ 16457 w 1086136"/>
                    <a:gd name="connsiteY4" fmla="*/ 381245 h 532096"/>
                    <a:gd name="connsiteX5" fmla="*/ 0 w 1086136"/>
                    <a:gd name="connsiteY5" fmla="*/ 364788 h 532096"/>
                    <a:gd name="connsiteX6" fmla="*/ 0 w 1086136"/>
                    <a:gd name="connsiteY6" fmla="*/ 191993 h 532096"/>
                    <a:gd name="connsiteX7" fmla="*/ 2743 w 1086136"/>
                    <a:gd name="connsiteY7" fmla="*/ 181022 h 532096"/>
                    <a:gd name="connsiteX8" fmla="*/ 257820 w 1086136"/>
                    <a:gd name="connsiteY8" fmla="*/ 79541 h 532096"/>
                    <a:gd name="connsiteX9" fmla="*/ 452557 w 1086136"/>
                    <a:gd name="connsiteY9" fmla="*/ 159081 h 532096"/>
                    <a:gd name="connsiteX10" fmla="*/ 556782 w 1086136"/>
                    <a:gd name="connsiteY10" fmla="*/ 189251 h 532096"/>
                    <a:gd name="connsiteX11" fmla="*/ 724090 w 1086136"/>
                    <a:gd name="connsiteY11" fmla="*/ 189251 h 532096"/>
                    <a:gd name="connsiteX12" fmla="*/ 792660 w 1086136"/>
                    <a:gd name="connsiteY12" fmla="*/ 227650 h 532096"/>
                    <a:gd name="connsiteX13" fmla="*/ 938027 w 1086136"/>
                    <a:gd name="connsiteY13" fmla="*/ 60341 h 532096"/>
                    <a:gd name="connsiteX14" fmla="*/ 1058708 w 1086136"/>
                    <a:gd name="connsiteY14" fmla="*/ 0 h 532096"/>
                    <a:gd name="connsiteX15" fmla="*/ 1069679 w 1086136"/>
                    <a:gd name="connsiteY15" fmla="*/ 0 h 532096"/>
                    <a:gd name="connsiteX16" fmla="*/ 1083393 w 1086136"/>
                    <a:gd name="connsiteY16" fmla="*/ 8229 h 532096"/>
                    <a:gd name="connsiteX17" fmla="*/ 1086136 w 1086136"/>
                    <a:gd name="connsiteY17" fmla="*/ 24686 h 532096"/>
                    <a:gd name="connsiteX18" fmla="*/ 954484 w 1086136"/>
                    <a:gd name="connsiteY18" fmla="*/ 320904 h 532096"/>
                    <a:gd name="connsiteX19" fmla="*/ 798145 w 1086136"/>
                    <a:gd name="connsiteY19" fmla="*/ 452556 h 532096"/>
                    <a:gd name="connsiteX20" fmla="*/ 776204 w 1086136"/>
                    <a:gd name="connsiteY20" fmla="*/ 458042 h 532096"/>
                    <a:gd name="connsiteX21" fmla="*/ 641807 w 1086136"/>
                    <a:gd name="connsiteY21" fmla="*/ 512897 h 532096"/>
                    <a:gd name="connsiteX22" fmla="*/ 540326 w 1086136"/>
                    <a:gd name="connsiteY22" fmla="*/ 532097 h 532096"/>
                    <a:gd name="connsiteX23" fmla="*/ 540326 w 1086136"/>
                    <a:gd name="connsiteY23" fmla="*/ 532097 h 532096"/>
                    <a:gd name="connsiteX24" fmla="*/ 35656 w 1086136"/>
                    <a:gd name="connsiteY24" fmla="*/ 348331 h 532096"/>
                    <a:gd name="connsiteX25" fmla="*/ 74055 w 1086136"/>
                    <a:gd name="connsiteY25" fmla="*/ 351074 h 532096"/>
                    <a:gd name="connsiteX26" fmla="*/ 274277 w 1086136"/>
                    <a:gd name="connsiteY26" fmla="*/ 403186 h 532096"/>
                    <a:gd name="connsiteX27" fmla="*/ 441586 w 1086136"/>
                    <a:gd name="connsiteY27" fmla="*/ 477241 h 532096"/>
                    <a:gd name="connsiteX28" fmla="*/ 628094 w 1086136"/>
                    <a:gd name="connsiteY28" fmla="*/ 479983 h 532096"/>
                    <a:gd name="connsiteX29" fmla="*/ 762490 w 1086136"/>
                    <a:gd name="connsiteY29" fmla="*/ 425128 h 532096"/>
                    <a:gd name="connsiteX30" fmla="*/ 765232 w 1086136"/>
                    <a:gd name="connsiteY30" fmla="*/ 425128 h 532096"/>
                    <a:gd name="connsiteX31" fmla="*/ 789918 w 1086136"/>
                    <a:gd name="connsiteY31" fmla="*/ 419643 h 532096"/>
                    <a:gd name="connsiteX32" fmla="*/ 921570 w 1086136"/>
                    <a:gd name="connsiteY32" fmla="*/ 307190 h 532096"/>
                    <a:gd name="connsiteX33" fmla="*/ 1039509 w 1086136"/>
                    <a:gd name="connsiteY33" fmla="*/ 35656 h 532096"/>
                    <a:gd name="connsiteX34" fmla="*/ 962712 w 1086136"/>
                    <a:gd name="connsiteY34" fmla="*/ 82283 h 532096"/>
                    <a:gd name="connsiteX35" fmla="*/ 803631 w 1086136"/>
                    <a:gd name="connsiteY35" fmla="*/ 266048 h 532096"/>
                    <a:gd name="connsiteX36" fmla="*/ 803631 w 1086136"/>
                    <a:gd name="connsiteY36" fmla="*/ 268791 h 532096"/>
                    <a:gd name="connsiteX37" fmla="*/ 724090 w 1086136"/>
                    <a:gd name="connsiteY37" fmla="*/ 348331 h 532096"/>
                    <a:gd name="connsiteX38" fmla="*/ 490955 w 1086136"/>
                    <a:gd name="connsiteY38" fmla="*/ 348331 h 532096"/>
                    <a:gd name="connsiteX39" fmla="*/ 400444 w 1086136"/>
                    <a:gd name="connsiteY39" fmla="*/ 362045 h 532096"/>
                    <a:gd name="connsiteX40" fmla="*/ 394958 w 1086136"/>
                    <a:gd name="connsiteY40" fmla="*/ 345588 h 532096"/>
                    <a:gd name="connsiteX41" fmla="*/ 389473 w 1086136"/>
                    <a:gd name="connsiteY41" fmla="*/ 329131 h 532096"/>
                    <a:gd name="connsiteX42" fmla="*/ 389473 w 1086136"/>
                    <a:gd name="connsiteY42" fmla="*/ 329131 h 532096"/>
                    <a:gd name="connsiteX43" fmla="*/ 490955 w 1086136"/>
                    <a:gd name="connsiteY43" fmla="*/ 312676 h 532096"/>
                    <a:gd name="connsiteX44" fmla="*/ 724090 w 1086136"/>
                    <a:gd name="connsiteY44" fmla="*/ 312676 h 532096"/>
                    <a:gd name="connsiteX45" fmla="*/ 767975 w 1086136"/>
                    <a:gd name="connsiteY45" fmla="*/ 268791 h 532096"/>
                    <a:gd name="connsiteX46" fmla="*/ 724090 w 1086136"/>
                    <a:gd name="connsiteY46" fmla="*/ 224907 h 532096"/>
                    <a:gd name="connsiteX47" fmla="*/ 556782 w 1086136"/>
                    <a:gd name="connsiteY47" fmla="*/ 224907 h 532096"/>
                    <a:gd name="connsiteX48" fmla="*/ 433358 w 1086136"/>
                    <a:gd name="connsiteY48" fmla="*/ 189251 h 532096"/>
                    <a:gd name="connsiteX49" fmla="*/ 249592 w 1086136"/>
                    <a:gd name="connsiteY49" fmla="*/ 112453 h 532096"/>
                    <a:gd name="connsiteX50" fmla="*/ 35656 w 1086136"/>
                    <a:gd name="connsiteY50" fmla="*/ 194736 h 532096"/>
                    <a:gd name="connsiteX51" fmla="*/ 35656 w 1086136"/>
                    <a:gd name="connsiteY51" fmla="*/ 348331 h 532096"/>
                    <a:gd name="connsiteX52" fmla="*/ 35656 w 1086136"/>
                    <a:gd name="connsiteY52" fmla="*/ 348331 h 532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086136" h="532096">
                      <a:moveTo>
                        <a:pt x="540326" y="532097"/>
                      </a:moveTo>
                      <a:cubicBezTo>
                        <a:pt x="501927" y="532097"/>
                        <a:pt x="463528" y="523868"/>
                        <a:pt x="430615" y="510154"/>
                      </a:cubicBezTo>
                      <a:lnTo>
                        <a:pt x="263306" y="436100"/>
                      </a:lnTo>
                      <a:cubicBezTo>
                        <a:pt x="202965" y="408672"/>
                        <a:pt x="137138" y="392216"/>
                        <a:pt x="71312" y="386730"/>
                      </a:cubicBezTo>
                      <a:lnTo>
                        <a:pt x="16457" y="381245"/>
                      </a:lnTo>
                      <a:cubicBezTo>
                        <a:pt x="8229" y="381245"/>
                        <a:pt x="0" y="373016"/>
                        <a:pt x="0" y="364788"/>
                      </a:cubicBezTo>
                      <a:lnTo>
                        <a:pt x="0" y="191993"/>
                      </a:lnTo>
                      <a:cubicBezTo>
                        <a:pt x="0" y="189251"/>
                        <a:pt x="0" y="183765"/>
                        <a:pt x="2743" y="181022"/>
                      </a:cubicBezTo>
                      <a:cubicBezTo>
                        <a:pt x="8229" y="175537"/>
                        <a:pt x="106968" y="46627"/>
                        <a:pt x="257820" y="79541"/>
                      </a:cubicBezTo>
                      <a:cubicBezTo>
                        <a:pt x="342846" y="98740"/>
                        <a:pt x="411415" y="134396"/>
                        <a:pt x="452557" y="159081"/>
                      </a:cubicBezTo>
                      <a:cubicBezTo>
                        <a:pt x="482727" y="178280"/>
                        <a:pt x="518383" y="189251"/>
                        <a:pt x="556782" y="189251"/>
                      </a:cubicBezTo>
                      <a:lnTo>
                        <a:pt x="724090" y="189251"/>
                      </a:lnTo>
                      <a:cubicBezTo>
                        <a:pt x="754261" y="189251"/>
                        <a:pt x="778946" y="205707"/>
                        <a:pt x="792660" y="227650"/>
                      </a:cubicBezTo>
                      <a:lnTo>
                        <a:pt x="938027" y="60341"/>
                      </a:lnTo>
                      <a:cubicBezTo>
                        <a:pt x="965454" y="21943"/>
                        <a:pt x="1012081" y="0"/>
                        <a:pt x="1058708" y="0"/>
                      </a:cubicBezTo>
                      <a:lnTo>
                        <a:pt x="1069679" y="0"/>
                      </a:lnTo>
                      <a:cubicBezTo>
                        <a:pt x="1075165" y="0"/>
                        <a:pt x="1080650" y="2743"/>
                        <a:pt x="1083393" y="8229"/>
                      </a:cubicBezTo>
                      <a:cubicBezTo>
                        <a:pt x="1086136" y="13714"/>
                        <a:pt x="1086136" y="19200"/>
                        <a:pt x="1086136" y="24686"/>
                      </a:cubicBezTo>
                      <a:lnTo>
                        <a:pt x="954484" y="320904"/>
                      </a:lnTo>
                      <a:cubicBezTo>
                        <a:pt x="927056" y="386730"/>
                        <a:pt x="866715" y="436100"/>
                        <a:pt x="798145" y="452556"/>
                      </a:cubicBezTo>
                      <a:lnTo>
                        <a:pt x="776204" y="458042"/>
                      </a:lnTo>
                      <a:lnTo>
                        <a:pt x="641807" y="512897"/>
                      </a:lnTo>
                      <a:cubicBezTo>
                        <a:pt x="608895" y="526611"/>
                        <a:pt x="575981" y="532097"/>
                        <a:pt x="540326" y="532097"/>
                      </a:cubicBezTo>
                      <a:lnTo>
                        <a:pt x="540326" y="532097"/>
                      </a:lnTo>
                      <a:close/>
                      <a:moveTo>
                        <a:pt x="35656" y="348331"/>
                      </a:moveTo>
                      <a:lnTo>
                        <a:pt x="74055" y="351074"/>
                      </a:lnTo>
                      <a:cubicBezTo>
                        <a:pt x="142624" y="359302"/>
                        <a:pt x="211193" y="375759"/>
                        <a:pt x="274277" y="403186"/>
                      </a:cubicBezTo>
                      <a:lnTo>
                        <a:pt x="441586" y="477241"/>
                      </a:lnTo>
                      <a:cubicBezTo>
                        <a:pt x="501927" y="501926"/>
                        <a:pt x="567753" y="504669"/>
                        <a:pt x="628094" y="479983"/>
                      </a:cubicBezTo>
                      <a:lnTo>
                        <a:pt x="762490" y="425128"/>
                      </a:lnTo>
                      <a:cubicBezTo>
                        <a:pt x="762490" y="425128"/>
                        <a:pt x="765232" y="425128"/>
                        <a:pt x="765232" y="425128"/>
                      </a:cubicBezTo>
                      <a:lnTo>
                        <a:pt x="789918" y="419643"/>
                      </a:lnTo>
                      <a:cubicBezTo>
                        <a:pt x="847515" y="405929"/>
                        <a:pt x="896885" y="364788"/>
                        <a:pt x="921570" y="307190"/>
                      </a:cubicBezTo>
                      <a:lnTo>
                        <a:pt x="1039509" y="35656"/>
                      </a:lnTo>
                      <a:cubicBezTo>
                        <a:pt x="1009339" y="41141"/>
                        <a:pt x="981911" y="57598"/>
                        <a:pt x="962712" y="82283"/>
                      </a:cubicBezTo>
                      <a:lnTo>
                        <a:pt x="803631" y="266048"/>
                      </a:lnTo>
                      <a:cubicBezTo>
                        <a:pt x="803631" y="266048"/>
                        <a:pt x="803631" y="268791"/>
                        <a:pt x="803631" y="268791"/>
                      </a:cubicBezTo>
                      <a:cubicBezTo>
                        <a:pt x="803631" y="312676"/>
                        <a:pt x="767975" y="348331"/>
                        <a:pt x="724090" y="348331"/>
                      </a:cubicBezTo>
                      <a:lnTo>
                        <a:pt x="490955" y="348331"/>
                      </a:lnTo>
                      <a:cubicBezTo>
                        <a:pt x="460785" y="348331"/>
                        <a:pt x="430615" y="353817"/>
                        <a:pt x="400444" y="362045"/>
                      </a:cubicBezTo>
                      <a:lnTo>
                        <a:pt x="394958" y="345588"/>
                      </a:lnTo>
                      <a:lnTo>
                        <a:pt x="389473" y="329131"/>
                      </a:lnTo>
                      <a:lnTo>
                        <a:pt x="389473" y="329131"/>
                      </a:lnTo>
                      <a:cubicBezTo>
                        <a:pt x="422386" y="318161"/>
                        <a:pt x="455300" y="312676"/>
                        <a:pt x="490955" y="312676"/>
                      </a:cubicBezTo>
                      <a:lnTo>
                        <a:pt x="724090" y="312676"/>
                      </a:lnTo>
                      <a:cubicBezTo>
                        <a:pt x="748776" y="312676"/>
                        <a:pt x="767975" y="293476"/>
                        <a:pt x="767975" y="268791"/>
                      </a:cubicBezTo>
                      <a:cubicBezTo>
                        <a:pt x="767975" y="244107"/>
                        <a:pt x="748776" y="224907"/>
                        <a:pt x="724090" y="224907"/>
                      </a:cubicBezTo>
                      <a:lnTo>
                        <a:pt x="556782" y="224907"/>
                      </a:lnTo>
                      <a:cubicBezTo>
                        <a:pt x="512898" y="224907"/>
                        <a:pt x="469013" y="213936"/>
                        <a:pt x="433358" y="189251"/>
                      </a:cubicBezTo>
                      <a:cubicBezTo>
                        <a:pt x="392216" y="164566"/>
                        <a:pt x="329132" y="131653"/>
                        <a:pt x="249592" y="112453"/>
                      </a:cubicBezTo>
                      <a:cubicBezTo>
                        <a:pt x="134395" y="87769"/>
                        <a:pt x="52112" y="175537"/>
                        <a:pt x="35656" y="194736"/>
                      </a:cubicBezTo>
                      <a:lnTo>
                        <a:pt x="35656" y="348331"/>
                      </a:lnTo>
                      <a:lnTo>
                        <a:pt x="35656" y="348331"/>
                      </a:lnTo>
                      <a:close/>
                    </a:path>
                  </a:pathLst>
                </a:custGeom>
                <a:grpFill/>
                <a:ln w="27426" cap="flat">
                  <a:noFill/>
                  <a:prstDash val="solid"/>
                  <a:miter/>
                </a:ln>
              </p:spPr>
              <p:txBody>
                <a:bodyPr rtlCol="0" anchor="ctr"/>
                <a:lstStyle/>
                <a:p>
                  <a:endParaRPr lang="en-US"/>
                </a:p>
              </p:txBody>
            </p:sp>
            <p:sp>
              <p:nvSpPr>
                <p:cNvPr id="65" name="Freeform 1255">
                  <a:extLst>
                    <a:ext uri="{FF2B5EF4-FFF2-40B4-BE49-F238E27FC236}">
                      <a16:creationId xmlns:a16="http://schemas.microsoft.com/office/drawing/2014/main" id="{6CA131D3-B6A6-51A8-50FA-1A87CBDE9039}"/>
                    </a:ext>
                  </a:extLst>
                </p:cNvPr>
                <p:cNvSpPr/>
                <p:nvPr/>
              </p:nvSpPr>
              <p:spPr>
                <a:xfrm>
                  <a:off x="10994886" y="5609912"/>
                  <a:ext cx="249584" cy="264128"/>
                </a:xfrm>
                <a:custGeom>
                  <a:avLst/>
                  <a:gdLst>
                    <a:gd name="connsiteX0" fmla="*/ 109486 w 249584"/>
                    <a:gd name="connsiteY0" fmla="*/ 264128 h 264128"/>
                    <a:gd name="connsiteX1" fmla="*/ 18975 w 249584"/>
                    <a:gd name="connsiteY1" fmla="*/ 239443 h 264128"/>
                    <a:gd name="connsiteX2" fmla="*/ 10747 w 249584"/>
                    <a:gd name="connsiteY2" fmla="*/ 228472 h 264128"/>
                    <a:gd name="connsiteX3" fmla="*/ 27203 w 249584"/>
                    <a:gd name="connsiteY3" fmla="*/ 66649 h 264128"/>
                    <a:gd name="connsiteX4" fmla="*/ 232911 w 249584"/>
                    <a:gd name="connsiteY4" fmla="*/ 823 h 264128"/>
                    <a:gd name="connsiteX5" fmla="*/ 249368 w 249584"/>
                    <a:gd name="connsiteY5" fmla="*/ 17280 h 264128"/>
                    <a:gd name="connsiteX6" fmla="*/ 172571 w 249584"/>
                    <a:gd name="connsiteY6" fmla="*/ 244929 h 264128"/>
                    <a:gd name="connsiteX7" fmla="*/ 109486 w 249584"/>
                    <a:gd name="connsiteY7" fmla="*/ 264128 h 264128"/>
                    <a:gd name="connsiteX8" fmla="*/ 109486 w 249584"/>
                    <a:gd name="connsiteY8" fmla="*/ 264128 h 264128"/>
                    <a:gd name="connsiteX9" fmla="*/ 40917 w 249584"/>
                    <a:gd name="connsiteY9" fmla="*/ 209273 h 264128"/>
                    <a:gd name="connsiteX10" fmla="*/ 150628 w 249584"/>
                    <a:gd name="connsiteY10" fmla="*/ 214758 h 264128"/>
                    <a:gd name="connsiteX11" fmla="*/ 210969 w 249584"/>
                    <a:gd name="connsiteY11" fmla="*/ 33736 h 264128"/>
                    <a:gd name="connsiteX12" fmla="*/ 51889 w 249584"/>
                    <a:gd name="connsiteY12" fmla="*/ 85849 h 264128"/>
                    <a:gd name="connsiteX13" fmla="*/ 40917 w 249584"/>
                    <a:gd name="connsiteY13" fmla="*/ 209273 h 264128"/>
                    <a:gd name="connsiteX14" fmla="*/ 40917 w 249584"/>
                    <a:gd name="connsiteY14" fmla="*/ 209273 h 26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9584" h="264128">
                      <a:moveTo>
                        <a:pt x="109486" y="264128"/>
                      </a:moveTo>
                      <a:cubicBezTo>
                        <a:pt x="82059" y="264128"/>
                        <a:pt x="51889" y="255899"/>
                        <a:pt x="18975" y="239443"/>
                      </a:cubicBezTo>
                      <a:cubicBezTo>
                        <a:pt x="16232" y="236701"/>
                        <a:pt x="10747" y="233958"/>
                        <a:pt x="10747" y="228472"/>
                      </a:cubicBezTo>
                      <a:cubicBezTo>
                        <a:pt x="10747" y="225729"/>
                        <a:pt x="-22166" y="132475"/>
                        <a:pt x="27203" y="66649"/>
                      </a:cubicBezTo>
                      <a:cubicBezTo>
                        <a:pt x="62860" y="17280"/>
                        <a:pt x="131429" y="-4663"/>
                        <a:pt x="232911" y="823"/>
                      </a:cubicBezTo>
                      <a:cubicBezTo>
                        <a:pt x="241140" y="823"/>
                        <a:pt x="249368" y="9051"/>
                        <a:pt x="249368" y="17280"/>
                      </a:cubicBezTo>
                      <a:cubicBezTo>
                        <a:pt x="249368" y="25508"/>
                        <a:pt x="257597" y="190073"/>
                        <a:pt x="172571" y="244929"/>
                      </a:cubicBezTo>
                      <a:cubicBezTo>
                        <a:pt x="153371" y="258642"/>
                        <a:pt x="134172" y="264128"/>
                        <a:pt x="109486" y="264128"/>
                      </a:cubicBezTo>
                      <a:lnTo>
                        <a:pt x="109486" y="264128"/>
                      </a:lnTo>
                      <a:close/>
                      <a:moveTo>
                        <a:pt x="40917" y="209273"/>
                      </a:moveTo>
                      <a:cubicBezTo>
                        <a:pt x="87545" y="231215"/>
                        <a:pt x="125943" y="233958"/>
                        <a:pt x="150628" y="214758"/>
                      </a:cubicBezTo>
                      <a:cubicBezTo>
                        <a:pt x="199998" y="181845"/>
                        <a:pt x="210969" y="83106"/>
                        <a:pt x="210969" y="33736"/>
                      </a:cubicBezTo>
                      <a:cubicBezTo>
                        <a:pt x="134172" y="30993"/>
                        <a:pt x="79317" y="50192"/>
                        <a:pt x="51889" y="85849"/>
                      </a:cubicBezTo>
                      <a:cubicBezTo>
                        <a:pt x="24461" y="129732"/>
                        <a:pt x="35432" y="190073"/>
                        <a:pt x="40917" y="209273"/>
                      </a:cubicBezTo>
                      <a:lnTo>
                        <a:pt x="40917" y="209273"/>
                      </a:lnTo>
                      <a:close/>
                    </a:path>
                  </a:pathLst>
                </a:custGeom>
                <a:grpFill/>
                <a:ln w="27426" cap="flat">
                  <a:noFill/>
                  <a:prstDash val="solid"/>
                  <a:miter/>
                </a:ln>
              </p:spPr>
              <p:txBody>
                <a:bodyPr rtlCol="0" anchor="ctr"/>
                <a:lstStyle/>
                <a:p>
                  <a:endParaRPr lang="en-US"/>
                </a:p>
              </p:txBody>
            </p:sp>
            <p:sp>
              <p:nvSpPr>
                <p:cNvPr id="66" name="Freeform 1256">
                  <a:extLst>
                    <a:ext uri="{FF2B5EF4-FFF2-40B4-BE49-F238E27FC236}">
                      <a16:creationId xmlns:a16="http://schemas.microsoft.com/office/drawing/2014/main" id="{C304682E-6E31-2C19-B924-2C3EC27D7D53}"/>
                    </a:ext>
                  </a:extLst>
                </p:cNvPr>
                <p:cNvSpPr/>
                <p:nvPr/>
              </p:nvSpPr>
              <p:spPr>
                <a:xfrm>
                  <a:off x="10659296" y="5371716"/>
                  <a:ext cx="286439" cy="269189"/>
                </a:xfrm>
                <a:custGeom>
                  <a:avLst/>
                  <a:gdLst>
                    <a:gd name="connsiteX0" fmla="*/ 173542 w 286439"/>
                    <a:gd name="connsiteY0" fmla="*/ 269189 h 269189"/>
                    <a:gd name="connsiteX1" fmla="*/ 74802 w 286439"/>
                    <a:gd name="connsiteY1" fmla="*/ 239019 h 269189"/>
                    <a:gd name="connsiteX2" fmla="*/ 748 w 286439"/>
                    <a:gd name="connsiteY2" fmla="*/ 16855 h 269189"/>
                    <a:gd name="connsiteX3" fmla="*/ 17205 w 286439"/>
                    <a:gd name="connsiteY3" fmla="*/ 398 h 269189"/>
                    <a:gd name="connsiteX4" fmla="*/ 266796 w 286439"/>
                    <a:gd name="connsiteY4" fmla="*/ 82681 h 269189"/>
                    <a:gd name="connsiteX5" fmla="*/ 258568 w 286439"/>
                    <a:gd name="connsiteY5" fmla="*/ 249990 h 269189"/>
                    <a:gd name="connsiteX6" fmla="*/ 247597 w 286439"/>
                    <a:gd name="connsiteY6" fmla="*/ 258218 h 269189"/>
                    <a:gd name="connsiteX7" fmla="*/ 173542 w 286439"/>
                    <a:gd name="connsiteY7" fmla="*/ 269189 h 269189"/>
                    <a:gd name="connsiteX8" fmla="*/ 173542 w 286439"/>
                    <a:gd name="connsiteY8" fmla="*/ 269189 h 269189"/>
                    <a:gd name="connsiteX9" fmla="*/ 244854 w 286439"/>
                    <a:gd name="connsiteY9" fmla="*/ 239019 h 269189"/>
                    <a:gd name="connsiteX10" fmla="*/ 244854 w 286439"/>
                    <a:gd name="connsiteY10" fmla="*/ 239019 h 269189"/>
                    <a:gd name="connsiteX11" fmla="*/ 244854 w 286439"/>
                    <a:gd name="connsiteY11" fmla="*/ 239019 h 269189"/>
                    <a:gd name="connsiteX12" fmla="*/ 36404 w 286439"/>
                    <a:gd name="connsiteY12" fmla="*/ 36054 h 269189"/>
                    <a:gd name="connsiteX13" fmla="*/ 96745 w 286439"/>
                    <a:gd name="connsiteY13" fmla="*/ 211591 h 269189"/>
                    <a:gd name="connsiteX14" fmla="*/ 233883 w 286439"/>
                    <a:gd name="connsiteY14" fmla="*/ 225305 h 269189"/>
                    <a:gd name="connsiteX15" fmla="*/ 239368 w 286439"/>
                    <a:gd name="connsiteY15" fmla="*/ 101881 h 269189"/>
                    <a:gd name="connsiteX16" fmla="*/ 36404 w 286439"/>
                    <a:gd name="connsiteY16" fmla="*/ 36054 h 269189"/>
                    <a:gd name="connsiteX17" fmla="*/ 36404 w 286439"/>
                    <a:gd name="connsiteY17" fmla="*/ 36054 h 269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6439" h="269189">
                      <a:moveTo>
                        <a:pt x="173542" y="269189"/>
                      </a:moveTo>
                      <a:cubicBezTo>
                        <a:pt x="143372" y="269189"/>
                        <a:pt x="104973" y="263703"/>
                        <a:pt x="74802" y="239019"/>
                      </a:cubicBezTo>
                      <a:cubicBezTo>
                        <a:pt x="19947" y="200620"/>
                        <a:pt x="-4738" y="123822"/>
                        <a:pt x="748" y="16855"/>
                      </a:cubicBezTo>
                      <a:cubicBezTo>
                        <a:pt x="748" y="8627"/>
                        <a:pt x="8976" y="398"/>
                        <a:pt x="17205" y="398"/>
                      </a:cubicBezTo>
                      <a:cubicBezTo>
                        <a:pt x="25433" y="398"/>
                        <a:pt x="206456" y="-10573"/>
                        <a:pt x="266796" y="82681"/>
                      </a:cubicBezTo>
                      <a:cubicBezTo>
                        <a:pt x="294224" y="126565"/>
                        <a:pt x="294224" y="181421"/>
                        <a:pt x="258568" y="249990"/>
                      </a:cubicBezTo>
                      <a:cubicBezTo>
                        <a:pt x="255825" y="252732"/>
                        <a:pt x="253082" y="258218"/>
                        <a:pt x="247597" y="258218"/>
                      </a:cubicBezTo>
                      <a:cubicBezTo>
                        <a:pt x="250340" y="258218"/>
                        <a:pt x="217427" y="269189"/>
                        <a:pt x="173542" y="269189"/>
                      </a:cubicBezTo>
                      <a:lnTo>
                        <a:pt x="173542" y="269189"/>
                      </a:lnTo>
                      <a:close/>
                      <a:moveTo>
                        <a:pt x="244854" y="239019"/>
                      </a:moveTo>
                      <a:lnTo>
                        <a:pt x="244854" y="239019"/>
                      </a:lnTo>
                      <a:lnTo>
                        <a:pt x="244854" y="239019"/>
                      </a:lnTo>
                      <a:close/>
                      <a:moveTo>
                        <a:pt x="36404" y="36054"/>
                      </a:moveTo>
                      <a:cubicBezTo>
                        <a:pt x="33661" y="123822"/>
                        <a:pt x="55603" y="181421"/>
                        <a:pt x="96745" y="211591"/>
                      </a:cubicBezTo>
                      <a:cubicBezTo>
                        <a:pt x="146114" y="247247"/>
                        <a:pt x="211941" y="233533"/>
                        <a:pt x="233883" y="225305"/>
                      </a:cubicBezTo>
                      <a:cubicBezTo>
                        <a:pt x="258568" y="173193"/>
                        <a:pt x="261311" y="132051"/>
                        <a:pt x="239368" y="101881"/>
                      </a:cubicBezTo>
                      <a:cubicBezTo>
                        <a:pt x="200970" y="44282"/>
                        <a:pt x="94002" y="33312"/>
                        <a:pt x="36404" y="36054"/>
                      </a:cubicBezTo>
                      <a:lnTo>
                        <a:pt x="36404" y="36054"/>
                      </a:lnTo>
                      <a:close/>
                    </a:path>
                  </a:pathLst>
                </a:custGeom>
                <a:grpFill/>
                <a:ln w="27426" cap="flat">
                  <a:noFill/>
                  <a:prstDash val="solid"/>
                  <a:miter/>
                </a:ln>
              </p:spPr>
              <p:txBody>
                <a:bodyPr rtlCol="0" anchor="ctr"/>
                <a:lstStyle/>
                <a:p>
                  <a:endParaRPr lang="en-US"/>
                </a:p>
              </p:txBody>
            </p:sp>
          </p:grpSp>
          <p:sp>
            <p:nvSpPr>
              <p:cNvPr id="63" name="Freeform 1253">
                <a:extLst>
                  <a:ext uri="{FF2B5EF4-FFF2-40B4-BE49-F238E27FC236}">
                    <a16:creationId xmlns:a16="http://schemas.microsoft.com/office/drawing/2014/main" id="{F9CADF62-52D5-C123-5D3B-F1CFC4E0EE46}"/>
                  </a:ext>
                </a:extLst>
              </p:cNvPr>
              <p:cNvSpPr/>
              <p:nvPr/>
            </p:nvSpPr>
            <p:spPr>
              <a:xfrm>
                <a:off x="10770290" y="5482359"/>
                <a:ext cx="386306" cy="613843"/>
              </a:xfrm>
              <a:custGeom>
                <a:avLst/>
                <a:gdLst>
                  <a:gd name="connsiteX0" fmla="*/ 202430 w 386306"/>
                  <a:gd name="connsiteY0" fmla="*/ 613844 h 613843"/>
                  <a:gd name="connsiteX1" fmla="*/ 202430 w 386306"/>
                  <a:gd name="connsiteY1" fmla="*/ 613844 h 613843"/>
                  <a:gd name="connsiteX2" fmla="*/ 185973 w 386306"/>
                  <a:gd name="connsiteY2" fmla="*/ 594645 h 613843"/>
                  <a:gd name="connsiteX3" fmla="*/ 191459 w 386306"/>
                  <a:gd name="connsiteY3" fmla="*/ 534304 h 613843"/>
                  <a:gd name="connsiteX4" fmla="*/ 10436 w 386306"/>
                  <a:gd name="connsiteY4" fmla="*/ 35122 h 613843"/>
                  <a:gd name="connsiteX5" fmla="*/ 2208 w 386306"/>
                  <a:gd name="connsiteY5" fmla="*/ 10436 h 613843"/>
                  <a:gd name="connsiteX6" fmla="*/ 26893 w 386306"/>
                  <a:gd name="connsiteY6" fmla="*/ 2208 h 613843"/>
                  <a:gd name="connsiteX7" fmla="*/ 224372 w 386306"/>
                  <a:gd name="connsiteY7" fmla="*/ 345054 h 613843"/>
                  <a:gd name="connsiteX8" fmla="*/ 229858 w 386306"/>
                  <a:gd name="connsiteY8" fmla="*/ 391681 h 613843"/>
                  <a:gd name="connsiteX9" fmla="*/ 358768 w 386306"/>
                  <a:gd name="connsiteY9" fmla="*/ 221629 h 613843"/>
                  <a:gd name="connsiteX10" fmla="*/ 383453 w 386306"/>
                  <a:gd name="connsiteY10" fmla="*/ 227115 h 613843"/>
                  <a:gd name="connsiteX11" fmla="*/ 377967 w 386306"/>
                  <a:gd name="connsiteY11" fmla="*/ 251800 h 613843"/>
                  <a:gd name="connsiteX12" fmla="*/ 232601 w 386306"/>
                  <a:gd name="connsiteY12" fmla="*/ 531561 h 613843"/>
                  <a:gd name="connsiteX13" fmla="*/ 227115 w 386306"/>
                  <a:gd name="connsiteY13" fmla="*/ 591902 h 613843"/>
                  <a:gd name="connsiteX14" fmla="*/ 202430 w 386306"/>
                  <a:gd name="connsiteY14" fmla="*/ 613844 h 613843"/>
                  <a:gd name="connsiteX15" fmla="*/ 202430 w 386306"/>
                  <a:gd name="connsiteY15" fmla="*/ 613844 h 613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6306" h="613843">
                    <a:moveTo>
                      <a:pt x="202430" y="613844"/>
                    </a:moveTo>
                    <a:cubicBezTo>
                      <a:pt x="202430" y="613844"/>
                      <a:pt x="202430" y="613844"/>
                      <a:pt x="202430" y="613844"/>
                    </a:cubicBezTo>
                    <a:cubicBezTo>
                      <a:pt x="191459" y="613844"/>
                      <a:pt x="183230" y="605616"/>
                      <a:pt x="185973" y="594645"/>
                    </a:cubicBezTo>
                    <a:cubicBezTo>
                      <a:pt x="185973" y="572702"/>
                      <a:pt x="188716" y="553504"/>
                      <a:pt x="191459" y="534304"/>
                    </a:cubicBezTo>
                    <a:cubicBezTo>
                      <a:pt x="199687" y="408137"/>
                      <a:pt x="194202" y="117405"/>
                      <a:pt x="10436" y="35122"/>
                    </a:cubicBezTo>
                    <a:cubicBezTo>
                      <a:pt x="2208" y="32379"/>
                      <a:pt x="-3278" y="21408"/>
                      <a:pt x="2208" y="10436"/>
                    </a:cubicBezTo>
                    <a:cubicBezTo>
                      <a:pt x="4950" y="2208"/>
                      <a:pt x="15922" y="-3278"/>
                      <a:pt x="26893" y="2208"/>
                    </a:cubicBezTo>
                    <a:cubicBezTo>
                      <a:pt x="136604" y="48836"/>
                      <a:pt x="205173" y="169517"/>
                      <a:pt x="224372" y="345054"/>
                    </a:cubicBezTo>
                    <a:cubicBezTo>
                      <a:pt x="227115" y="361510"/>
                      <a:pt x="227115" y="375224"/>
                      <a:pt x="229858" y="391681"/>
                    </a:cubicBezTo>
                    <a:cubicBezTo>
                      <a:pt x="279227" y="268257"/>
                      <a:pt x="353282" y="224372"/>
                      <a:pt x="358768" y="221629"/>
                    </a:cubicBezTo>
                    <a:cubicBezTo>
                      <a:pt x="366996" y="216143"/>
                      <a:pt x="377967" y="218886"/>
                      <a:pt x="383453" y="227115"/>
                    </a:cubicBezTo>
                    <a:cubicBezTo>
                      <a:pt x="388938" y="235343"/>
                      <a:pt x="386196" y="246314"/>
                      <a:pt x="377967" y="251800"/>
                    </a:cubicBezTo>
                    <a:cubicBezTo>
                      <a:pt x="375224" y="251800"/>
                      <a:pt x="262771" y="320369"/>
                      <a:pt x="232601" y="531561"/>
                    </a:cubicBezTo>
                    <a:cubicBezTo>
                      <a:pt x="229858" y="567217"/>
                      <a:pt x="227115" y="591902"/>
                      <a:pt x="227115" y="591902"/>
                    </a:cubicBezTo>
                    <a:cubicBezTo>
                      <a:pt x="218887" y="605616"/>
                      <a:pt x="210658" y="613844"/>
                      <a:pt x="202430" y="613844"/>
                    </a:cubicBezTo>
                    <a:lnTo>
                      <a:pt x="202430" y="613844"/>
                    </a:lnTo>
                    <a:close/>
                  </a:path>
                </a:pathLst>
              </a:custGeom>
              <a:grpFill/>
              <a:ln w="27426" cap="flat">
                <a:noFill/>
                <a:prstDash val="solid"/>
                <a:miter/>
              </a:ln>
            </p:spPr>
            <p:txBody>
              <a:bodyPr rtlCol="0" anchor="ctr"/>
              <a:lstStyle/>
              <a:p>
                <a:endParaRPr lang="en-US"/>
              </a:p>
            </p:txBody>
          </p:sp>
        </p:grpSp>
      </p:grpSp>
      <p:grpSp>
        <p:nvGrpSpPr>
          <p:cNvPr id="67" name="Graphic 2">
            <a:extLst>
              <a:ext uri="{FF2B5EF4-FFF2-40B4-BE49-F238E27FC236}">
                <a16:creationId xmlns:a16="http://schemas.microsoft.com/office/drawing/2014/main" id="{68DB6030-18FD-7184-42CB-E236A82A19C5}"/>
              </a:ext>
            </a:extLst>
          </p:cNvPr>
          <p:cNvGrpSpPr/>
          <p:nvPr/>
        </p:nvGrpSpPr>
        <p:grpSpPr>
          <a:xfrm>
            <a:off x="9773690" y="218669"/>
            <a:ext cx="1448376" cy="1446504"/>
            <a:chOff x="4212286" y="4062670"/>
            <a:chExt cx="1448376" cy="1446504"/>
          </a:xfrm>
          <a:solidFill>
            <a:schemeClr val="bg1"/>
          </a:solidFill>
        </p:grpSpPr>
        <p:sp>
          <p:nvSpPr>
            <p:cNvPr id="68" name="Freeform 124">
              <a:extLst>
                <a:ext uri="{FF2B5EF4-FFF2-40B4-BE49-F238E27FC236}">
                  <a16:creationId xmlns:a16="http://schemas.microsoft.com/office/drawing/2014/main" id="{DB5905EA-ABAC-5FBD-8332-15B6836CC1DA}"/>
                </a:ext>
              </a:extLst>
            </p:cNvPr>
            <p:cNvSpPr/>
            <p:nvPr/>
          </p:nvSpPr>
          <p:spPr>
            <a:xfrm>
              <a:off x="4948141" y="4767150"/>
              <a:ext cx="607649" cy="742023"/>
            </a:xfrm>
            <a:custGeom>
              <a:avLst/>
              <a:gdLst>
                <a:gd name="connsiteX0" fmla="*/ 345129 w 607649"/>
                <a:gd name="connsiteY0" fmla="*/ 742024 h 742023"/>
                <a:gd name="connsiteX1" fmla="*/ 237384 w 607649"/>
                <a:gd name="connsiteY1" fmla="*/ 715523 h 742023"/>
                <a:gd name="connsiteX2" fmla="*/ 5997 w 607649"/>
                <a:gd name="connsiteY2" fmla="*/ 431080 h 742023"/>
                <a:gd name="connsiteX3" fmla="*/ 106677 w 607649"/>
                <a:gd name="connsiteY3" fmla="*/ 113070 h 742023"/>
                <a:gd name="connsiteX4" fmla="*/ 376922 w 607649"/>
                <a:gd name="connsiteY4" fmla="*/ 0 h 742023"/>
                <a:gd name="connsiteX5" fmla="*/ 590646 w 607649"/>
                <a:gd name="connsiteY5" fmla="*/ 70669 h 742023"/>
                <a:gd name="connsiteX6" fmla="*/ 604777 w 607649"/>
                <a:gd name="connsiteY6" fmla="*/ 100703 h 742023"/>
                <a:gd name="connsiteX7" fmla="*/ 576516 w 607649"/>
                <a:gd name="connsiteY7" fmla="*/ 114837 h 742023"/>
                <a:gd name="connsiteX8" fmla="*/ 394586 w 607649"/>
                <a:gd name="connsiteY8" fmla="*/ 169605 h 742023"/>
                <a:gd name="connsiteX9" fmla="*/ 323933 w 607649"/>
                <a:gd name="connsiteY9" fmla="*/ 485849 h 742023"/>
                <a:gd name="connsiteX10" fmla="*/ 334531 w 607649"/>
                <a:gd name="connsiteY10" fmla="*/ 505283 h 742023"/>
                <a:gd name="connsiteX11" fmla="*/ 325699 w 607649"/>
                <a:gd name="connsiteY11" fmla="*/ 533550 h 742023"/>
                <a:gd name="connsiteX12" fmla="*/ 297438 w 607649"/>
                <a:gd name="connsiteY12" fmla="*/ 522950 h 742023"/>
                <a:gd name="connsiteX13" fmla="*/ 263879 w 607649"/>
                <a:gd name="connsiteY13" fmla="*/ 439914 h 742023"/>
                <a:gd name="connsiteX14" fmla="*/ 429912 w 607649"/>
                <a:gd name="connsiteY14" fmla="*/ 97170 h 742023"/>
                <a:gd name="connsiteX15" fmla="*/ 505863 w 607649"/>
                <a:gd name="connsiteY15" fmla="*/ 70669 h 742023"/>
                <a:gd name="connsiteX16" fmla="*/ 138470 w 607649"/>
                <a:gd name="connsiteY16" fmla="*/ 143105 h 742023"/>
                <a:gd name="connsiteX17" fmla="*/ 117274 w 607649"/>
                <a:gd name="connsiteY17" fmla="*/ 572418 h 742023"/>
                <a:gd name="connsiteX18" fmla="*/ 509396 w 607649"/>
                <a:gd name="connsiteY18" fmla="*/ 667822 h 742023"/>
                <a:gd name="connsiteX19" fmla="*/ 475836 w 607649"/>
                <a:gd name="connsiteY19" fmla="*/ 658988 h 742023"/>
                <a:gd name="connsiteX20" fmla="*/ 348661 w 607649"/>
                <a:gd name="connsiteY20" fmla="*/ 588319 h 742023"/>
                <a:gd name="connsiteX21" fmla="*/ 345129 w 607649"/>
                <a:gd name="connsiteY21" fmla="*/ 554751 h 742023"/>
                <a:gd name="connsiteX22" fmla="*/ 378689 w 607649"/>
                <a:gd name="connsiteY22" fmla="*/ 556518 h 742023"/>
                <a:gd name="connsiteX23" fmla="*/ 550021 w 607649"/>
                <a:gd name="connsiteY23" fmla="*/ 627187 h 742023"/>
                <a:gd name="connsiteX24" fmla="*/ 581815 w 607649"/>
                <a:gd name="connsiteY24" fmla="*/ 625420 h 742023"/>
                <a:gd name="connsiteX25" fmla="*/ 606543 w 607649"/>
                <a:gd name="connsiteY25" fmla="*/ 639554 h 742023"/>
                <a:gd name="connsiteX26" fmla="*/ 595945 w 607649"/>
                <a:gd name="connsiteY26" fmla="*/ 666055 h 742023"/>
                <a:gd name="connsiteX27" fmla="*/ 415782 w 607649"/>
                <a:gd name="connsiteY27" fmla="*/ 736724 h 742023"/>
                <a:gd name="connsiteX28" fmla="*/ 406950 w 607649"/>
                <a:gd name="connsiteY28" fmla="*/ 738490 h 742023"/>
                <a:gd name="connsiteX29" fmla="*/ 345129 w 607649"/>
                <a:gd name="connsiteY29" fmla="*/ 742024 h 742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07649" h="742023">
                  <a:moveTo>
                    <a:pt x="345129" y="742024"/>
                  </a:moveTo>
                  <a:cubicBezTo>
                    <a:pt x="309803" y="733190"/>
                    <a:pt x="270944" y="729657"/>
                    <a:pt x="237384" y="715523"/>
                  </a:cubicBezTo>
                  <a:cubicBezTo>
                    <a:pt x="108443" y="662521"/>
                    <a:pt x="28959" y="567118"/>
                    <a:pt x="5997" y="431080"/>
                  </a:cubicBezTo>
                  <a:cubicBezTo>
                    <a:pt x="-15199" y="309176"/>
                    <a:pt x="20127" y="201406"/>
                    <a:pt x="106677" y="113070"/>
                  </a:cubicBezTo>
                  <a:cubicBezTo>
                    <a:pt x="180862" y="37101"/>
                    <a:pt x="270944" y="0"/>
                    <a:pt x="376922" y="0"/>
                  </a:cubicBezTo>
                  <a:cubicBezTo>
                    <a:pt x="456406" y="0"/>
                    <a:pt x="527059" y="24734"/>
                    <a:pt x="590646" y="70669"/>
                  </a:cubicBezTo>
                  <a:cubicBezTo>
                    <a:pt x="601244" y="77736"/>
                    <a:pt x="608309" y="86569"/>
                    <a:pt x="604777" y="100703"/>
                  </a:cubicBezTo>
                  <a:cubicBezTo>
                    <a:pt x="599478" y="113070"/>
                    <a:pt x="588880" y="114837"/>
                    <a:pt x="576516" y="114837"/>
                  </a:cubicBezTo>
                  <a:cubicBezTo>
                    <a:pt x="509396" y="109537"/>
                    <a:pt x="447575" y="128971"/>
                    <a:pt x="394586" y="169605"/>
                  </a:cubicBezTo>
                  <a:cubicBezTo>
                    <a:pt x="299205" y="242041"/>
                    <a:pt x="269177" y="379845"/>
                    <a:pt x="323933" y="485849"/>
                  </a:cubicBezTo>
                  <a:cubicBezTo>
                    <a:pt x="327466" y="492916"/>
                    <a:pt x="330998" y="498216"/>
                    <a:pt x="334531" y="505283"/>
                  </a:cubicBezTo>
                  <a:cubicBezTo>
                    <a:pt x="339830" y="517650"/>
                    <a:pt x="336297" y="528250"/>
                    <a:pt x="325699" y="533550"/>
                  </a:cubicBezTo>
                  <a:cubicBezTo>
                    <a:pt x="315101" y="538850"/>
                    <a:pt x="302737" y="535317"/>
                    <a:pt x="297438" y="522950"/>
                  </a:cubicBezTo>
                  <a:cubicBezTo>
                    <a:pt x="285074" y="496449"/>
                    <a:pt x="270944" y="468182"/>
                    <a:pt x="263879" y="439914"/>
                  </a:cubicBezTo>
                  <a:cubicBezTo>
                    <a:pt x="230319" y="296810"/>
                    <a:pt x="297438" y="160772"/>
                    <a:pt x="429912" y="97170"/>
                  </a:cubicBezTo>
                  <a:cubicBezTo>
                    <a:pt x="454640" y="84803"/>
                    <a:pt x="481135" y="79503"/>
                    <a:pt x="505863" y="70669"/>
                  </a:cubicBezTo>
                  <a:cubicBezTo>
                    <a:pt x="406950" y="19434"/>
                    <a:pt x="244449" y="30035"/>
                    <a:pt x="138470" y="143105"/>
                  </a:cubicBezTo>
                  <a:cubicBezTo>
                    <a:pt x="23660" y="265008"/>
                    <a:pt x="14828" y="439914"/>
                    <a:pt x="117274" y="572418"/>
                  </a:cubicBezTo>
                  <a:cubicBezTo>
                    <a:pt x="212656" y="696089"/>
                    <a:pt x="380455" y="727890"/>
                    <a:pt x="509396" y="667822"/>
                  </a:cubicBezTo>
                  <a:cubicBezTo>
                    <a:pt x="497031" y="664288"/>
                    <a:pt x="486434" y="662521"/>
                    <a:pt x="475836" y="658988"/>
                  </a:cubicBezTo>
                  <a:cubicBezTo>
                    <a:pt x="428145" y="646621"/>
                    <a:pt x="385754" y="621887"/>
                    <a:pt x="348661" y="588319"/>
                  </a:cubicBezTo>
                  <a:cubicBezTo>
                    <a:pt x="336297" y="577719"/>
                    <a:pt x="334531" y="565351"/>
                    <a:pt x="345129" y="554751"/>
                  </a:cubicBezTo>
                  <a:cubicBezTo>
                    <a:pt x="353961" y="545917"/>
                    <a:pt x="366324" y="545917"/>
                    <a:pt x="378689" y="556518"/>
                  </a:cubicBezTo>
                  <a:cubicBezTo>
                    <a:pt x="428145" y="602453"/>
                    <a:pt x="484668" y="625420"/>
                    <a:pt x="550021" y="627187"/>
                  </a:cubicBezTo>
                  <a:cubicBezTo>
                    <a:pt x="560619" y="627187"/>
                    <a:pt x="571217" y="627187"/>
                    <a:pt x="581815" y="625420"/>
                  </a:cubicBezTo>
                  <a:cubicBezTo>
                    <a:pt x="592413" y="625420"/>
                    <a:pt x="603010" y="628953"/>
                    <a:pt x="606543" y="639554"/>
                  </a:cubicBezTo>
                  <a:cubicBezTo>
                    <a:pt x="610076" y="650154"/>
                    <a:pt x="604777" y="658988"/>
                    <a:pt x="595945" y="666055"/>
                  </a:cubicBezTo>
                  <a:cubicBezTo>
                    <a:pt x="541189" y="704922"/>
                    <a:pt x="482901" y="729657"/>
                    <a:pt x="415782" y="736724"/>
                  </a:cubicBezTo>
                  <a:cubicBezTo>
                    <a:pt x="412249" y="736724"/>
                    <a:pt x="408716" y="738490"/>
                    <a:pt x="406950" y="738490"/>
                  </a:cubicBezTo>
                  <a:cubicBezTo>
                    <a:pt x="383988" y="742024"/>
                    <a:pt x="364558" y="742024"/>
                    <a:pt x="345129" y="742024"/>
                  </a:cubicBezTo>
                  <a:close/>
                </a:path>
              </a:pathLst>
            </a:custGeom>
            <a:grpFill/>
            <a:ln w="17659" cap="flat">
              <a:noFill/>
              <a:prstDash val="solid"/>
              <a:miter/>
            </a:ln>
          </p:spPr>
          <p:txBody>
            <a:bodyPr rtlCol="0" anchor="ctr"/>
            <a:lstStyle/>
            <a:p>
              <a:endParaRPr lang="en-US"/>
            </a:p>
          </p:txBody>
        </p:sp>
        <p:sp>
          <p:nvSpPr>
            <p:cNvPr id="69" name="Freeform 125">
              <a:extLst>
                <a:ext uri="{FF2B5EF4-FFF2-40B4-BE49-F238E27FC236}">
                  <a16:creationId xmlns:a16="http://schemas.microsoft.com/office/drawing/2014/main" id="{05C595F0-0A5F-BEC1-530E-BC63B9414BDB}"/>
                </a:ext>
              </a:extLst>
            </p:cNvPr>
            <p:cNvSpPr/>
            <p:nvPr/>
          </p:nvSpPr>
          <p:spPr>
            <a:xfrm>
              <a:off x="4212286" y="4062670"/>
              <a:ext cx="536522" cy="542010"/>
            </a:xfrm>
            <a:custGeom>
              <a:avLst/>
              <a:gdLst>
                <a:gd name="connsiteX0" fmla="*/ 1766 w 536522"/>
                <a:gd name="connsiteY0" fmla="*/ 156797 h 542010"/>
                <a:gd name="connsiteX1" fmla="*/ 33560 w 536522"/>
                <a:gd name="connsiteY1" fmla="*/ 142663 h 542010"/>
                <a:gd name="connsiteX2" fmla="*/ 162501 w 536522"/>
                <a:gd name="connsiteY2" fmla="*/ 142663 h 542010"/>
                <a:gd name="connsiteX3" fmla="*/ 181930 w 536522"/>
                <a:gd name="connsiteY3" fmla="*/ 130296 h 542010"/>
                <a:gd name="connsiteX4" fmla="*/ 247284 w 536522"/>
                <a:gd name="connsiteY4" fmla="*/ 17226 h 542010"/>
                <a:gd name="connsiteX5" fmla="*/ 293208 w 536522"/>
                <a:gd name="connsiteY5" fmla="*/ 17226 h 542010"/>
                <a:gd name="connsiteX6" fmla="*/ 358561 w 536522"/>
                <a:gd name="connsiteY6" fmla="*/ 130296 h 542010"/>
                <a:gd name="connsiteX7" fmla="*/ 376224 w 536522"/>
                <a:gd name="connsiteY7" fmla="*/ 140896 h 542010"/>
                <a:gd name="connsiteX8" fmla="*/ 506932 w 536522"/>
                <a:gd name="connsiteY8" fmla="*/ 140896 h 542010"/>
                <a:gd name="connsiteX9" fmla="*/ 529894 w 536522"/>
                <a:gd name="connsiteY9" fmla="*/ 179764 h 542010"/>
                <a:gd name="connsiteX10" fmla="*/ 464540 w 536522"/>
                <a:gd name="connsiteY10" fmla="*/ 292834 h 542010"/>
                <a:gd name="connsiteX11" fmla="*/ 464540 w 536522"/>
                <a:gd name="connsiteY11" fmla="*/ 314035 h 542010"/>
                <a:gd name="connsiteX12" fmla="*/ 529894 w 536522"/>
                <a:gd name="connsiteY12" fmla="*/ 425339 h 542010"/>
                <a:gd name="connsiteX13" fmla="*/ 506932 w 536522"/>
                <a:gd name="connsiteY13" fmla="*/ 465973 h 542010"/>
                <a:gd name="connsiteX14" fmla="*/ 243751 w 536522"/>
                <a:gd name="connsiteY14" fmla="*/ 465973 h 542010"/>
                <a:gd name="connsiteX15" fmla="*/ 226088 w 536522"/>
                <a:gd name="connsiteY15" fmla="*/ 465973 h 542010"/>
                <a:gd name="connsiteX16" fmla="*/ 250817 w 536522"/>
                <a:gd name="connsiteY16" fmla="*/ 508374 h 542010"/>
                <a:gd name="connsiteX17" fmla="*/ 243751 w 536522"/>
                <a:gd name="connsiteY17" fmla="*/ 538409 h 542010"/>
                <a:gd name="connsiteX18" fmla="*/ 213724 w 536522"/>
                <a:gd name="connsiteY18" fmla="*/ 529575 h 542010"/>
                <a:gd name="connsiteX19" fmla="*/ 181930 w 536522"/>
                <a:gd name="connsiteY19" fmla="*/ 476574 h 542010"/>
                <a:gd name="connsiteX20" fmla="*/ 162501 w 536522"/>
                <a:gd name="connsiteY20" fmla="*/ 464206 h 542010"/>
                <a:gd name="connsiteX21" fmla="*/ 31793 w 536522"/>
                <a:gd name="connsiteY21" fmla="*/ 464206 h 542010"/>
                <a:gd name="connsiteX22" fmla="*/ 1766 w 536522"/>
                <a:gd name="connsiteY22" fmla="*/ 448306 h 542010"/>
                <a:gd name="connsiteX23" fmla="*/ 1766 w 536522"/>
                <a:gd name="connsiteY23" fmla="*/ 437705 h 542010"/>
                <a:gd name="connsiteX24" fmla="*/ 74185 w 536522"/>
                <a:gd name="connsiteY24" fmla="*/ 310502 h 542010"/>
                <a:gd name="connsiteX25" fmla="*/ 74185 w 536522"/>
                <a:gd name="connsiteY25" fmla="*/ 294601 h 542010"/>
                <a:gd name="connsiteX26" fmla="*/ 0 w 536522"/>
                <a:gd name="connsiteY26" fmla="*/ 167397 h 542010"/>
                <a:gd name="connsiteX27" fmla="*/ 1766 w 536522"/>
                <a:gd name="connsiteY27" fmla="*/ 156797 h 542010"/>
                <a:gd name="connsiteX28" fmla="*/ 432747 w 536522"/>
                <a:gd name="connsiteY28" fmla="*/ 349369 h 542010"/>
                <a:gd name="connsiteX29" fmla="*/ 406252 w 536522"/>
                <a:gd name="connsiteY29" fmla="*/ 395304 h 542010"/>
                <a:gd name="connsiteX30" fmla="*/ 374458 w 536522"/>
                <a:gd name="connsiteY30" fmla="*/ 407671 h 542010"/>
                <a:gd name="connsiteX31" fmla="*/ 369159 w 536522"/>
                <a:gd name="connsiteY31" fmla="*/ 374104 h 542010"/>
                <a:gd name="connsiteX32" fmla="*/ 402719 w 536522"/>
                <a:gd name="connsiteY32" fmla="*/ 317568 h 542010"/>
                <a:gd name="connsiteX33" fmla="*/ 402719 w 536522"/>
                <a:gd name="connsiteY33" fmla="*/ 298134 h 542010"/>
                <a:gd name="connsiteX34" fmla="*/ 344431 w 536522"/>
                <a:gd name="connsiteY34" fmla="*/ 197431 h 542010"/>
                <a:gd name="connsiteX35" fmla="*/ 328534 w 536522"/>
                <a:gd name="connsiteY35" fmla="*/ 186831 h 542010"/>
                <a:gd name="connsiteX36" fmla="*/ 211958 w 536522"/>
                <a:gd name="connsiteY36" fmla="*/ 186831 h 542010"/>
                <a:gd name="connsiteX37" fmla="*/ 194294 w 536522"/>
                <a:gd name="connsiteY37" fmla="*/ 197431 h 542010"/>
                <a:gd name="connsiteX38" fmla="*/ 136006 w 536522"/>
                <a:gd name="connsiteY38" fmla="*/ 298134 h 542010"/>
                <a:gd name="connsiteX39" fmla="*/ 136006 w 536522"/>
                <a:gd name="connsiteY39" fmla="*/ 319335 h 542010"/>
                <a:gd name="connsiteX40" fmla="*/ 192528 w 536522"/>
                <a:gd name="connsiteY40" fmla="*/ 416505 h 542010"/>
                <a:gd name="connsiteX41" fmla="*/ 213724 w 536522"/>
                <a:gd name="connsiteY41" fmla="*/ 428872 h 542010"/>
                <a:gd name="connsiteX42" fmla="*/ 462774 w 536522"/>
                <a:gd name="connsiteY42" fmla="*/ 428872 h 542010"/>
                <a:gd name="connsiteX43" fmla="*/ 476904 w 536522"/>
                <a:gd name="connsiteY43" fmla="*/ 428872 h 542010"/>
                <a:gd name="connsiteX44" fmla="*/ 432747 w 536522"/>
                <a:gd name="connsiteY44" fmla="*/ 349369 h 542010"/>
                <a:gd name="connsiteX45" fmla="*/ 60055 w 536522"/>
                <a:gd name="connsiteY45" fmla="*/ 186831 h 542010"/>
                <a:gd name="connsiteX46" fmla="*/ 104212 w 536522"/>
                <a:gd name="connsiteY46" fmla="*/ 262800 h 542010"/>
                <a:gd name="connsiteX47" fmla="*/ 148370 w 536522"/>
                <a:gd name="connsiteY47" fmla="*/ 186831 h 542010"/>
                <a:gd name="connsiteX48" fmla="*/ 60055 w 536522"/>
                <a:gd name="connsiteY48" fmla="*/ 186831 h 542010"/>
                <a:gd name="connsiteX49" fmla="*/ 388589 w 536522"/>
                <a:gd name="connsiteY49" fmla="*/ 186831 h 542010"/>
                <a:gd name="connsiteX50" fmla="*/ 432747 w 536522"/>
                <a:gd name="connsiteY50" fmla="*/ 262800 h 542010"/>
                <a:gd name="connsiteX51" fmla="*/ 476904 w 536522"/>
                <a:gd name="connsiteY51" fmla="*/ 186831 h 542010"/>
                <a:gd name="connsiteX52" fmla="*/ 388589 w 536522"/>
                <a:gd name="connsiteY52" fmla="*/ 186831 h 542010"/>
                <a:gd name="connsiteX53" fmla="*/ 224322 w 536522"/>
                <a:gd name="connsiteY53" fmla="*/ 142663 h 542010"/>
                <a:gd name="connsiteX54" fmla="*/ 312638 w 536522"/>
                <a:gd name="connsiteY54" fmla="*/ 142663 h 542010"/>
                <a:gd name="connsiteX55" fmla="*/ 268480 w 536522"/>
                <a:gd name="connsiteY55" fmla="*/ 66694 h 542010"/>
                <a:gd name="connsiteX56" fmla="*/ 224322 w 536522"/>
                <a:gd name="connsiteY56" fmla="*/ 142663 h 542010"/>
                <a:gd name="connsiteX57" fmla="*/ 61821 w 536522"/>
                <a:gd name="connsiteY57" fmla="*/ 425339 h 542010"/>
                <a:gd name="connsiteX58" fmla="*/ 148370 w 536522"/>
                <a:gd name="connsiteY58" fmla="*/ 425339 h 542010"/>
                <a:gd name="connsiteX59" fmla="*/ 104212 w 536522"/>
                <a:gd name="connsiteY59" fmla="*/ 349369 h 542010"/>
                <a:gd name="connsiteX60" fmla="*/ 61821 w 536522"/>
                <a:gd name="connsiteY60" fmla="*/ 425339 h 542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536522" h="542010">
                  <a:moveTo>
                    <a:pt x="1766" y="156797"/>
                  </a:moveTo>
                  <a:cubicBezTo>
                    <a:pt x="8832" y="146196"/>
                    <a:pt x="19430" y="142663"/>
                    <a:pt x="33560" y="142663"/>
                  </a:cubicBezTo>
                  <a:cubicBezTo>
                    <a:pt x="75951" y="142663"/>
                    <a:pt x="120109" y="142663"/>
                    <a:pt x="162501" y="142663"/>
                  </a:cubicBezTo>
                  <a:cubicBezTo>
                    <a:pt x="173098" y="142663"/>
                    <a:pt x="176631" y="139129"/>
                    <a:pt x="181930" y="130296"/>
                  </a:cubicBezTo>
                  <a:cubicBezTo>
                    <a:pt x="203126" y="93195"/>
                    <a:pt x="224322" y="56093"/>
                    <a:pt x="247284" y="17226"/>
                  </a:cubicBezTo>
                  <a:cubicBezTo>
                    <a:pt x="261414" y="-5742"/>
                    <a:pt x="279077" y="-5742"/>
                    <a:pt x="293208" y="17226"/>
                  </a:cubicBezTo>
                  <a:cubicBezTo>
                    <a:pt x="314403" y="54327"/>
                    <a:pt x="337366" y="93195"/>
                    <a:pt x="358561" y="130296"/>
                  </a:cubicBezTo>
                  <a:cubicBezTo>
                    <a:pt x="362094" y="137363"/>
                    <a:pt x="367393" y="140896"/>
                    <a:pt x="376224" y="140896"/>
                  </a:cubicBezTo>
                  <a:cubicBezTo>
                    <a:pt x="420382" y="140896"/>
                    <a:pt x="464540" y="140896"/>
                    <a:pt x="506932" y="140896"/>
                  </a:cubicBezTo>
                  <a:cubicBezTo>
                    <a:pt x="535192" y="140896"/>
                    <a:pt x="544024" y="156797"/>
                    <a:pt x="529894" y="179764"/>
                  </a:cubicBezTo>
                  <a:cubicBezTo>
                    <a:pt x="508698" y="216865"/>
                    <a:pt x="485736" y="255733"/>
                    <a:pt x="464540" y="292834"/>
                  </a:cubicBezTo>
                  <a:cubicBezTo>
                    <a:pt x="459241" y="301668"/>
                    <a:pt x="461008" y="306968"/>
                    <a:pt x="464540" y="314035"/>
                  </a:cubicBezTo>
                  <a:cubicBezTo>
                    <a:pt x="485736" y="351136"/>
                    <a:pt x="508698" y="388237"/>
                    <a:pt x="529894" y="425339"/>
                  </a:cubicBezTo>
                  <a:cubicBezTo>
                    <a:pt x="544024" y="450073"/>
                    <a:pt x="535192" y="465973"/>
                    <a:pt x="506932" y="465973"/>
                  </a:cubicBezTo>
                  <a:cubicBezTo>
                    <a:pt x="418616" y="465973"/>
                    <a:pt x="332067" y="465973"/>
                    <a:pt x="243751" y="465973"/>
                  </a:cubicBezTo>
                  <a:cubicBezTo>
                    <a:pt x="238452" y="465973"/>
                    <a:pt x="233153" y="465973"/>
                    <a:pt x="226088" y="465973"/>
                  </a:cubicBezTo>
                  <a:cubicBezTo>
                    <a:pt x="234919" y="481873"/>
                    <a:pt x="243751" y="496008"/>
                    <a:pt x="250817" y="508374"/>
                  </a:cubicBezTo>
                  <a:cubicBezTo>
                    <a:pt x="257882" y="520742"/>
                    <a:pt x="254349" y="533109"/>
                    <a:pt x="243751" y="538409"/>
                  </a:cubicBezTo>
                  <a:cubicBezTo>
                    <a:pt x="233153" y="545476"/>
                    <a:pt x="220789" y="541942"/>
                    <a:pt x="213724" y="529575"/>
                  </a:cubicBezTo>
                  <a:cubicBezTo>
                    <a:pt x="203126" y="511908"/>
                    <a:pt x="192528" y="494241"/>
                    <a:pt x="181930" y="476574"/>
                  </a:cubicBezTo>
                  <a:cubicBezTo>
                    <a:pt x="176631" y="467740"/>
                    <a:pt x="171333" y="464206"/>
                    <a:pt x="162501" y="464206"/>
                  </a:cubicBezTo>
                  <a:cubicBezTo>
                    <a:pt x="118343" y="464206"/>
                    <a:pt x="75951" y="464206"/>
                    <a:pt x="31793" y="464206"/>
                  </a:cubicBezTo>
                  <a:cubicBezTo>
                    <a:pt x="17663" y="464206"/>
                    <a:pt x="7065" y="460673"/>
                    <a:pt x="1766" y="448306"/>
                  </a:cubicBezTo>
                  <a:cubicBezTo>
                    <a:pt x="1766" y="444773"/>
                    <a:pt x="1766" y="441239"/>
                    <a:pt x="1766" y="437705"/>
                  </a:cubicBezTo>
                  <a:cubicBezTo>
                    <a:pt x="26495" y="395304"/>
                    <a:pt x="51223" y="352903"/>
                    <a:pt x="74185" y="310502"/>
                  </a:cubicBezTo>
                  <a:cubicBezTo>
                    <a:pt x="75951" y="306968"/>
                    <a:pt x="77718" y="298134"/>
                    <a:pt x="74185" y="294601"/>
                  </a:cubicBezTo>
                  <a:cubicBezTo>
                    <a:pt x="49457" y="252200"/>
                    <a:pt x="24728" y="209798"/>
                    <a:pt x="0" y="167397"/>
                  </a:cubicBezTo>
                  <a:cubicBezTo>
                    <a:pt x="1766" y="165630"/>
                    <a:pt x="1766" y="162097"/>
                    <a:pt x="1766" y="156797"/>
                  </a:cubicBezTo>
                  <a:close/>
                  <a:moveTo>
                    <a:pt x="432747" y="349369"/>
                  </a:moveTo>
                  <a:cubicBezTo>
                    <a:pt x="423915" y="365270"/>
                    <a:pt x="415083" y="379404"/>
                    <a:pt x="406252" y="395304"/>
                  </a:cubicBezTo>
                  <a:cubicBezTo>
                    <a:pt x="397420" y="409438"/>
                    <a:pt x="385056" y="412971"/>
                    <a:pt x="374458" y="407671"/>
                  </a:cubicBezTo>
                  <a:cubicBezTo>
                    <a:pt x="363860" y="400605"/>
                    <a:pt x="360328" y="388237"/>
                    <a:pt x="369159" y="374104"/>
                  </a:cubicBezTo>
                  <a:cubicBezTo>
                    <a:pt x="379757" y="354670"/>
                    <a:pt x="390355" y="335236"/>
                    <a:pt x="402719" y="317568"/>
                  </a:cubicBezTo>
                  <a:cubicBezTo>
                    <a:pt x="406252" y="310502"/>
                    <a:pt x="408018" y="305201"/>
                    <a:pt x="402719" y="298134"/>
                  </a:cubicBezTo>
                  <a:cubicBezTo>
                    <a:pt x="383290" y="264567"/>
                    <a:pt x="363860" y="230999"/>
                    <a:pt x="344431" y="197431"/>
                  </a:cubicBezTo>
                  <a:cubicBezTo>
                    <a:pt x="340898" y="190364"/>
                    <a:pt x="335599" y="186831"/>
                    <a:pt x="328534" y="186831"/>
                  </a:cubicBezTo>
                  <a:cubicBezTo>
                    <a:pt x="289675" y="186831"/>
                    <a:pt x="250817" y="186831"/>
                    <a:pt x="211958" y="186831"/>
                  </a:cubicBezTo>
                  <a:cubicBezTo>
                    <a:pt x="203126" y="186831"/>
                    <a:pt x="197827" y="188598"/>
                    <a:pt x="194294" y="197431"/>
                  </a:cubicBezTo>
                  <a:cubicBezTo>
                    <a:pt x="174865" y="230999"/>
                    <a:pt x="155435" y="264567"/>
                    <a:pt x="136006" y="298134"/>
                  </a:cubicBezTo>
                  <a:cubicBezTo>
                    <a:pt x="132473" y="305201"/>
                    <a:pt x="130707" y="310502"/>
                    <a:pt x="136006" y="319335"/>
                  </a:cubicBezTo>
                  <a:cubicBezTo>
                    <a:pt x="155435" y="351136"/>
                    <a:pt x="174865" y="384704"/>
                    <a:pt x="192528" y="416505"/>
                  </a:cubicBezTo>
                  <a:cubicBezTo>
                    <a:pt x="197827" y="425339"/>
                    <a:pt x="203126" y="428872"/>
                    <a:pt x="213724" y="428872"/>
                  </a:cubicBezTo>
                  <a:cubicBezTo>
                    <a:pt x="296740" y="428872"/>
                    <a:pt x="379757" y="428872"/>
                    <a:pt x="462774" y="428872"/>
                  </a:cubicBezTo>
                  <a:cubicBezTo>
                    <a:pt x="466306" y="428872"/>
                    <a:pt x="471606" y="428872"/>
                    <a:pt x="476904" y="428872"/>
                  </a:cubicBezTo>
                  <a:cubicBezTo>
                    <a:pt x="461008" y="398838"/>
                    <a:pt x="446877" y="375870"/>
                    <a:pt x="432747" y="349369"/>
                  </a:cubicBezTo>
                  <a:close/>
                  <a:moveTo>
                    <a:pt x="60055" y="186831"/>
                  </a:moveTo>
                  <a:cubicBezTo>
                    <a:pt x="75951" y="213332"/>
                    <a:pt x="90082" y="238066"/>
                    <a:pt x="104212" y="262800"/>
                  </a:cubicBezTo>
                  <a:cubicBezTo>
                    <a:pt x="120109" y="236299"/>
                    <a:pt x="134240" y="211565"/>
                    <a:pt x="148370" y="186831"/>
                  </a:cubicBezTo>
                  <a:cubicBezTo>
                    <a:pt x="118343" y="186831"/>
                    <a:pt x="91848" y="186831"/>
                    <a:pt x="60055" y="186831"/>
                  </a:cubicBezTo>
                  <a:close/>
                  <a:moveTo>
                    <a:pt x="388589" y="186831"/>
                  </a:moveTo>
                  <a:cubicBezTo>
                    <a:pt x="404485" y="213332"/>
                    <a:pt x="416850" y="238066"/>
                    <a:pt x="432747" y="262800"/>
                  </a:cubicBezTo>
                  <a:cubicBezTo>
                    <a:pt x="448643" y="236299"/>
                    <a:pt x="461008" y="211565"/>
                    <a:pt x="476904" y="186831"/>
                  </a:cubicBezTo>
                  <a:cubicBezTo>
                    <a:pt x="446877" y="186831"/>
                    <a:pt x="418616" y="186831"/>
                    <a:pt x="388589" y="186831"/>
                  </a:cubicBezTo>
                  <a:close/>
                  <a:moveTo>
                    <a:pt x="224322" y="142663"/>
                  </a:moveTo>
                  <a:cubicBezTo>
                    <a:pt x="254349" y="142663"/>
                    <a:pt x="282610" y="142663"/>
                    <a:pt x="312638" y="142663"/>
                  </a:cubicBezTo>
                  <a:cubicBezTo>
                    <a:pt x="298507" y="116162"/>
                    <a:pt x="284376" y="93195"/>
                    <a:pt x="268480" y="66694"/>
                  </a:cubicBezTo>
                  <a:cubicBezTo>
                    <a:pt x="252582" y="93195"/>
                    <a:pt x="240219" y="116162"/>
                    <a:pt x="224322" y="142663"/>
                  </a:cubicBezTo>
                  <a:close/>
                  <a:moveTo>
                    <a:pt x="61821" y="425339"/>
                  </a:moveTo>
                  <a:cubicBezTo>
                    <a:pt x="91848" y="425339"/>
                    <a:pt x="120109" y="425339"/>
                    <a:pt x="148370" y="425339"/>
                  </a:cubicBezTo>
                  <a:cubicBezTo>
                    <a:pt x="134240" y="398838"/>
                    <a:pt x="120109" y="375870"/>
                    <a:pt x="104212" y="349369"/>
                  </a:cubicBezTo>
                  <a:cubicBezTo>
                    <a:pt x="90082" y="375870"/>
                    <a:pt x="75951" y="398838"/>
                    <a:pt x="61821" y="425339"/>
                  </a:cubicBezTo>
                  <a:close/>
                </a:path>
              </a:pathLst>
            </a:custGeom>
            <a:grpFill/>
            <a:ln w="17659" cap="flat">
              <a:noFill/>
              <a:prstDash val="solid"/>
              <a:miter/>
            </a:ln>
          </p:spPr>
          <p:txBody>
            <a:bodyPr rtlCol="0" anchor="ctr"/>
            <a:lstStyle/>
            <a:p>
              <a:endParaRPr lang="en-US"/>
            </a:p>
          </p:txBody>
        </p:sp>
        <p:sp>
          <p:nvSpPr>
            <p:cNvPr id="70" name="Freeform 126">
              <a:extLst>
                <a:ext uri="{FF2B5EF4-FFF2-40B4-BE49-F238E27FC236}">
                  <a16:creationId xmlns:a16="http://schemas.microsoft.com/office/drawing/2014/main" id="{D3E478AC-B686-4ACE-1E00-8CA2158CB4AA}"/>
                </a:ext>
              </a:extLst>
            </p:cNvPr>
            <p:cNvSpPr/>
            <p:nvPr/>
          </p:nvSpPr>
          <p:spPr>
            <a:xfrm>
              <a:off x="5331004" y="4977390"/>
              <a:ext cx="329658" cy="314349"/>
            </a:xfrm>
            <a:custGeom>
              <a:avLst/>
              <a:gdLst>
                <a:gd name="connsiteX0" fmla="*/ 329659 w 329658"/>
                <a:gd name="connsiteY0" fmla="*/ 130738 h 314349"/>
                <a:gd name="connsiteX1" fmla="*/ 269604 w 329658"/>
                <a:gd name="connsiteY1" fmla="*/ 192573 h 314349"/>
                <a:gd name="connsiteX2" fmla="*/ 262539 w 329658"/>
                <a:gd name="connsiteY2" fmla="*/ 217307 h 314349"/>
                <a:gd name="connsiteX3" fmla="*/ 273136 w 329658"/>
                <a:gd name="connsiteY3" fmla="*/ 280909 h 314349"/>
                <a:gd name="connsiteX4" fmla="*/ 266071 w 329658"/>
                <a:gd name="connsiteY4" fmla="*/ 310943 h 314349"/>
                <a:gd name="connsiteX5" fmla="*/ 236044 w 329658"/>
                <a:gd name="connsiteY5" fmla="*/ 307410 h 314349"/>
                <a:gd name="connsiteX6" fmla="*/ 174223 w 329658"/>
                <a:gd name="connsiteY6" fmla="*/ 275609 h 314349"/>
                <a:gd name="connsiteX7" fmla="*/ 156560 w 329658"/>
                <a:gd name="connsiteY7" fmla="*/ 275609 h 314349"/>
                <a:gd name="connsiteX8" fmla="*/ 91206 w 329658"/>
                <a:gd name="connsiteY8" fmla="*/ 309176 h 314349"/>
                <a:gd name="connsiteX9" fmla="*/ 64712 w 329658"/>
                <a:gd name="connsiteY9" fmla="*/ 310943 h 314349"/>
                <a:gd name="connsiteX10" fmla="*/ 55880 w 329658"/>
                <a:gd name="connsiteY10" fmla="*/ 284442 h 314349"/>
                <a:gd name="connsiteX11" fmla="*/ 68244 w 329658"/>
                <a:gd name="connsiteY11" fmla="*/ 212007 h 314349"/>
                <a:gd name="connsiteX12" fmla="*/ 62945 w 329658"/>
                <a:gd name="connsiteY12" fmla="*/ 196106 h 314349"/>
                <a:gd name="connsiteX13" fmla="*/ 9956 w 329658"/>
                <a:gd name="connsiteY13" fmla="*/ 144871 h 314349"/>
                <a:gd name="connsiteX14" fmla="*/ 1124 w 329658"/>
                <a:gd name="connsiteY14" fmla="*/ 118371 h 314349"/>
                <a:gd name="connsiteX15" fmla="*/ 24087 w 329658"/>
                <a:gd name="connsiteY15" fmla="*/ 102470 h 314349"/>
                <a:gd name="connsiteX16" fmla="*/ 94739 w 329658"/>
                <a:gd name="connsiteY16" fmla="*/ 91870 h 314349"/>
                <a:gd name="connsiteX17" fmla="*/ 110636 w 329658"/>
                <a:gd name="connsiteY17" fmla="*/ 81269 h 314349"/>
                <a:gd name="connsiteX18" fmla="*/ 142429 w 329658"/>
                <a:gd name="connsiteY18" fmla="*/ 17667 h 314349"/>
                <a:gd name="connsiteX19" fmla="*/ 163625 w 329658"/>
                <a:gd name="connsiteY19" fmla="*/ 0 h 314349"/>
                <a:gd name="connsiteX20" fmla="*/ 184821 w 329658"/>
                <a:gd name="connsiteY20" fmla="*/ 17667 h 314349"/>
                <a:gd name="connsiteX21" fmla="*/ 214848 w 329658"/>
                <a:gd name="connsiteY21" fmla="*/ 81269 h 314349"/>
                <a:gd name="connsiteX22" fmla="*/ 232511 w 329658"/>
                <a:gd name="connsiteY22" fmla="*/ 93637 h 314349"/>
                <a:gd name="connsiteX23" fmla="*/ 296099 w 329658"/>
                <a:gd name="connsiteY23" fmla="*/ 102470 h 314349"/>
                <a:gd name="connsiteX24" fmla="*/ 326126 w 329658"/>
                <a:gd name="connsiteY24" fmla="*/ 116604 h 314349"/>
                <a:gd name="connsiteX25" fmla="*/ 329659 w 329658"/>
                <a:gd name="connsiteY25" fmla="*/ 130738 h 314349"/>
                <a:gd name="connsiteX26" fmla="*/ 260772 w 329658"/>
                <a:gd name="connsiteY26" fmla="*/ 139572 h 314349"/>
                <a:gd name="connsiteX27" fmla="*/ 214848 w 329658"/>
                <a:gd name="connsiteY27" fmla="*/ 132504 h 314349"/>
                <a:gd name="connsiteX28" fmla="*/ 184821 w 329658"/>
                <a:gd name="connsiteY28" fmla="*/ 111304 h 314349"/>
                <a:gd name="connsiteX29" fmla="*/ 163625 w 329658"/>
                <a:gd name="connsiteY29" fmla="*/ 68903 h 314349"/>
                <a:gd name="connsiteX30" fmla="*/ 142429 w 329658"/>
                <a:gd name="connsiteY30" fmla="*/ 111304 h 314349"/>
                <a:gd name="connsiteX31" fmla="*/ 112402 w 329658"/>
                <a:gd name="connsiteY31" fmla="*/ 132504 h 314349"/>
                <a:gd name="connsiteX32" fmla="*/ 68244 w 329658"/>
                <a:gd name="connsiteY32" fmla="*/ 139572 h 314349"/>
                <a:gd name="connsiteX33" fmla="*/ 101804 w 329658"/>
                <a:gd name="connsiteY33" fmla="*/ 173139 h 314349"/>
                <a:gd name="connsiteX34" fmla="*/ 112402 w 329658"/>
                <a:gd name="connsiteY34" fmla="*/ 204940 h 314349"/>
                <a:gd name="connsiteX35" fmla="*/ 105337 w 329658"/>
                <a:gd name="connsiteY35" fmla="*/ 252642 h 314349"/>
                <a:gd name="connsiteX36" fmla="*/ 147729 w 329658"/>
                <a:gd name="connsiteY36" fmla="*/ 231441 h 314349"/>
                <a:gd name="connsiteX37" fmla="*/ 183055 w 329658"/>
                <a:gd name="connsiteY37" fmla="*/ 231441 h 314349"/>
                <a:gd name="connsiteX38" fmla="*/ 225446 w 329658"/>
                <a:gd name="connsiteY38" fmla="*/ 252642 h 314349"/>
                <a:gd name="connsiteX39" fmla="*/ 216615 w 329658"/>
                <a:gd name="connsiteY39" fmla="*/ 203173 h 314349"/>
                <a:gd name="connsiteX40" fmla="*/ 227213 w 329658"/>
                <a:gd name="connsiteY40" fmla="*/ 174906 h 314349"/>
                <a:gd name="connsiteX41" fmla="*/ 260772 w 329658"/>
                <a:gd name="connsiteY41" fmla="*/ 139572 h 314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29658" h="314349">
                  <a:moveTo>
                    <a:pt x="329659" y="130738"/>
                  </a:moveTo>
                  <a:cubicBezTo>
                    <a:pt x="310229" y="151938"/>
                    <a:pt x="290799" y="171372"/>
                    <a:pt x="269604" y="192573"/>
                  </a:cubicBezTo>
                  <a:cubicBezTo>
                    <a:pt x="262539" y="199640"/>
                    <a:pt x="259006" y="206707"/>
                    <a:pt x="262539" y="217307"/>
                  </a:cubicBezTo>
                  <a:cubicBezTo>
                    <a:pt x="267838" y="238508"/>
                    <a:pt x="269604" y="259708"/>
                    <a:pt x="273136" y="280909"/>
                  </a:cubicBezTo>
                  <a:cubicBezTo>
                    <a:pt x="274903" y="291509"/>
                    <a:pt x="276669" y="303877"/>
                    <a:pt x="266071" y="310943"/>
                  </a:cubicBezTo>
                  <a:cubicBezTo>
                    <a:pt x="255473" y="318010"/>
                    <a:pt x="244876" y="312710"/>
                    <a:pt x="236044" y="307410"/>
                  </a:cubicBezTo>
                  <a:cubicBezTo>
                    <a:pt x="214848" y="296810"/>
                    <a:pt x="195419" y="286209"/>
                    <a:pt x="174223" y="275609"/>
                  </a:cubicBezTo>
                  <a:cubicBezTo>
                    <a:pt x="168924" y="273842"/>
                    <a:pt x="161859" y="273842"/>
                    <a:pt x="156560" y="275609"/>
                  </a:cubicBezTo>
                  <a:cubicBezTo>
                    <a:pt x="135364" y="286209"/>
                    <a:pt x="114168" y="298577"/>
                    <a:pt x="91206" y="309176"/>
                  </a:cubicBezTo>
                  <a:cubicBezTo>
                    <a:pt x="84141" y="312710"/>
                    <a:pt x="73543" y="312710"/>
                    <a:pt x="64712" y="310943"/>
                  </a:cubicBezTo>
                  <a:cubicBezTo>
                    <a:pt x="54114" y="307410"/>
                    <a:pt x="54114" y="295043"/>
                    <a:pt x="55880" y="284442"/>
                  </a:cubicBezTo>
                  <a:cubicBezTo>
                    <a:pt x="59413" y="259708"/>
                    <a:pt x="64712" y="236741"/>
                    <a:pt x="68244" y="212007"/>
                  </a:cubicBezTo>
                  <a:cubicBezTo>
                    <a:pt x="68244" y="206707"/>
                    <a:pt x="66478" y="199640"/>
                    <a:pt x="62945" y="196106"/>
                  </a:cubicBezTo>
                  <a:cubicBezTo>
                    <a:pt x="45282" y="178439"/>
                    <a:pt x="27619" y="162539"/>
                    <a:pt x="9956" y="144871"/>
                  </a:cubicBezTo>
                  <a:cubicBezTo>
                    <a:pt x="2891" y="137805"/>
                    <a:pt x="-2408" y="130738"/>
                    <a:pt x="1124" y="118371"/>
                  </a:cubicBezTo>
                  <a:cubicBezTo>
                    <a:pt x="4657" y="107770"/>
                    <a:pt x="13489" y="104237"/>
                    <a:pt x="24087" y="102470"/>
                  </a:cubicBezTo>
                  <a:cubicBezTo>
                    <a:pt x="47049" y="98937"/>
                    <a:pt x="71777" y="95403"/>
                    <a:pt x="94739" y="91870"/>
                  </a:cubicBezTo>
                  <a:cubicBezTo>
                    <a:pt x="100038" y="90103"/>
                    <a:pt x="107103" y="86570"/>
                    <a:pt x="110636" y="81269"/>
                  </a:cubicBezTo>
                  <a:cubicBezTo>
                    <a:pt x="121234" y="60069"/>
                    <a:pt x="131831" y="38868"/>
                    <a:pt x="142429" y="17667"/>
                  </a:cubicBezTo>
                  <a:cubicBezTo>
                    <a:pt x="147729" y="8834"/>
                    <a:pt x="153027" y="0"/>
                    <a:pt x="163625" y="0"/>
                  </a:cubicBezTo>
                  <a:cubicBezTo>
                    <a:pt x="175989" y="0"/>
                    <a:pt x="181288" y="7067"/>
                    <a:pt x="184821" y="17667"/>
                  </a:cubicBezTo>
                  <a:cubicBezTo>
                    <a:pt x="195419" y="38868"/>
                    <a:pt x="206017" y="60069"/>
                    <a:pt x="214848" y="81269"/>
                  </a:cubicBezTo>
                  <a:cubicBezTo>
                    <a:pt x="218381" y="90103"/>
                    <a:pt x="223680" y="93637"/>
                    <a:pt x="232511" y="93637"/>
                  </a:cubicBezTo>
                  <a:cubicBezTo>
                    <a:pt x="253707" y="95403"/>
                    <a:pt x="274903" y="100703"/>
                    <a:pt x="296099" y="102470"/>
                  </a:cubicBezTo>
                  <a:cubicBezTo>
                    <a:pt x="308463" y="104237"/>
                    <a:pt x="319061" y="107770"/>
                    <a:pt x="326126" y="116604"/>
                  </a:cubicBezTo>
                  <a:cubicBezTo>
                    <a:pt x="329659" y="121904"/>
                    <a:pt x="329659" y="127204"/>
                    <a:pt x="329659" y="130738"/>
                  </a:cubicBezTo>
                  <a:close/>
                  <a:moveTo>
                    <a:pt x="260772" y="139572"/>
                  </a:moveTo>
                  <a:cubicBezTo>
                    <a:pt x="244876" y="137805"/>
                    <a:pt x="228979" y="134271"/>
                    <a:pt x="214848" y="132504"/>
                  </a:cubicBezTo>
                  <a:cubicBezTo>
                    <a:pt x="200718" y="130738"/>
                    <a:pt x="191886" y="125437"/>
                    <a:pt x="184821" y="111304"/>
                  </a:cubicBezTo>
                  <a:cubicBezTo>
                    <a:pt x="177756" y="97170"/>
                    <a:pt x="170690" y="83036"/>
                    <a:pt x="163625" y="68903"/>
                  </a:cubicBezTo>
                  <a:cubicBezTo>
                    <a:pt x="156560" y="84803"/>
                    <a:pt x="147729" y="97170"/>
                    <a:pt x="142429" y="111304"/>
                  </a:cubicBezTo>
                  <a:cubicBezTo>
                    <a:pt x="137131" y="125437"/>
                    <a:pt x="126533" y="130738"/>
                    <a:pt x="112402" y="132504"/>
                  </a:cubicBezTo>
                  <a:cubicBezTo>
                    <a:pt x="98271" y="134271"/>
                    <a:pt x="84141" y="136038"/>
                    <a:pt x="68244" y="139572"/>
                  </a:cubicBezTo>
                  <a:cubicBezTo>
                    <a:pt x="80608" y="151938"/>
                    <a:pt x="91206" y="162539"/>
                    <a:pt x="101804" y="173139"/>
                  </a:cubicBezTo>
                  <a:cubicBezTo>
                    <a:pt x="110636" y="181973"/>
                    <a:pt x="115935" y="190806"/>
                    <a:pt x="112402" y="204940"/>
                  </a:cubicBezTo>
                  <a:cubicBezTo>
                    <a:pt x="108869" y="219074"/>
                    <a:pt x="107103" y="234974"/>
                    <a:pt x="105337" y="252642"/>
                  </a:cubicBezTo>
                  <a:cubicBezTo>
                    <a:pt x="121234" y="243808"/>
                    <a:pt x="135364" y="238508"/>
                    <a:pt x="147729" y="231441"/>
                  </a:cubicBezTo>
                  <a:cubicBezTo>
                    <a:pt x="160092" y="224374"/>
                    <a:pt x="170690" y="224374"/>
                    <a:pt x="183055" y="231441"/>
                  </a:cubicBezTo>
                  <a:cubicBezTo>
                    <a:pt x="195419" y="238508"/>
                    <a:pt x="209549" y="245575"/>
                    <a:pt x="225446" y="252642"/>
                  </a:cubicBezTo>
                  <a:cubicBezTo>
                    <a:pt x="221913" y="233208"/>
                    <a:pt x="220147" y="219074"/>
                    <a:pt x="216615" y="203173"/>
                  </a:cubicBezTo>
                  <a:cubicBezTo>
                    <a:pt x="214848" y="190806"/>
                    <a:pt x="218381" y="181973"/>
                    <a:pt x="227213" y="174906"/>
                  </a:cubicBezTo>
                  <a:cubicBezTo>
                    <a:pt x="237810" y="164306"/>
                    <a:pt x="248408" y="153705"/>
                    <a:pt x="260772" y="139572"/>
                  </a:cubicBezTo>
                  <a:close/>
                </a:path>
              </a:pathLst>
            </a:custGeom>
            <a:solidFill>
              <a:srgbClr val="F26F46"/>
            </a:solidFill>
            <a:ln w="17659" cap="flat">
              <a:noFill/>
              <a:prstDash val="solid"/>
              <a:miter/>
            </a:ln>
          </p:spPr>
          <p:txBody>
            <a:bodyPr rtlCol="0" anchor="ctr"/>
            <a:lstStyle/>
            <a:p>
              <a:endParaRPr lang="en-US" dirty="0"/>
            </a:p>
          </p:txBody>
        </p:sp>
        <p:sp>
          <p:nvSpPr>
            <p:cNvPr id="71" name="Freeform 129">
              <a:extLst>
                <a:ext uri="{FF2B5EF4-FFF2-40B4-BE49-F238E27FC236}">
                  <a16:creationId xmlns:a16="http://schemas.microsoft.com/office/drawing/2014/main" id="{F0B4E525-9254-DA89-E35F-89DD3C7EBC0A}"/>
                </a:ext>
              </a:extLst>
            </p:cNvPr>
            <p:cNvSpPr/>
            <p:nvPr/>
          </p:nvSpPr>
          <p:spPr>
            <a:xfrm>
              <a:off x="4574380" y="4417339"/>
              <a:ext cx="743617" cy="968163"/>
            </a:xfrm>
            <a:custGeom>
              <a:avLst/>
              <a:gdLst>
                <a:gd name="connsiteX0" fmla="*/ 395654 w 743617"/>
                <a:gd name="connsiteY0" fmla="*/ 42401 h 968163"/>
                <a:gd name="connsiteX1" fmla="*/ 347964 w 743617"/>
                <a:gd name="connsiteY1" fmla="*/ 42401 h 968163"/>
                <a:gd name="connsiteX2" fmla="*/ 347964 w 743617"/>
                <a:gd name="connsiteY2" fmla="*/ 58302 h 968163"/>
                <a:gd name="connsiteX3" fmla="*/ 347964 w 743617"/>
                <a:gd name="connsiteY3" fmla="*/ 245574 h 968163"/>
                <a:gd name="connsiteX4" fmla="*/ 312638 w 743617"/>
                <a:gd name="connsiteY4" fmla="*/ 280909 h 968163"/>
                <a:gd name="connsiteX5" fmla="*/ 61821 w 743617"/>
                <a:gd name="connsiteY5" fmla="*/ 280909 h 968163"/>
                <a:gd name="connsiteX6" fmla="*/ 44158 w 743617"/>
                <a:gd name="connsiteY6" fmla="*/ 280909 h 968163"/>
                <a:gd name="connsiteX7" fmla="*/ 44158 w 743617"/>
                <a:gd name="connsiteY7" fmla="*/ 328611 h 968163"/>
                <a:gd name="connsiteX8" fmla="*/ 60055 w 743617"/>
                <a:gd name="connsiteY8" fmla="*/ 328611 h 968163"/>
                <a:gd name="connsiteX9" fmla="*/ 312638 w 743617"/>
                <a:gd name="connsiteY9" fmla="*/ 328611 h 968163"/>
                <a:gd name="connsiteX10" fmla="*/ 346197 w 743617"/>
                <a:gd name="connsiteY10" fmla="*/ 362178 h 968163"/>
                <a:gd name="connsiteX11" fmla="*/ 346197 w 743617"/>
                <a:gd name="connsiteY11" fmla="*/ 904562 h 968163"/>
                <a:gd name="connsiteX12" fmla="*/ 346197 w 743617"/>
                <a:gd name="connsiteY12" fmla="*/ 923996 h 968163"/>
                <a:gd name="connsiteX13" fmla="*/ 381524 w 743617"/>
                <a:gd name="connsiteY13" fmla="*/ 923996 h 968163"/>
                <a:gd name="connsiteX14" fmla="*/ 411551 w 743617"/>
                <a:gd name="connsiteY14" fmla="*/ 945197 h 968163"/>
                <a:gd name="connsiteX15" fmla="*/ 381524 w 743617"/>
                <a:gd name="connsiteY15" fmla="*/ 968164 h 968163"/>
                <a:gd name="connsiteX16" fmla="*/ 333833 w 743617"/>
                <a:gd name="connsiteY16" fmla="*/ 968164 h 968163"/>
                <a:gd name="connsiteX17" fmla="*/ 303806 w 743617"/>
                <a:gd name="connsiteY17" fmla="*/ 938130 h 968163"/>
                <a:gd name="connsiteX18" fmla="*/ 303806 w 743617"/>
                <a:gd name="connsiteY18" fmla="*/ 727889 h 968163"/>
                <a:gd name="connsiteX19" fmla="*/ 303806 w 743617"/>
                <a:gd name="connsiteY19" fmla="*/ 390446 h 968163"/>
                <a:gd name="connsiteX20" fmla="*/ 303806 w 743617"/>
                <a:gd name="connsiteY20" fmla="*/ 372779 h 968163"/>
                <a:gd name="connsiteX21" fmla="*/ 286143 w 743617"/>
                <a:gd name="connsiteY21" fmla="*/ 372779 h 968163"/>
                <a:gd name="connsiteX22" fmla="*/ 33560 w 743617"/>
                <a:gd name="connsiteY22" fmla="*/ 372779 h 968163"/>
                <a:gd name="connsiteX23" fmla="*/ 0 w 743617"/>
                <a:gd name="connsiteY23" fmla="*/ 339210 h 968163"/>
                <a:gd name="connsiteX24" fmla="*/ 0 w 743617"/>
                <a:gd name="connsiteY24" fmla="*/ 268542 h 968163"/>
                <a:gd name="connsiteX25" fmla="*/ 30028 w 743617"/>
                <a:gd name="connsiteY25" fmla="*/ 238508 h 968163"/>
                <a:gd name="connsiteX26" fmla="*/ 284376 w 743617"/>
                <a:gd name="connsiteY26" fmla="*/ 238508 h 968163"/>
                <a:gd name="connsiteX27" fmla="*/ 303806 w 743617"/>
                <a:gd name="connsiteY27" fmla="*/ 238508 h 968163"/>
                <a:gd name="connsiteX28" fmla="*/ 303806 w 743617"/>
                <a:gd name="connsiteY28" fmla="*/ 220840 h 968163"/>
                <a:gd name="connsiteX29" fmla="*/ 303806 w 743617"/>
                <a:gd name="connsiteY29" fmla="*/ 31801 h 968163"/>
                <a:gd name="connsiteX30" fmla="*/ 335599 w 743617"/>
                <a:gd name="connsiteY30" fmla="*/ 0 h 968163"/>
                <a:gd name="connsiteX31" fmla="*/ 409785 w 743617"/>
                <a:gd name="connsiteY31" fmla="*/ 0 h 968163"/>
                <a:gd name="connsiteX32" fmla="*/ 438045 w 743617"/>
                <a:gd name="connsiteY32" fmla="*/ 28268 h 968163"/>
                <a:gd name="connsiteX33" fmla="*/ 438045 w 743617"/>
                <a:gd name="connsiteY33" fmla="*/ 219074 h 968163"/>
                <a:gd name="connsiteX34" fmla="*/ 438045 w 743617"/>
                <a:gd name="connsiteY34" fmla="*/ 238508 h 968163"/>
                <a:gd name="connsiteX35" fmla="*/ 455708 w 743617"/>
                <a:gd name="connsiteY35" fmla="*/ 238508 h 968163"/>
                <a:gd name="connsiteX36" fmla="*/ 706525 w 743617"/>
                <a:gd name="connsiteY36" fmla="*/ 238508 h 968163"/>
                <a:gd name="connsiteX37" fmla="*/ 743618 w 743617"/>
                <a:gd name="connsiteY37" fmla="*/ 275609 h 968163"/>
                <a:gd name="connsiteX38" fmla="*/ 743618 w 743617"/>
                <a:gd name="connsiteY38" fmla="*/ 300343 h 968163"/>
                <a:gd name="connsiteX39" fmla="*/ 724188 w 743617"/>
                <a:gd name="connsiteY39" fmla="*/ 321543 h 968163"/>
                <a:gd name="connsiteX40" fmla="*/ 701226 w 743617"/>
                <a:gd name="connsiteY40" fmla="*/ 300343 h 968163"/>
                <a:gd name="connsiteX41" fmla="*/ 701226 w 743617"/>
                <a:gd name="connsiteY41" fmla="*/ 280909 h 968163"/>
                <a:gd name="connsiteX42" fmla="*/ 683563 w 743617"/>
                <a:gd name="connsiteY42" fmla="*/ 280909 h 968163"/>
                <a:gd name="connsiteX43" fmla="*/ 430980 w 743617"/>
                <a:gd name="connsiteY43" fmla="*/ 280909 h 968163"/>
                <a:gd name="connsiteX44" fmla="*/ 397420 w 743617"/>
                <a:gd name="connsiteY44" fmla="*/ 247341 h 968163"/>
                <a:gd name="connsiteX45" fmla="*/ 397420 w 743617"/>
                <a:gd name="connsiteY45" fmla="*/ 61835 h 968163"/>
                <a:gd name="connsiteX46" fmla="*/ 395654 w 743617"/>
                <a:gd name="connsiteY46" fmla="*/ 42401 h 968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743617" h="968163">
                  <a:moveTo>
                    <a:pt x="395654" y="42401"/>
                  </a:moveTo>
                  <a:cubicBezTo>
                    <a:pt x="379757" y="42401"/>
                    <a:pt x="363860" y="42401"/>
                    <a:pt x="347964" y="42401"/>
                  </a:cubicBezTo>
                  <a:cubicBezTo>
                    <a:pt x="347964" y="47701"/>
                    <a:pt x="347964" y="53002"/>
                    <a:pt x="347964" y="58302"/>
                  </a:cubicBezTo>
                  <a:cubicBezTo>
                    <a:pt x="347964" y="120137"/>
                    <a:pt x="347964" y="183739"/>
                    <a:pt x="347964" y="245574"/>
                  </a:cubicBezTo>
                  <a:cubicBezTo>
                    <a:pt x="347964" y="275609"/>
                    <a:pt x="342665" y="280909"/>
                    <a:pt x="312638" y="280909"/>
                  </a:cubicBezTo>
                  <a:cubicBezTo>
                    <a:pt x="229621" y="280909"/>
                    <a:pt x="146604" y="280909"/>
                    <a:pt x="61821" y="280909"/>
                  </a:cubicBezTo>
                  <a:cubicBezTo>
                    <a:pt x="56522" y="280909"/>
                    <a:pt x="51223" y="280909"/>
                    <a:pt x="44158" y="280909"/>
                  </a:cubicBezTo>
                  <a:cubicBezTo>
                    <a:pt x="44158" y="296809"/>
                    <a:pt x="44158" y="310943"/>
                    <a:pt x="44158" y="328611"/>
                  </a:cubicBezTo>
                  <a:cubicBezTo>
                    <a:pt x="49457" y="328611"/>
                    <a:pt x="54756" y="328611"/>
                    <a:pt x="60055" y="328611"/>
                  </a:cubicBezTo>
                  <a:cubicBezTo>
                    <a:pt x="144838" y="328611"/>
                    <a:pt x="227854" y="328611"/>
                    <a:pt x="312638" y="328611"/>
                  </a:cubicBezTo>
                  <a:cubicBezTo>
                    <a:pt x="340898" y="328611"/>
                    <a:pt x="346197" y="333910"/>
                    <a:pt x="346197" y="362178"/>
                  </a:cubicBezTo>
                  <a:cubicBezTo>
                    <a:pt x="346197" y="542384"/>
                    <a:pt x="346197" y="722590"/>
                    <a:pt x="346197" y="904562"/>
                  </a:cubicBezTo>
                  <a:cubicBezTo>
                    <a:pt x="346197" y="909862"/>
                    <a:pt x="346197" y="916929"/>
                    <a:pt x="346197" y="923996"/>
                  </a:cubicBezTo>
                  <a:cubicBezTo>
                    <a:pt x="358561" y="923996"/>
                    <a:pt x="370926" y="923996"/>
                    <a:pt x="381524" y="923996"/>
                  </a:cubicBezTo>
                  <a:cubicBezTo>
                    <a:pt x="400953" y="923996"/>
                    <a:pt x="409785" y="931063"/>
                    <a:pt x="411551" y="945197"/>
                  </a:cubicBezTo>
                  <a:cubicBezTo>
                    <a:pt x="411551" y="959330"/>
                    <a:pt x="400953" y="966397"/>
                    <a:pt x="381524" y="968164"/>
                  </a:cubicBezTo>
                  <a:cubicBezTo>
                    <a:pt x="365627" y="968164"/>
                    <a:pt x="349730" y="968164"/>
                    <a:pt x="333833" y="968164"/>
                  </a:cubicBezTo>
                  <a:cubicBezTo>
                    <a:pt x="310871" y="968164"/>
                    <a:pt x="303806" y="961097"/>
                    <a:pt x="303806" y="938130"/>
                  </a:cubicBezTo>
                  <a:cubicBezTo>
                    <a:pt x="303806" y="867461"/>
                    <a:pt x="303806" y="798558"/>
                    <a:pt x="303806" y="727889"/>
                  </a:cubicBezTo>
                  <a:cubicBezTo>
                    <a:pt x="303806" y="614819"/>
                    <a:pt x="303806" y="503516"/>
                    <a:pt x="303806" y="390446"/>
                  </a:cubicBezTo>
                  <a:cubicBezTo>
                    <a:pt x="303806" y="385145"/>
                    <a:pt x="303806" y="379845"/>
                    <a:pt x="303806" y="372779"/>
                  </a:cubicBezTo>
                  <a:cubicBezTo>
                    <a:pt x="296740" y="372779"/>
                    <a:pt x="291442" y="372779"/>
                    <a:pt x="286143" y="372779"/>
                  </a:cubicBezTo>
                  <a:cubicBezTo>
                    <a:pt x="201360" y="372779"/>
                    <a:pt x="118343" y="372779"/>
                    <a:pt x="33560" y="372779"/>
                  </a:cubicBezTo>
                  <a:cubicBezTo>
                    <a:pt x="7065" y="372779"/>
                    <a:pt x="0" y="367478"/>
                    <a:pt x="0" y="339210"/>
                  </a:cubicBezTo>
                  <a:cubicBezTo>
                    <a:pt x="0" y="316243"/>
                    <a:pt x="0" y="291509"/>
                    <a:pt x="0" y="268542"/>
                  </a:cubicBezTo>
                  <a:cubicBezTo>
                    <a:pt x="0" y="245574"/>
                    <a:pt x="7065" y="238508"/>
                    <a:pt x="30028" y="238508"/>
                  </a:cubicBezTo>
                  <a:cubicBezTo>
                    <a:pt x="114810" y="238508"/>
                    <a:pt x="199593" y="238508"/>
                    <a:pt x="284376" y="238508"/>
                  </a:cubicBezTo>
                  <a:cubicBezTo>
                    <a:pt x="289675" y="238508"/>
                    <a:pt x="294974" y="238508"/>
                    <a:pt x="303806" y="238508"/>
                  </a:cubicBezTo>
                  <a:cubicBezTo>
                    <a:pt x="303806" y="233207"/>
                    <a:pt x="303806" y="226140"/>
                    <a:pt x="303806" y="220840"/>
                  </a:cubicBezTo>
                  <a:cubicBezTo>
                    <a:pt x="303806" y="157238"/>
                    <a:pt x="303806" y="95403"/>
                    <a:pt x="303806" y="31801"/>
                  </a:cubicBezTo>
                  <a:cubicBezTo>
                    <a:pt x="303806" y="5300"/>
                    <a:pt x="309105" y="0"/>
                    <a:pt x="335599" y="0"/>
                  </a:cubicBezTo>
                  <a:cubicBezTo>
                    <a:pt x="360328" y="0"/>
                    <a:pt x="385056" y="0"/>
                    <a:pt x="409785" y="0"/>
                  </a:cubicBezTo>
                  <a:cubicBezTo>
                    <a:pt x="430980" y="0"/>
                    <a:pt x="438045" y="7067"/>
                    <a:pt x="438045" y="28268"/>
                  </a:cubicBezTo>
                  <a:cubicBezTo>
                    <a:pt x="438045" y="91869"/>
                    <a:pt x="438045" y="155471"/>
                    <a:pt x="438045" y="219074"/>
                  </a:cubicBezTo>
                  <a:cubicBezTo>
                    <a:pt x="438045" y="224373"/>
                    <a:pt x="438045" y="229674"/>
                    <a:pt x="438045" y="238508"/>
                  </a:cubicBezTo>
                  <a:cubicBezTo>
                    <a:pt x="443345" y="238508"/>
                    <a:pt x="448643" y="238508"/>
                    <a:pt x="455708" y="238508"/>
                  </a:cubicBezTo>
                  <a:cubicBezTo>
                    <a:pt x="538725" y="238508"/>
                    <a:pt x="621742" y="238508"/>
                    <a:pt x="706525" y="238508"/>
                  </a:cubicBezTo>
                  <a:cubicBezTo>
                    <a:pt x="740085" y="238508"/>
                    <a:pt x="743618" y="243808"/>
                    <a:pt x="743618" y="275609"/>
                  </a:cubicBezTo>
                  <a:cubicBezTo>
                    <a:pt x="743618" y="284442"/>
                    <a:pt x="743618" y="293276"/>
                    <a:pt x="743618" y="300343"/>
                  </a:cubicBezTo>
                  <a:cubicBezTo>
                    <a:pt x="743618" y="312710"/>
                    <a:pt x="736553" y="319777"/>
                    <a:pt x="724188" y="321543"/>
                  </a:cubicBezTo>
                  <a:cubicBezTo>
                    <a:pt x="711824" y="321543"/>
                    <a:pt x="702992" y="314476"/>
                    <a:pt x="701226" y="300343"/>
                  </a:cubicBezTo>
                  <a:cubicBezTo>
                    <a:pt x="701226" y="295042"/>
                    <a:pt x="701226" y="287976"/>
                    <a:pt x="701226" y="280909"/>
                  </a:cubicBezTo>
                  <a:cubicBezTo>
                    <a:pt x="694161" y="280909"/>
                    <a:pt x="688862" y="280909"/>
                    <a:pt x="683563" y="280909"/>
                  </a:cubicBezTo>
                  <a:cubicBezTo>
                    <a:pt x="598780" y="280909"/>
                    <a:pt x="515763" y="280909"/>
                    <a:pt x="430980" y="280909"/>
                  </a:cubicBezTo>
                  <a:cubicBezTo>
                    <a:pt x="402719" y="280909"/>
                    <a:pt x="397420" y="275609"/>
                    <a:pt x="397420" y="247341"/>
                  </a:cubicBezTo>
                  <a:cubicBezTo>
                    <a:pt x="397420" y="185506"/>
                    <a:pt x="397420" y="123671"/>
                    <a:pt x="397420" y="61835"/>
                  </a:cubicBezTo>
                  <a:cubicBezTo>
                    <a:pt x="395654" y="54769"/>
                    <a:pt x="395654" y="49468"/>
                    <a:pt x="395654" y="42401"/>
                  </a:cubicBezTo>
                  <a:close/>
                </a:path>
              </a:pathLst>
            </a:custGeom>
            <a:grpFill/>
            <a:ln w="17659" cap="flat">
              <a:noFill/>
              <a:prstDash val="solid"/>
              <a:miter/>
            </a:ln>
          </p:spPr>
          <p:txBody>
            <a:bodyPr rtlCol="0" anchor="ctr"/>
            <a:lstStyle/>
            <a:p>
              <a:endParaRPr lang="en-US"/>
            </a:p>
          </p:txBody>
        </p:sp>
        <p:sp>
          <p:nvSpPr>
            <p:cNvPr id="72" name="Freeform 130">
              <a:extLst>
                <a:ext uri="{FF2B5EF4-FFF2-40B4-BE49-F238E27FC236}">
                  <a16:creationId xmlns:a16="http://schemas.microsoft.com/office/drawing/2014/main" id="{D1C90DFF-EB05-9A1D-67C4-64DF0CB4205B}"/>
                </a:ext>
              </a:extLst>
            </p:cNvPr>
            <p:cNvSpPr/>
            <p:nvPr/>
          </p:nvSpPr>
          <p:spPr>
            <a:xfrm>
              <a:off x="4484298" y="4325469"/>
              <a:ext cx="927314" cy="714090"/>
            </a:xfrm>
            <a:custGeom>
              <a:avLst/>
              <a:gdLst>
                <a:gd name="connsiteX0" fmla="*/ 579351 w 927314"/>
                <a:gd name="connsiteY0" fmla="*/ 42402 h 714090"/>
                <a:gd name="connsiteX1" fmla="*/ 346197 w 927314"/>
                <a:gd name="connsiteY1" fmla="*/ 42402 h 714090"/>
                <a:gd name="connsiteX2" fmla="*/ 346197 w 927314"/>
                <a:gd name="connsiteY2" fmla="*/ 58302 h 714090"/>
                <a:gd name="connsiteX3" fmla="*/ 346197 w 927314"/>
                <a:gd name="connsiteY3" fmla="*/ 249108 h 714090"/>
                <a:gd name="connsiteX4" fmla="*/ 314404 w 927314"/>
                <a:gd name="connsiteY4" fmla="*/ 280909 h 714090"/>
                <a:gd name="connsiteX5" fmla="*/ 60055 w 927314"/>
                <a:gd name="connsiteY5" fmla="*/ 280909 h 714090"/>
                <a:gd name="connsiteX6" fmla="*/ 42391 w 927314"/>
                <a:gd name="connsiteY6" fmla="*/ 280909 h 714090"/>
                <a:gd name="connsiteX7" fmla="*/ 42391 w 927314"/>
                <a:gd name="connsiteY7" fmla="*/ 514116 h 714090"/>
                <a:gd name="connsiteX8" fmla="*/ 58289 w 927314"/>
                <a:gd name="connsiteY8" fmla="*/ 514116 h 714090"/>
                <a:gd name="connsiteX9" fmla="*/ 312638 w 927314"/>
                <a:gd name="connsiteY9" fmla="*/ 514116 h 714090"/>
                <a:gd name="connsiteX10" fmla="*/ 346197 w 927314"/>
                <a:gd name="connsiteY10" fmla="*/ 547684 h 714090"/>
                <a:gd name="connsiteX11" fmla="*/ 346197 w 927314"/>
                <a:gd name="connsiteY11" fmla="*/ 683722 h 714090"/>
                <a:gd name="connsiteX12" fmla="*/ 344431 w 927314"/>
                <a:gd name="connsiteY12" fmla="*/ 699622 h 714090"/>
                <a:gd name="connsiteX13" fmla="*/ 323236 w 927314"/>
                <a:gd name="connsiteY13" fmla="*/ 713756 h 714090"/>
                <a:gd name="connsiteX14" fmla="*/ 305572 w 927314"/>
                <a:gd name="connsiteY14" fmla="*/ 697855 h 714090"/>
                <a:gd name="connsiteX15" fmla="*/ 303806 w 927314"/>
                <a:gd name="connsiteY15" fmla="*/ 676655 h 714090"/>
                <a:gd name="connsiteX16" fmla="*/ 303806 w 927314"/>
                <a:gd name="connsiteY16" fmla="*/ 558285 h 714090"/>
                <a:gd name="connsiteX17" fmla="*/ 286143 w 927314"/>
                <a:gd name="connsiteY17" fmla="*/ 558285 h 714090"/>
                <a:gd name="connsiteX18" fmla="*/ 33560 w 927314"/>
                <a:gd name="connsiteY18" fmla="*/ 558285 h 714090"/>
                <a:gd name="connsiteX19" fmla="*/ 0 w 927314"/>
                <a:gd name="connsiteY19" fmla="*/ 524717 h 714090"/>
                <a:gd name="connsiteX20" fmla="*/ 0 w 927314"/>
                <a:gd name="connsiteY20" fmla="*/ 270309 h 714090"/>
                <a:gd name="connsiteX21" fmla="*/ 31794 w 927314"/>
                <a:gd name="connsiteY21" fmla="*/ 238508 h 714090"/>
                <a:gd name="connsiteX22" fmla="*/ 284376 w 927314"/>
                <a:gd name="connsiteY22" fmla="*/ 238508 h 714090"/>
                <a:gd name="connsiteX23" fmla="*/ 303806 w 927314"/>
                <a:gd name="connsiteY23" fmla="*/ 238508 h 714090"/>
                <a:gd name="connsiteX24" fmla="*/ 303806 w 927314"/>
                <a:gd name="connsiteY24" fmla="*/ 220840 h 714090"/>
                <a:gd name="connsiteX25" fmla="*/ 303806 w 927314"/>
                <a:gd name="connsiteY25" fmla="*/ 31801 h 714090"/>
                <a:gd name="connsiteX26" fmla="*/ 335599 w 927314"/>
                <a:gd name="connsiteY26" fmla="*/ 0 h 714090"/>
                <a:gd name="connsiteX27" fmla="*/ 593481 w 927314"/>
                <a:gd name="connsiteY27" fmla="*/ 0 h 714090"/>
                <a:gd name="connsiteX28" fmla="*/ 623509 w 927314"/>
                <a:gd name="connsiteY28" fmla="*/ 30035 h 714090"/>
                <a:gd name="connsiteX29" fmla="*/ 623509 w 927314"/>
                <a:gd name="connsiteY29" fmla="*/ 219074 h 714090"/>
                <a:gd name="connsiteX30" fmla="*/ 623509 w 927314"/>
                <a:gd name="connsiteY30" fmla="*/ 238508 h 714090"/>
                <a:gd name="connsiteX31" fmla="*/ 641172 w 927314"/>
                <a:gd name="connsiteY31" fmla="*/ 238508 h 714090"/>
                <a:gd name="connsiteX32" fmla="*/ 893754 w 927314"/>
                <a:gd name="connsiteY32" fmla="*/ 238508 h 714090"/>
                <a:gd name="connsiteX33" fmla="*/ 927314 w 927314"/>
                <a:gd name="connsiteY33" fmla="*/ 272075 h 714090"/>
                <a:gd name="connsiteX34" fmla="*/ 927314 w 927314"/>
                <a:gd name="connsiteY34" fmla="*/ 383379 h 714090"/>
                <a:gd name="connsiteX35" fmla="*/ 906119 w 927314"/>
                <a:gd name="connsiteY35" fmla="*/ 406346 h 714090"/>
                <a:gd name="connsiteX36" fmla="*/ 884923 w 927314"/>
                <a:gd name="connsiteY36" fmla="*/ 383379 h 714090"/>
                <a:gd name="connsiteX37" fmla="*/ 884923 w 927314"/>
                <a:gd name="connsiteY37" fmla="*/ 372779 h 714090"/>
                <a:gd name="connsiteX38" fmla="*/ 884923 w 927314"/>
                <a:gd name="connsiteY38" fmla="*/ 296810 h 714090"/>
                <a:gd name="connsiteX39" fmla="*/ 884923 w 927314"/>
                <a:gd name="connsiteY39" fmla="*/ 280909 h 714090"/>
                <a:gd name="connsiteX40" fmla="*/ 867260 w 927314"/>
                <a:gd name="connsiteY40" fmla="*/ 280909 h 714090"/>
                <a:gd name="connsiteX41" fmla="*/ 612911 w 927314"/>
                <a:gd name="connsiteY41" fmla="*/ 280909 h 714090"/>
                <a:gd name="connsiteX42" fmla="*/ 579351 w 927314"/>
                <a:gd name="connsiteY42" fmla="*/ 249108 h 714090"/>
                <a:gd name="connsiteX43" fmla="*/ 579351 w 927314"/>
                <a:gd name="connsiteY43" fmla="*/ 61835 h 714090"/>
                <a:gd name="connsiteX44" fmla="*/ 579351 w 927314"/>
                <a:gd name="connsiteY44" fmla="*/ 42402 h 714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927314" h="714090">
                  <a:moveTo>
                    <a:pt x="579351" y="42402"/>
                  </a:moveTo>
                  <a:cubicBezTo>
                    <a:pt x="499867" y="42402"/>
                    <a:pt x="423915" y="42402"/>
                    <a:pt x="346197" y="42402"/>
                  </a:cubicBezTo>
                  <a:cubicBezTo>
                    <a:pt x="346197" y="47702"/>
                    <a:pt x="346197" y="53002"/>
                    <a:pt x="346197" y="58302"/>
                  </a:cubicBezTo>
                  <a:cubicBezTo>
                    <a:pt x="346197" y="121904"/>
                    <a:pt x="346197" y="185506"/>
                    <a:pt x="346197" y="249108"/>
                  </a:cubicBezTo>
                  <a:cubicBezTo>
                    <a:pt x="346197" y="273842"/>
                    <a:pt x="339132" y="280909"/>
                    <a:pt x="314404" y="280909"/>
                  </a:cubicBezTo>
                  <a:cubicBezTo>
                    <a:pt x="229621" y="280909"/>
                    <a:pt x="144838" y="280909"/>
                    <a:pt x="60055" y="280909"/>
                  </a:cubicBezTo>
                  <a:cubicBezTo>
                    <a:pt x="54756" y="280909"/>
                    <a:pt x="49457" y="280909"/>
                    <a:pt x="42391" y="280909"/>
                  </a:cubicBezTo>
                  <a:cubicBezTo>
                    <a:pt x="42391" y="358645"/>
                    <a:pt x="42391" y="434614"/>
                    <a:pt x="42391" y="514116"/>
                  </a:cubicBezTo>
                  <a:cubicBezTo>
                    <a:pt x="47691" y="514116"/>
                    <a:pt x="52989" y="514116"/>
                    <a:pt x="58289" y="514116"/>
                  </a:cubicBezTo>
                  <a:cubicBezTo>
                    <a:pt x="143071" y="514116"/>
                    <a:pt x="227854" y="514116"/>
                    <a:pt x="312638" y="514116"/>
                  </a:cubicBezTo>
                  <a:cubicBezTo>
                    <a:pt x="339132" y="514116"/>
                    <a:pt x="346197" y="521183"/>
                    <a:pt x="346197" y="547684"/>
                  </a:cubicBezTo>
                  <a:cubicBezTo>
                    <a:pt x="346197" y="593619"/>
                    <a:pt x="346197" y="637787"/>
                    <a:pt x="346197" y="683722"/>
                  </a:cubicBezTo>
                  <a:cubicBezTo>
                    <a:pt x="346197" y="689022"/>
                    <a:pt x="346197" y="694322"/>
                    <a:pt x="344431" y="699622"/>
                  </a:cubicBezTo>
                  <a:cubicBezTo>
                    <a:pt x="340899" y="710223"/>
                    <a:pt x="333833" y="715523"/>
                    <a:pt x="323236" y="713756"/>
                  </a:cubicBezTo>
                  <a:cubicBezTo>
                    <a:pt x="316170" y="711990"/>
                    <a:pt x="309105" y="704922"/>
                    <a:pt x="305572" y="697855"/>
                  </a:cubicBezTo>
                  <a:cubicBezTo>
                    <a:pt x="302040" y="692556"/>
                    <a:pt x="303806" y="683722"/>
                    <a:pt x="303806" y="676655"/>
                  </a:cubicBezTo>
                  <a:cubicBezTo>
                    <a:pt x="303806" y="637787"/>
                    <a:pt x="303806" y="598919"/>
                    <a:pt x="303806" y="558285"/>
                  </a:cubicBezTo>
                  <a:cubicBezTo>
                    <a:pt x="296741" y="558285"/>
                    <a:pt x="291442" y="558285"/>
                    <a:pt x="286143" y="558285"/>
                  </a:cubicBezTo>
                  <a:cubicBezTo>
                    <a:pt x="201360" y="558285"/>
                    <a:pt x="118343" y="558285"/>
                    <a:pt x="33560" y="558285"/>
                  </a:cubicBezTo>
                  <a:cubicBezTo>
                    <a:pt x="5299" y="558285"/>
                    <a:pt x="0" y="552985"/>
                    <a:pt x="0" y="524717"/>
                  </a:cubicBezTo>
                  <a:cubicBezTo>
                    <a:pt x="0" y="439914"/>
                    <a:pt x="0" y="355111"/>
                    <a:pt x="0" y="270309"/>
                  </a:cubicBezTo>
                  <a:cubicBezTo>
                    <a:pt x="0" y="245574"/>
                    <a:pt x="7065" y="238508"/>
                    <a:pt x="31794" y="238508"/>
                  </a:cubicBezTo>
                  <a:cubicBezTo>
                    <a:pt x="116577" y="238508"/>
                    <a:pt x="199594" y="238508"/>
                    <a:pt x="284376" y="238508"/>
                  </a:cubicBezTo>
                  <a:cubicBezTo>
                    <a:pt x="289675" y="238508"/>
                    <a:pt x="294974" y="238508"/>
                    <a:pt x="303806" y="238508"/>
                  </a:cubicBezTo>
                  <a:cubicBezTo>
                    <a:pt x="303806" y="231441"/>
                    <a:pt x="303806" y="226141"/>
                    <a:pt x="303806" y="220840"/>
                  </a:cubicBezTo>
                  <a:cubicBezTo>
                    <a:pt x="303806" y="157238"/>
                    <a:pt x="303806" y="95403"/>
                    <a:pt x="303806" y="31801"/>
                  </a:cubicBezTo>
                  <a:cubicBezTo>
                    <a:pt x="303806" y="5300"/>
                    <a:pt x="309105" y="0"/>
                    <a:pt x="335599" y="0"/>
                  </a:cubicBezTo>
                  <a:cubicBezTo>
                    <a:pt x="422149" y="0"/>
                    <a:pt x="506932" y="0"/>
                    <a:pt x="593481" y="0"/>
                  </a:cubicBezTo>
                  <a:cubicBezTo>
                    <a:pt x="616443" y="0"/>
                    <a:pt x="623509" y="7067"/>
                    <a:pt x="623509" y="30035"/>
                  </a:cubicBezTo>
                  <a:cubicBezTo>
                    <a:pt x="623509" y="93637"/>
                    <a:pt x="623509" y="155472"/>
                    <a:pt x="623509" y="219074"/>
                  </a:cubicBezTo>
                  <a:cubicBezTo>
                    <a:pt x="623509" y="224374"/>
                    <a:pt x="623509" y="229674"/>
                    <a:pt x="623509" y="238508"/>
                  </a:cubicBezTo>
                  <a:cubicBezTo>
                    <a:pt x="630574" y="238508"/>
                    <a:pt x="635873" y="238508"/>
                    <a:pt x="641172" y="238508"/>
                  </a:cubicBezTo>
                  <a:cubicBezTo>
                    <a:pt x="725955" y="238508"/>
                    <a:pt x="808971" y="238508"/>
                    <a:pt x="893754" y="238508"/>
                  </a:cubicBezTo>
                  <a:cubicBezTo>
                    <a:pt x="922015" y="238508"/>
                    <a:pt x="927314" y="243808"/>
                    <a:pt x="927314" y="272075"/>
                  </a:cubicBezTo>
                  <a:cubicBezTo>
                    <a:pt x="927314" y="309176"/>
                    <a:pt x="927314" y="346278"/>
                    <a:pt x="927314" y="383379"/>
                  </a:cubicBezTo>
                  <a:cubicBezTo>
                    <a:pt x="927314" y="397513"/>
                    <a:pt x="918483" y="406346"/>
                    <a:pt x="906119" y="406346"/>
                  </a:cubicBezTo>
                  <a:cubicBezTo>
                    <a:pt x="893754" y="406346"/>
                    <a:pt x="884923" y="397513"/>
                    <a:pt x="884923" y="383379"/>
                  </a:cubicBezTo>
                  <a:cubicBezTo>
                    <a:pt x="884923" y="379845"/>
                    <a:pt x="884923" y="376312"/>
                    <a:pt x="884923" y="372779"/>
                  </a:cubicBezTo>
                  <a:cubicBezTo>
                    <a:pt x="884923" y="348045"/>
                    <a:pt x="884923" y="321544"/>
                    <a:pt x="884923" y="296810"/>
                  </a:cubicBezTo>
                  <a:cubicBezTo>
                    <a:pt x="884923" y="291509"/>
                    <a:pt x="884923" y="287976"/>
                    <a:pt x="884923" y="280909"/>
                  </a:cubicBezTo>
                  <a:cubicBezTo>
                    <a:pt x="877858" y="280909"/>
                    <a:pt x="872558" y="280909"/>
                    <a:pt x="867260" y="280909"/>
                  </a:cubicBezTo>
                  <a:cubicBezTo>
                    <a:pt x="782477" y="280909"/>
                    <a:pt x="697693" y="280909"/>
                    <a:pt x="612911" y="280909"/>
                  </a:cubicBezTo>
                  <a:cubicBezTo>
                    <a:pt x="586416" y="280909"/>
                    <a:pt x="581117" y="273842"/>
                    <a:pt x="579351" y="249108"/>
                  </a:cubicBezTo>
                  <a:cubicBezTo>
                    <a:pt x="579351" y="187273"/>
                    <a:pt x="579351" y="123671"/>
                    <a:pt x="579351" y="61835"/>
                  </a:cubicBezTo>
                  <a:cubicBezTo>
                    <a:pt x="579351" y="54769"/>
                    <a:pt x="579351" y="49468"/>
                    <a:pt x="579351" y="42402"/>
                  </a:cubicBezTo>
                  <a:close/>
                </a:path>
              </a:pathLst>
            </a:custGeom>
            <a:grpFill/>
            <a:ln w="17659" cap="flat">
              <a:noFill/>
              <a:prstDash val="solid"/>
              <a:miter/>
            </a:ln>
          </p:spPr>
          <p:txBody>
            <a:bodyPr rtlCol="0" anchor="ctr"/>
            <a:lstStyle/>
            <a:p>
              <a:endParaRPr lang="en-US"/>
            </a:p>
          </p:txBody>
        </p:sp>
        <p:sp>
          <p:nvSpPr>
            <p:cNvPr id="73" name="Freeform 131">
              <a:extLst>
                <a:ext uri="{FF2B5EF4-FFF2-40B4-BE49-F238E27FC236}">
                  <a16:creationId xmlns:a16="http://schemas.microsoft.com/office/drawing/2014/main" id="{AC0303C3-4629-4EB3-9654-9771992843ED}"/>
                </a:ext>
              </a:extLst>
            </p:cNvPr>
            <p:cNvSpPr/>
            <p:nvPr/>
          </p:nvSpPr>
          <p:spPr>
            <a:xfrm>
              <a:off x="4786338" y="5067493"/>
              <a:ext cx="317936" cy="409879"/>
            </a:xfrm>
            <a:custGeom>
              <a:avLst/>
              <a:gdLst>
                <a:gd name="connsiteX0" fmla="*/ 42391 w 317936"/>
                <a:gd name="connsiteY0" fmla="*/ 365712 h 409879"/>
                <a:gd name="connsiteX1" fmla="*/ 157202 w 317936"/>
                <a:gd name="connsiteY1" fmla="*/ 365712 h 409879"/>
                <a:gd name="connsiteX2" fmla="*/ 291442 w 317936"/>
                <a:gd name="connsiteY2" fmla="*/ 365712 h 409879"/>
                <a:gd name="connsiteX3" fmla="*/ 317936 w 317936"/>
                <a:gd name="connsiteY3" fmla="*/ 388679 h 409879"/>
                <a:gd name="connsiteX4" fmla="*/ 291442 w 317936"/>
                <a:gd name="connsiteY4" fmla="*/ 409880 h 409879"/>
                <a:gd name="connsiteX5" fmla="*/ 26495 w 317936"/>
                <a:gd name="connsiteY5" fmla="*/ 409880 h 409879"/>
                <a:gd name="connsiteX6" fmla="*/ 0 w 317936"/>
                <a:gd name="connsiteY6" fmla="*/ 383379 h 409879"/>
                <a:gd name="connsiteX7" fmla="*/ 0 w 317936"/>
                <a:gd name="connsiteY7" fmla="*/ 26501 h 409879"/>
                <a:gd name="connsiteX8" fmla="*/ 21196 w 317936"/>
                <a:gd name="connsiteY8" fmla="*/ 0 h 409879"/>
                <a:gd name="connsiteX9" fmla="*/ 42391 w 317936"/>
                <a:gd name="connsiteY9" fmla="*/ 26501 h 409879"/>
                <a:gd name="connsiteX10" fmla="*/ 42391 w 317936"/>
                <a:gd name="connsiteY10" fmla="*/ 346278 h 409879"/>
                <a:gd name="connsiteX11" fmla="*/ 42391 w 317936"/>
                <a:gd name="connsiteY11" fmla="*/ 365712 h 409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7936" h="409879">
                  <a:moveTo>
                    <a:pt x="42391" y="365712"/>
                  </a:moveTo>
                  <a:cubicBezTo>
                    <a:pt x="83017" y="365712"/>
                    <a:pt x="120109" y="365712"/>
                    <a:pt x="157202" y="365712"/>
                  </a:cubicBezTo>
                  <a:cubicBezTo>
                    <a:pt x="201360" y="365712"/>
                    <a:pt x="247284" y="365712"/>
                    <a:pt x="291442" y="365712"/>
                  </a:cubicBezTo>
                  <a:cubicBezTo>
                    <a:pt x="309105" y="365712"/>
                    <a:pt x="317936" y="374545"/>
                    <a:pt x="317936" y="388679"/>
                  </a:cubicBezTo>
                  <a:cubicBezTo>
                    <a:pt x="317936" y="401046"/>
                    <a:pt x="307338" y="409880"/>
                    <a:pt x="291442" y="409880"/>
                  </a:cubicBezTo>
                  <a:cubicBezTo>
                    <a:pt x="203126" y="409880"/>
                    <a:pt x="114810" y="409880"/>
                    <a:pt x="26495" y="409880"/>
                  </a:cubicBezTo>
                  <a:cubicBezTo>
                    <a:pt x="7065" y="409880"/>
                    <a:pt x="0" y="402813"/>
                    <a:pt x="0" y="383379"/>
                  </a:cubicBezTo>
                  <a:cubicBezTo>
                    <a:pt x="0" y="265008"/>
                    <a:pt x="0" y="144871"/>
                    <a:pt x="0" y="26501"/>
                  </a:cubicBezTo>
                  <a:cubicBezTo>
                    <a:pt x="0" y="8834"/>
                    <a:pt x="8832" y="0"/>
                    <a:pt x="21196" y="0"/>
                  </a:cubicBezTo>
                  <a:cubicBezTo>
                    <a:pt x="35326" y="0"/>
                    <a:pt x="42391" y="8834"/>
                    <a:pt x="42391" y="26501"/>
                  </a:cubicBezTo>
                  <a:cubicBezTo>
                    <a:pt x="42391" y="132504"/>
                    <a:pt x="42391" y="240274"/>
                    <a:pt x="42391" y="346278"/>
                  </a:cubicBezTo>
                  <a:cubicBezTo>
                    <a:pt x="42391" y="353345"/>
                    <a:pt x="42391" y="358645"/>
                    <a:pt x="42391" y="365712"/>
                  </a:cubicBezTo>
                  <a:close/>
                </a:path>
              </a:pathLst>
            </a:custGeom>
            <a:grpFill/>
            <a:ln w="17659" cap="flat">
              <a:noFill/>
              <a:prstDash val="solid"/>
              <a:miter/>
            </a:ln>
          </p:spPr>
          <p:txBody>
            <a:bodyPr rtlCol="0" anchor="ctr"/>
            <a:lstStyle/>
            <a:p>
              <a:endParaRPr lang="en-US"/>
            </a:p>
          </p:txBody>
        </p:sp>
        <p:sp>
          <p:nvSpPr>
            <p:cNvPr id="74" name="Freeform 132">
              <a:extLst>
                <a:ext uri="{FF2B5EF4-FFF2-40B4-BE49-F238E27FC236}">
                  <a16:creationId xmlns:a16="http://schemas.microsoft.com/office/drawing/2014/main" id="{FC711DF7-F411-84D5-0363-F21EF9C7021A}"/>
                </a:ext>
              </a:extLst>
            </p:cNvPr>
            <p:cNvSpPr/>
            <p:nvPr/>
          </p:nvSpPr>
          <p:spPr>
            <a:xfrm>
              <a:off x="4970034" y="4745950"/>
              <a:ext cx="208425" cy="169875"/>
            </a:xfrm>
            <a:custGeom>
              <a:avLst/>
              <a:gdLst>
                <a:gd name="connsiteX0" fmla="*/ 42391 w 208425"/>
                <a:gd name="connsiteY0" fmla="*/ 42401 h 169875"/>
                <a:gd name="connsiteX1" fmla="*/ 42391 w 208425"/>
                <a:gd name="connsiteY1" fmla="*/ 137804 h 169875"/>
                <a:gd name="connsiteX2" fmla="*/ 40626 w 208425"/>
                <a:gd name="connsiteY2" fmla="*/ 153705 h 169875"/>
                <a:gd name="connsiteX3" fmla="*/ 19430 w 208425"/>
                <a:gd name="connsiteY3" fmla="*/ 169605 h 169875"/>
                <a:gd name="connsiteX4" fmla="*/ 0 w 208425"/>
                <a:gd name="connsiteY4" fmla="*/ 150171 h 169875"/>
                <a:gd name="connsiteX5" fmla="*/ 0 w 208425"/>
                <a:gd name="connsiteY5" fmla="*/ 109536 h 169875"/>
                <a:gd name="connsiteX6" fmla="*/ 0 w 208425"/>
                <a:gd name="connsiteY6" fmla="*/ 28267 h 169875"/>
                <a:gd name="connsiteX7" fmla="*/ 28261 w 208425"/>
                <a:gd name="connsiteY7" fmla="*/ 0 h 169875"/>
                <a:gd name="connsiteX8" fmla="*/ 181931 w 208425"/>
                <a:gd name="connsiteY8" fmla="*/ 0 h 169875"/>
                <a:gd name="connsiteX9" fmla="*/ 208425 w 208425"/>
                <a:gd name="connsiteY9" fmla="*/ 22967 h 169875"/>
                <a:gd name="connsiteX10" fmla="*/ 181931 w 208425"/>
                <a:gd name="connsiteY10" fmla="*/ 44168 h 169875"/>
                <a:gd name="connsiteX11" fmla="*/ 60055 w 208425"/>
                <a:gd name="connsiteY11" fmla="*/ 44168 h 169875"/>
                <a:gd name="connsiteX12" fmla="*/ 42391 w 208425"/>
                <a:gd name="connsiteY12" fmla="*/ 42401 h 169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8425" h="169875">
                  <a:moveTo>
                    <a:pt x="42391" y="42401"/>
                  </a:moveTo>
                  <a:cubicBezTo>
                    <a:pt x="42391" y="75969"/>
                    <a:pt x="42391" y="106003"/>
                    <a:pt x="42391" y="137804"/>
                  </a:cubicBezTo>
                  <a:cubicBezTo>
                    <a:pt x="42391" y="143104"/>
                    <a:pt x="42391" y="148405"/>
                    <a:pt x="40626" y="153705"/>
                  </a:cubicBezTo>
                  <a:cubicBezTo>
                    <a:pt x="38859" y="164305"/>
                    <a:pt x="30028" y="171372"/>
                    <a:pt x="19430" y="169605"/>
                  </a:cubicBezTo>
                  <a:cubicBezTo>
                    <a:pt x="8832" y="169605"/>
                    <a:pt x="0" y="162538"/>
                    <a:pt x="0" y="150171"/>
                  </a:cubicBezTo>
                  <a:cubicBezTo>
                    <a:pt x="0" y="136037"/>
                    <a:pt x="0" y="123671"/>
                    <a:pt x="0" y="109536"/>
                  </a:cubicBezTo>
                  <a:cubicBezTo>
                    <a:pt x="0" y="83036"/>
                    <a:pt x="0" y="54768"/>
                    <a:pt x="0" y="28267"/>
                  </a:cubicBezTo>
                  <a:cubicBezTo>
                    <a:pt x="0" y="7067"/>
                    <a:pt x="7065" y="0"/>
                    <a:pt x="28261" y="0"/>
                  </a:cubicBezTo>
                  <a:cubicBezTo>
                    <a:pt x="79484" y="0"/>
                    <a:pt x="130707" y="0"/>
                    <a:pt x="181931" y="0"/>
                  </a:cubicBezTo>
                  <a:cubicBezTo>
                    <a:pt x="199594" y="0"/>
                    <a:pt x="208425" y="8834"/>
                    <a:pt x="208425" y="22967"/>
                  </a:cubicBezTo>
                  <a:cubicBezTo>
                    <a:pt x="208425" y="35334"/>
                    <a:pt x="199594" y="44168"/>
                    <a:pt x="181931" y="44168"/>
                  </a:cubicBezTo>
                  <a:cubicBezTo>
                    <a:pt x="141305" y="44168"/>
                    <a:pt x="100680" y="44168"/>
                    <a:pt x="60055" y="44168"/>
                  </a:cubicBezTo>
                  <a:cubicBezTo>
                    <a:pt x="54756" y="42401"/>
                    <a:pt x="49457" y="42401"/>
                    <a:pt x="42391" y="42401"/>
                  </a:cubicBezTo>
                  <a:close/>
                </a:path>
              </a:pathLst>
            </a:custGeom>
            <a:grpFill/>
            <a:ln w="17659" cap="flat">
              <a:noFill/>
              <a:prstDash val="solid"/>
              <a:miter/>
            </a:ln>
          </p:spPr>
          <p:txBody>
            <a:bodyPr rtlCol="0" anchor="ctr"/>
            <a:lstStyle/>
            <a:p>
              <a:endParaRPr lang="en-US"/>
            </a:p>
          </p:txBody>
        </p:sp>
      </p:grpSp>
      <p:grpSp>
        <p:nvGrpSpPr>
          <p:cNvPr id="75" name="Graphic 2">
            <a:extLst>
              <a:ext uri="{FF2B5EF4-FFF2-40B4-BE49-F238E27FC236}">
                <a16:creationId xmlns:a16="http://schemas.microsoft.com/office/drawing/2014/main" id="{3D87F5D0-D177-7C89-4843-37248BEE73DC}"/>
              </a:ext>
            </a:extLst>
          </p:cNvPr>
          <p:cNvGrpSpPr/>
          <p:nvPr/>
        </p:nvGrpSpPr>
        <p:grpSpPr>
          <a:xfrm>
            <a:off x="9242626" y="2551773"/>
            <a:ext cx="810755" cy="772668"/>
            <a:chOff x="5495623" y="2716950"/>
            <a:chExt cx="1439007" cy="1385585"/>
          </a:xfrm>
          <a:solidFill>
            <a:schemeClr val="bg1"/>
          </a:solidFill>
        </p:grpSpPr>
        <p:sp>
          <p:nvSpPr>
            <p:cNvPr id="76" name="Freeform 4">
              <a:extLst>
                <a:ext uri="{FF2B5EF4-FFF2-40B4-BE49-F238E27FC236}">
                  <a16:creationId xmlns:a16="http://schemas.microsoft.com/office/drawing/2014/main" id="{0BDD8396-C389-252A-6B12-F35FC83DC36D}"/>
                </a:ext>
              </a:extLst>
            </p:cNvPr>
            <p:cNvSpPr/>
            <p:nvPr/>
          </p:nvSpPr>
          <p:spPr>
            <a:xfrm>
              <a:off x="5768039" y="2718579"/>
              <a:ext cx="941801" cy="813249"/>
            </a:xfrm>
            <a:custGeom>
              <a:avLst/>
              <a:gdLst>
                <a:gd name="connsiteX0" fmla="*/ 470570 w 941801"/>
                <a:gd name="connsiteY0" fmla="*/ 82449 h 813249"/>
                <a:gd name="connsiteX1" fmla="*/ 460794 w 941801"/>
                <a:gd name="connsiteY1" fmla="*/ 73490 h 813249"/>
                <a:gd name="connsiteX2" fmla="*/ 147143 w 941801"/>
                <a:gd name="connsiteY2" fmla="*/ 31951 h 813249"/>
                <a:gd name="connsiteX3" fmla="*/ 2945 w 941801"/>
                <a:gd name="connsiteY3" fmla="*/ 317837 h 813249"/>
                <a:gd name="connsiteX4" fmla="*/ 99892 w 941801"/>
                <a:gd name="connsiteY4" fmla="*/ 503540 h 813249"/>
                <a:gd name="connsiteX5" fmla="*/ 420060 w 941801"/>
                <a:gd name="connsiteY5" fmla="*/ 791869 h 813249"/>
                <a:gd name="connsiteX6" fmla="*/ 521895 w 941801"/>
                <a:gd name="connsiteY6" fmla="*/ 791869 h 813249"/>
                <a:gd name="connsiteX7" fmla="*/ 620471 w 941801"/>
                <a:gd name="connsiteY7" fmla="*/ 707977 h 813249"/>
                <a:gd name="connsiteX8" fmla="*/ 858357 w 941801"/>
                <a:gd name="connsiteY8" fmla="*/ 485621 h 813249"/>
                <a:gd name="connsiteX9" fmla="*/ 934122 w 941801"/>
                <a:gd name="connsiteY9" fmla="*/ 216840 h 813249"/>
                <a:gd name="connsiteX10" fmla="*/ 632691 w 941801"/>
                <a:gd name="connsiteY10" fmla="*/ 3444 h 813249"/>
                <a:gd name="connsiteX11" fmla="*/ 470570 w 941801"/>
                <a:gd name="connsiteY11" fmla="*/ 84078 h 813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41801" h="813249">
                  <a:moveTo>
                    <a:pt x="470570" y="82449"/>
                  </a:moveTo>
                  <a:cubicBezTo>
                    <a:pt x="466497" y="79191"/>
                    <a:pt x="463238" y="75933"/>
                    <a:pt x="460794" y="73490"/>
                  </a:cubicBezTo>
                  <a:cubicBezTo>
                    <a:pt x="375253" y="-6330"/>
                    <a:pt x="249792" y="-22620"/>
                    <a:pt x="147143" y="31951"/>
                  </a:cubicBezTo>
                  <a:cubicBezTo>
                    <a:pt x="44493" y="86522"/>
                    <a:pt x="-14163" y="204623"/>
                    <a:pt x="2945" y="317837"/>
                  </a:cubicBezTo>
                  <a:cubicBezTo>
                    <a:pt x="14350" y="391141"/>
                    <a:pt x="48567" y="451413"/>
                    <a:pt x="99892" y="503540"/>
                  </a:cubicBezTo>
                  <a:cubicBezTo>
                    <a:pt x="200912" y="605351"/>
                    <a:pt x="310893" y="699018"/>
                    <a:pt x="420060" y="791869"/>
                  </a:cubicBezTo>
                  <a:cubicBezTo>
                    <a:pt x="453462" y="820377"/>
                    <a:pt x="487678" y="820377"/>
                    <a:pt x="521895" y="791869"/>
                  </a:cubicBezTo>
                  <a:cubicBezTo>
                    <a:pt x="554482" y="764177"/>
                    <a:pt x="588698" y="737299"/>
                    <a:pt x="620471" y="707977"/>
                  </a:cubicBezTo>
                  <a:cubicBezTo>
                    <a:pt x="700309" y="634673"/>
                    <a:pt x="782592" y="562998"/>
                    <a:pt x="858357" y="485621"/>
                  </a:cubicBezTo>
                  <a:cubicBezTo>
                    <a:pt x="930863" y="411503"/>
                    <a:pt x="956118" y="319466"/>
                    <a:pt x="934122" y="216840"/>
                  </a:cubicBezTo>
                  <a:cubicBezTo>
                    <a:pt x="904793" y="79191"/>
                    <a:pt x="771186" y="-14475"/>
                    <a:pt x="632691" y="3444"/>
                  </a:cubicBezTo>
                  <a:cubicBezTo>
                    <a:pt x="569961" y="11589"/>
                    <a:pt x="517007" y="38467"/>
                    <a:pt x="470570" y="84078"/>
                  </a:cubicBezTo>
                  <a:close/>
                </a:path>
              </a:pathLst>
            </a:custGeom>
            <a:grpFill/>
            <a:ln w="8132" cap="flat">
              <a:noFill/>
              <a:prstDash val="solid"/>
              <a:miter/>
            </a:ln>
          </p:spPr>
          <p:txBody>
            <a:bodyPr rtlCol="0" anchor="ctr"/>
            <a:lstStyle/>
            <a:p>
              <a:endParaRPr lang="en-US"/>
            </a:p>
          </p:txBody>
        </p:sp>
        <p:grpSp>
          <p:nvGrpSpPr>
            <p:cNvPr id="77" name="Graphic 2">
              <a:extLst>
                <a:ext uri="{FF2B5EF4-FFF2-40B4-BE49-F238E27FC236}">
                  <a16:creationId xmlns:a16="http://schemas.microsoft.com/office/drawing/2014/main" id="{759B068F-89C4-2354-6CD6-6DB31A6074D3}"/>
                </a:ext>
              </a:extLst>
            </p:cNvPr>
            <p:cNvGrpSpPr/>
            <p:nvPr/>
          </p:nvGrpSpPr>
          <p:grpSpPr>
            <a:xfrm>
              <a:off x="5495623" y="2716950"/>
              <a:ext cx="1439007" cy="1385585"/>
              <a:chOff x="5495623" y="2716950"/>
              <a:chExt cx="1439007" cy="1385585"/>
            </a:xfrm>
            <a:grpFill/>
          </p:grpSpPr>
          <p:sp>
            <p:nvSpPr>
              <p:cNvPr id="79" name="Freeform 6">
                <a:extLst>
                  <a:ext uri="{FF2B5EF4-FFF2-40B4-BE49-F238E27FC236}">
                    <a16:creationId xmlns:a16="http://schemas.microsoft.com/office/drawing/2014/main" id="{6F639DAE-1084-F9AF-C36C-93130300D430}"/>
                  </a:ext>
                </a:extLst>
              </p:cNvPr>
              <p:cNvSpPr/>
              <p:nvPr/>
            </p:nvSpPr>
            <p:spPr>
              <a:xfrm>
                <a:off x="5495623" y="3470539"/>
                <a:ext cx="1439007" cy="631996"/>
              </a:xfrm>
              <a:custGeom>
                <a:avLst/>
                <a:gdLst>
                  <a:gd name="connsiteX0" fmla="*/ 936880 w 1439007"/>
                  <a:gd name="connsiteY0" fmla="*/ 276112 h 631996"/>
                  <a:gd name="connsiteX1" fmla="*/ 1128329 w 1439007"/>
                  <a:gd name="connsiteY1" fmla="*/ 191405 h 631996"/>
                  <a:gd name="connsiteX2" fmla="*/ 1312446 w 1439007"/>
                  <a:gd name="connsiteY2" fmla="*/ 110771 h 631996"/>
                  <a:gd name="connsiteX3" fmla="*/ 1428945 w 1439007"/>
                  <a:gd name="connsiteY3" fmla="*/ 147423 h 631996"/>
                  <a:gd name="connsiteX4" fmla="*/ 1411837 w 1439007"/>
                  <a:gd name="connsiteY4" fmla="*/ 245976 h 631996"/>
                  <a:gd name="connsiteX5" fmla="*/ 1310817 w 1439007"/>
                  <a:gd name="connsiteY5" fmla="*/ 326610 h 631996"/>
                  <a:gd name="connsiteX6" fmla="*/ 874964 w 1439007"/>
                  <a:gd name="connsiteY6" fmla="*/ 609238 h 631996"/>
                  <a:gd name="connsiteX7" fmla="*/ 731581 w 1439007"/>
                  <a:gd name="connsiteY7" fmla="*/ 623899 h 631996"/>
                  <a:gd name="connsiteX8" fmla="*/ 327501 w 1439007"/>
                  <a:gd name="connsiteY8" fmla="*/ 522902 h 631996"/>
                  <a:gd name="connsiteX9" fmla="*/ 320168 w 1439007"/>
                  <a:gd name="connsiteY9" fmla="*/ 521273 h 631996"/>
                  <a:gd name="connsiteX10" fmla="*/ 272102 w 1439007"/>
                  <a:gd name="connsiteY10" fmla="*/ 552224 h 631996"/>
                  <a:gd name="connsiteX11" fmla="*/ 39105 w 1439007"/>
                  <a:gd name="connsiteY11" fmla="*/ 552224 h 631996"/>
                  <a:gd name="connsiteX12" fmla="*/ 0 w 1439007"/>
                  <a:gd name="connsiteY12" fmla="*/ 513943 h 631996"/>
                  <a:gd name="connsiteX13" fmla="*/ 0 w 1439007"/>
                  <a:gd name="connsiteY13" fmla="*/ 38281 h 631996"/>
                  <a:gd name="connsiteX14" fmla="*/ 39105 w 1439007"/>
                  <a:gd name="connsiteY14" fmla="*/ 0 h 631996"/>
                  <a:gd name="connsiteX15" fmla="*/ 281064 w 1439007"/>
                  <a:gd name="connsiteY15" fmla="*/ 0 h 631996"/>
                  <a:gd name="connsiteX16" fmla="*/ 317724 w 1439007"/>
                  <a:gd name="connsiteY16" fmla="*/ 22806 h 631996"/>
                  <a:gd name="connsiteX17" fmla="*/ 329130 w 1439007"/>
                  <a:gd name="connsiteY17" fmla="*/ 29322 h 631996"/>
                  <a:gd name="connsiteX18" fmla="*/ 392675 w 1439007"/>
                  <a:gd name="connsiteY18" fmla="*/ 35023 h 631996"/>
                  <a:gd name="connsiteX19" fmla="*/ 518950 w 1439007"/>
                  <a:gd name="connsiteY19" fmla="*/ 84707 h 631996"/>
                  <a:gd name="connsiteX20" fmla="*/ 619155 w 1439007"/>
                  <a:gd name="connsiteY20" fmla="*/ 153938 h 631996"/>
                  <a:gd name="connsiteX21" fmla="*/ 780461 w 1439007"/>
                  <a:gd name="connsiteY21" fmla="*/ 207695 h 631996"/>
                  <a:gd name="connsiteX22" fmla="*/ 851339 w 1439007"/>
                  <a:gd name="connsiteY22" fmla="*/ 216654 h 631996"/>
                  <a:gd name="connsiteX23" fmla="*/ 936880 w 1439007"/>
                  <a:gd name="connsiteY23" fmla="*/ 276112 h 631996"/>
                  <a:gd name="connsiteX24" fmla="*/ 320168 w 1439007"/>
                  <a:gd name="connsiteY24" fmla="*/ 91223 h 631996"/>
                  <a:gd name="connsiteX25" fmla="*/ 318539 w 1439007"/>
                  <a:gd name="connsiteY25" fmla="*/ 98553 h 631996"/>
                  <a:gd name="connsiteX26" fmla="*/ 318539 w 1439007"/>
                  <a:gd name="connsiteY26" fmla="*/ 448784 h 631996"/>
                  <a:gd name="connsiteX27" fmla="*/ 328315 w 1439007"/>
                  <a:gd name="connsiteY27" fmla="*/ 460186 h 631996"/>
                  <a:gd name="connsiteX28" fmla="*/ 755207 w 1439007"/>
                  <a:gd name="connsiteY28" fmla="*/ 566885 h 631996"/>
                  <a:gd name="connsiteX29" fmla="*/ 857041 w 1439007"/>
                  <a:gd name="connsiteY29" fmla="*/ 548966 h 631996"/>
                  <a:gd name="connsiteX30" fmla="*/ 938509 w 1439007"/>
                  <a:gd name="connsiteY30" fmla="*/ 498467 h 631996"/>
                  <a:gd name="connsiteX31" fmla="*/ 1298597 w 1439007"/>
                  <a:gd name="connsiteY31" fmla="*/ 259822 h 631996"/>
                  <a:gd name="connsiteX32" fmla="*/ 1363771 w 1439007"/>
                  <a:gd name="connsiteY32" fmla="*/ 207695 h 631996"/>
                  <a:gd name="connsiteX33" fmla="*/ 1372732 w 1439007"/>
                  <a:gd name="connsiteY33" fmla="*/ 176744 h 631996"/>
                  <a:gd name="connsiteX34" fmla="*/ 1345033 w 1439007"/>
                  <a:gd name="connsiteY34" fmla="*/ 166156 h 631996"/>
                  <a:gd name="connsiteX35" fmla="*/ 1326296 w 1439007"/>
                  <a:gd name="connsiteY35" fmla="*/ 171043 h 631996"/>
                  <a:gd name="connsiteX36" fmla="*/ 952359 w 1439007"/>
                  <a:gd name="connsiteY36" fmla="*/ 337199 h 631996"/>
                  <a:gd name="connsiteX37" fmla="*/ 939324 w 1439007"/>
                  <a:gd name="connsiteY37" fmla="*/ 352674 h 631996"/>
                  <a:gd name="connsiteX38" fmla="*/ 891258 w 1439007"/>
                  <a:gd name="connsiteY38" fmla="*/ 412946 h 631996"/>
                  <a:gd name="connsiteX39" fmla="*/ 817937 w 1439007"/>
                  <a:gd name="connsiteY39" fmla="*/ 428421 h 631996"/>
                  <a:gd name="connsiteX40" fmla="*/ 550722 w 1439007"/>
                  <a:gd name="connsiteY40" fmla="*/ 388511 h 631996"/>
                  <a:gd name="connsiteX41" fmla="*/ 521394 w 1439007"/>
                  <a:gd name="connsiteY41" fmla="*/ 351859 h 631996"/>
                  <a:gd name="connsiteX42" fmla="*/ 563757 w 1439007"/>
                  <a:gd name="connsiteY42" fmla="*/ 329054 h 631996"/>
                  <a:gd name="connsiteX43" fmla="*/ 623229 w 1439007"/>
                  <a:gd name="connsiteY43" fmla="*/ 342086 h 631996"/>
                  <a:gd name="connsiteX44" fmla="*/ 819566 w 1439007"/>
                  <a:gd name="connsiteY44" fmla="*/ 367335 h 631996"/>
                  <a:gd name="connsiteX45" fmla="*/ 857856 w 1439007"/>
                  <a:gd name="connsiteY45" fmla="*/ 360819 h 631996"/>
                  <a:gd name="connsiteX46" fmla="*/ 880667 w 1439007"/>
                  <a:gd name="connsiteY46" fmla="*/ 311135 h 631996"/>
                  <a:gd name="connsiteX47" fmla="*/ 854597 w 1439007"/>
                  <a:gd name="connsiteY47" fmla="*/ 281813 h 631996"/>
                  <a:gd name="connsiteX48" fmla="*/ 802458 w 1439007"/>
                  <a:gd name="connsiteY48" fmla="*/ 272854 h 631996"/>
                  <a:gd name="connsiteX49" fmla="*/ 540946 w 1439007"/>
                  <a:gd name="connsiteY49" fmla="*/ 176744 h 631996"/>
                  <a:gd name="connsiteX50" fmla="*/ 458664 w 1439007"/>
                  <a:gd name="connsiteY50" fmla="*/ 121359 h 631996"/>
                  <a:gd name="connsiteX51" fmla="*/ 319354 w 1439007"/>
                  <a:gd name="connsiteY51" fmla="*/ 91223 h 631996"/>
                  <a:gd name="connsiteX52" fmla="*/ 61916 w 1439007"/>
                  <a:gd name="connsiteY52" fmla="*/ 61901 h 631996"/>
                  <a:gd name="connsiteX53" fmla="*/ 61916 w 1439007"/>
                  <a:gd name="connsiteY53" fmla="*/ 491137 h 631996"/>
                  <a:gd name="connsiteX54" fmla="*/ 255809 w 1439007"/>
                  <a:gd name="connsiteY54" fmla="*/ 491137 h 631996"/>
                  <a:gd name="connsiteX55" fmla="*/ 255809 w 1439007"/>
                  <a:gd name="connsiteY55" fmla="*/ 61901 h 631996"/>
                  <a:gd name="connsiteX56" fmla="*/ 61916 w 1439007"/>
                  <a:gd name="connsiteY56" fmla="*/ 61901 h 631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439007" h="631996">
                    <a:moveTo>
                      <a:pt x="936880" y="276112"/>
                    </a:moveTo>
                    <a:cubicBezTo>
                      <a:pt x="1001239" y="247605"/>
                      <a:pt x="1064784" y="219098"/>
                      <a:pt x="1128329" y="191405"/>
                    </a:cubicBezTo>
                    <a:cubicBezTo>
                      <a:pt x="1189430" y="164527"/>
                      <a:pt x="1250531" y="136834"/>
                      <a:pt x="1312446" y="110771"/>
                    </a:cubicBezTo>
                    <a:cubicBezTo>
                      <a:pt x="1348292" y="95295"/>
                      <a:pt x="1406949" y="100997"/>
                      <a:pt x="1428945" y="147423"/>
                    </a:cubicBezTo>
                    <a:cubicBezTo>
                      <a:pt x="1446053" y="183260"/>
                      <a:pt x="1441980" y="219098"/>
                      <a:pt x="1411837" y="245976"/>
                    </a:cubicBezTo>
                    <a:cubicBezTo>
                      <a:pt x="1380065" y="274483"/>
                      <a:pt x="1346663" y="302990"/>
                      <a:pt x="1310817" y="326610"/>
                    </a:cubicBezTo>
                    <a:cubicBezTo>
                      <a:pt x="1166619" y="421905"/>
                      <a:pt x="1021606" y="516386"/>
                      <a:pt x="874964" y="609238"/>
                    </a:cubicBezTo>
                    <a:cubicBezTo>
                      <a:pt x="830972" y="636931"/>
                      <a:pt x="781276" y="636116"/>
                      <a:pt x="731581" y="623899"/>
                    </a:cubicBezTo>
                    <a:cubicBezTo>
                      <a:pt x="597159" y="590505"/>
                      <a:pt x="461923" y="556296"/>
                      <a:pt x="327501" y="522902"/>
                    </a:cubicBezTo>
                    <a:cubicBezTo>
                      <a:pt x="325871" y="522902"/>
                      <a:pt x="323427" y="522902"/>
                      <a:pt x="320168" y="521273"/>
                    </a:cubicBezTo>
                    <a:cubicBezTo>
                      <a:pt x="315280" y="548966"/>
                      <a:pt x="295728" y="553038"/>
                      <a:pt x="272102" y="552224"/>
                    </a:cubicBezTo>
                    <a:cubicBezTo>
                      <a:pt x="194708" y="551409"/>
                      <a:pt x="116499" y="552224"/>
                      <a:pt x="39105" y="552224"/>
                    </a:cubicBezTo>
                    <a:cubicBezTo>
                      <a:pt x="10591" y="552224"/>
                      <a:pt x="0" y="541635"/>
                      <a:pt x="0" y="513943"/>
                    </a:cubicBezTo>
                    <a:cubicBezTo>
                      <a:pt x="0" y="355117"/>
                      <a:pt x="0" y="197106"/>
                      <a:pt x="0" y="38281"/>
                    </a:cubicBezTo>
                    <a:cubicBezTo>
                      <a:pt x="0" y="9774"/>
                      <a:pt x="10591" y="0"/>
                      <a:pt x="39105" y="0"/>
                    </a:cubicBezTo>
                    <a:cubicBezTo>
                      <a:pt x="119758" y="0"/>
                      <a:pt x="200411" y="0"/>
                      <a:pt x="281064" y="0"/>
                    </a:cubicBezTo>
                    <a:cubicBezTo>
                      <a:pt x="298987" y="0"/>
                      <a:pt x="311207" y="4887"/>
                      <a:pt x="317724" y="22806"/>
                    </a:cubicBezTo>
                    <a:cubicBezTo>
                      <a:pt x="318539" y="26064"/>
                      <a:pt x="325056" y="28507"/>
                      <a:pt x="329130" y="29322"/>
                    </a:cubicBezTo>
                    <a:cubicBezTo>
                      <a:pt x="350312" y="31765"/>
                      <a:pt x="371493" y="32580"/>
                      <a:pt x="392675" y="35023"/>
                    </a:cubicBezTo>
                    <a:cubicBezTo>
                      <a:pt x="439111" y="39910"/>
                      <a:pt x="480660" y="58643"/>
                      <a:pt x="518950" y="84707"/>
                    </a:cubicBezTo>
                    <a:cubicBezTo>
                      <a:pt x="552352" y="107512"/>
                      <a:pt x="585753" y="131133"/>
                      <a:pt x="619155" y="153938"/>
                    </a:cubicBezTo>
                    <a:cubicBezTo>
                      <a:pt x="668036" y="187333"/>
                      <a:pt x="722620" y="201993"/>
                      <a:pt x="780461" y="207695"/>
                    </a:cubicBezTo>
                    <a:cubicBezTo>
                      <a:pt x="804087" y="210138"/>
                      <a:pt x="827713" y="213396"/>
                      <a:pt x="851339" y="216654"/>
                    </a:cubicBezTo>
                    <a:cubicBezTo>
                      <a:pt x="887999" y="222355"/>
                      <a:pt x="918957" y="238645"/>
                      <a:pt x="936880" y="276112"/>
                    </a:cubicBezTo>
                    <a:close/>
                    <a:moveTo>
                      <a:pt x="320168" y="91223"/>
                    </a:moveTo>
                    <a:cubicBezTo>
                      <a:pt x="320168" y="94481"/>
                      <a:pt x="318539" y="96924"/>
                      <a:pt x="318539" y="98553"/>
                    </a:cubicBezTo>
                    <a:cubicBezTo>
                      <a:pt x="318539" y="215025"/>
                      <a:pt x="318539" y="332312"/>
                      <a:pt x="318539" y="448784"/>
                    </a:cubicBezTo>
                    <a:cubicBezTo>
                      <a:pt x="318539" y="452856"/>
                      <a:pt x="324242" y="459372"/>
                      <a:pt x="328315" y="460186"/>
                    </a:cubicBezTo>
                    <a:cubicBezTo>
                      <a:pt x="470069" y="496024"/>
                      <a:pt x="612638" y="531861"/>
                      <a:pt x="755207" y="566885"/>
                    </a:cubicBezTo>
                    <a:cubicBezTo>
                      <a:pt x="791052" y="575844"/>
                      <a:pt x="825269" y="570143"/>
                      <a:pt x="857041" y="548966"/>
                    </a:cubicBezTo>
                    <a:cubicBezTo>
                      <a:pt x="883926" y="531047"/>
                      <a:pt x="911625" y="515572"/>
                      <a:pt x="938509" y="498467"/>
                    </a:cubicBezTo>
                    <a:cubicBezTo>
                      <a:pt x="1059081" y="419462"/>
                      <a:pt x="1178839" y="339642"/>
                      <a:pt x="1298597" y="259822"/>
                    </a:cubicBezTo>
                    <a:cubicBezTo>
                      <a:pt x="1321408" y="244347"/>
                      <a:pt x="1342589" y="225613"/>
                      <a:pt x="1363771" y="207695"/>
                    </a:cubicBezTo>
                    <a:cubicBezTo>
                      <a:pt x="1373547" y="199550"/>
                      <a:pt x="1378435" y="189776"/>
                      <a:pt x="1372732" y="176744"/>
                    </a:cubicBezTo>
                    <a:cubicBezTo>
                      <a:pt x="1367030" y="163712"/>
                      <a:pt x="1355624" y="165341"/>
                      <a:pt x="1345033" y="166156"/>
                    </a:cubicBezTo>
                    <a:cubicBezTo>
                      <a:pt x="1338516" y="166156"/>
                      <a:pt x="1331999" y="168599"/>
                      <a:pt x="1326296" y="171043"/>
                    </a:cubicBezTo>
                    <a:cubicBezTo>
                      <a:pt x="1201650" y="226428"/>
                      <a:pt x="1077004" y="280999"/>
                      <a:pt x="952359" y="337199"/>
                    </a:cubicBezTo>
                    <a:cubicBezTo>
                      <a:pt x="946656" y="339642"/>
                      <a:pt x="940953" y="346973"/>
                      <a:pt x="939324" y="352674"/>
                    </a:cubicBezTo>
                    <a:cubicBezTo>
                      <a:pt x="931992" y="379552"/>
                      <a:pt x="915698" y="399914"/>
                      <a:pt x="891258" y="412946"/>
                    </a:cubicBezTo>
                    <a:cubicBezTo>
                      <a:pt x="868447" y="425978"/>
                      <a:pt x="844006" y="429236"/>
                      <a:pt x="817937" y="428421"/>
                    </a:cubicBezTo>
                    <a:cubicBezTo>
                      <a:pt x="727507" y="425978"/>
                      <a:pt x="638708" y="408059"/>
                      <a:pt x="550722" y="388511"/>
                    </a:cubicBezTo>
                    <a:cubicBezTo>
                      <a:pt x="528726" y="383625"/>
                      <a:pt x="517321" y="369778"/>
                      <a:pt x="521394" y="351859"/>
                    </a:cubicBezTo>
                    <a:cubicBezTo>
                      <a:pt x="525467" y="332312"/>
                      <a:pt x="540946" y="324167"/>
                      <a:pt x="563757" y="329054"/>
                    </a:cubicBezTo>
                    <a:cubicBezTo>
                      <a:pt x="583310" y="333126"/>
                      <a:pt x="602862" y="338828"/>
                      <a:pt x="623229" y="342086"/>
                    </a:cubicBezTo>
                    <a:cubicBezTo>
                      <a:pt x="688403" y="351045"/>
                      <a:pt x="753577" y="360004"/>
                      <a:pt x="819566" y="367335"/>
                    </a:cubicBezTo>
                    <a:cubicBezTo>
                      <a:pt x="831786" y="368964"/>
                      <a:pt x="845636" y="365706"/>
                      <a:pt x="857856" y="360819"/>
                    </a:cubicBezTo>
                    <a:cubicBezTo>
                      <a:pt x="877408" y="354303"/>
                      <a:pt x="883111" y="339642"/>
                      <a:pt x="880667" y="311135"/>
                    </a:cubicBezTo>
                    <a:cubicBezTo>
                      <a:pt x="879852" y="294845"/>
                      <a:pt x="869262" y="285071"/>
                      <a:pt x="854597" y="281813"/>
                    </a:cubicBezTo>
                    <a:cubicBezTo>
                      <a:pt x="837489" y="277741"/>
                      <a:pt x="819566" y="274483"/>
                      <a:pt x="802458" y="272854"/>
                    </a:cubicBezTo>
                    <a:cubicBezTo>
                      <a:pt x="705511" y="267152"/>
                      <a:pt x="617526" y="237016"/>
                      <a:pt x="540946" y="176744"/>
                    </a:cubicBezTo>
                    <a:cubicBezTo>
                      <a:pt x="514877" y="156382"/>
                      <a:pt x="487177" y="138463"/>
                      <a:pt x="458664" y="121359"/>
                    </a:cubicBezTo>
                    <a:cubicBezTo>
                      <a:pt x="416301" y="95295"/>
                      <a:pt x="367420" y="92852"/>
                      <a:pt x="319354" y="91223"/>
                    </a:cubicBezTo>
                    <a:close/>
                    <a:moveTo>
                      <a:pt x="61916" y="61901"/>
                    </a:moveTo>
                    <a:lnTo>
                      <a:pt x="61916" y="491137"/>
                    </a:lnTo>
                    <a:lnTo>
                      <a:pt x="255809" y="491137"/>
                    </a:lnTo>
                    <a:lnTo>
                      <a:pt x="255809" y="61901"/>
                    </a:lnTo>
                    <a:lnTo>
                      <a:pt x="61916" y="61901"/>
                    </a:lnTo>
                    <a:close/>
                  </a:path>
                </a:pathLst>
              </a:custGeom>
              <a:grpFill/>
              <a:ln w="8132" cap="flat">
                <a:noFill/>
                <a:prstDash val="solid"/>
                <a:miter/>
              </a:ln>
            </p:spPr>
            <p:txBody>
              <a:bodyPr rtlCol="0" anchor="ctr"/>
              <a:lstStyle/>
              <a:p>
                <a:endParaRPr lang="en-US"/>
              </a:p>
            </p:txBody>
          </p:sp>
          <p:sp>
            <p:nvSpPr>
              <p:cNvPr id="80" name="Freeform 7">
                <a:extLst>
                  <a:ext uri="{FF2B5EF4-FFF2-40B4-BE49-F238E27FC236}">
                    <a16:creationId xmlns:a16="http://schemas.microsoft.com/office/drawing/2014/main" id="{1ACE8DD4-0C2F-4896-D261-D80CC14D0210}"/>
                  </a:ext>
                </a:extLst>
              </p:cNvPr>
              <p:cNvSpPr/>
              <p:nvPr/>
            </p:nvSpPr>
            <p:spPr>
              <a:xfrm>
                <a:off x="5768068" y="2716950"/>
                <a:ext cx="941772" cy="813556"/>
              </a:xfrm>
              <a:custGeom>
                <a:avLst/>
                <a:gdLst>
                  <a:gd name="connsiteX0" fmla="*/ 470541 w 941772"/>
                  <a:gd name="connsiteY0" fmla="*/ 84078 h 813556"/>
                  <a:gd name="connsiteX1" fmla="*/ 632662 w 941772"/>
                  <a:gd name="connsiteY1" fmla="*/ 3444 h 813556"/>
                  <a:gd name="connsiteX2" fmla="*/ 934093 w 941772"/>
                  <a:gd name="connsiteY2" fmla="*/ 216840 h 813556"/>
                  <a:gd name="connsiteX3" fmla="*/ 858328 w 941772"/>
                  <a:gd name="connsiteY3" fmla="*/ 485622 h 813556"/>
                  <a:gd name="connsiteX4" fmla="*/ 620442 w 941772"/>
                  <a:gd name="connsiteY4" fmla="*/ 707977 h 813556"/>
                  <a:gd name="connsiteX5" fmla="*/ 521866 w 941772"/>
                  <a:gd name="connsiteY5" fmla="*/ 791869 h 813556"/>
                  <a:gd name="connsiteX6" fmla="*/ 420031 w 941772"/>
                  <a:gd name="connsiteY6" fmla="*/ 791869 h 813556"/>
                  <a:gd name="connsiteX7" fmla="*/ 99863 w 941772"/>
                  <a:gd name="connsiteY7" fmla="*/ 503540 h 813556"/>
                  <a:gd name="connsiteX8" fmla="*/ 2916 w 941772"/>
                  <a:gd name="connsiteY8" fmla="*/ 317837 h 813556"/>
                  <a:gd name="connsiteX9" fmla="*/ 147114 w 941772"/>
                  <a:gd name="connsiteY9" fmla="*/ 31951 h 813556"/>
                  <a:gd name="connsiteX10" fmla="*/ 460765 w 941772"/>
                  <a:gd name="connsiteY10" fmla="*/ 73490 h 813556"/>
                  <a:gd name="connsiteX11" fmla="*/ 470541 w 941772"/>
                  <a:gd name="connsiteY11" fmla="*/ 82449 h 813556"/>
                  <a:gd name="connsiteX12" fmla="*/ 60758 w 941772"/>
                  <a:gd name="connsiteY12" fmla="*/ 279556 h 813556"/>
                  <a:gd name="connsiteX13" fmla="*/ 63202 w 941772"/>
                  <a:gd name="connsiteY13" fmla="*/ 309692 h 813556"/>
                  <a:gd name="connsiteX14" fmla="*/ 143856 w 941772"/>
                  <a:gd name="connsiteY14" fmla="*/ 462816 h 813556"/>
                  <a:gd name="connsiteX15" fmla="*/ 459136 w 941772"/>
                  <a:gd name="connsiteY15" fmla="*/ 746258 h 813556"/>
                  <a:gd name="connsiteX16" fmla="*/ 482762 w 941772"/>
                  <a:gd name="connsiteY16" fmla="*/ 744629 h 813556"/>
                  <a:gd name="connsiteX17" fmla="*/ 641624 w 941772"/>
                  <a:gd name="connsiteY17" fmla="*/ 606980 h 813556"/>
                  <a:gd name="connsiteX18" fmla="*/ 815150 w 941772"/>
                  <a:gd name="connsiteY18" fmla="*/ 440825 h 813556"/>
                  <a:gd name="connsiteX19" fmla="*/ 874622 w 941772"/>
                  <a:gd name="connsiteY19" fmla="*/ 242904 h 813556"/>
                  <a:gd name="connsiteX20" fmla="*/ 731238 w 941772"/>
                  <a:gd name="connsiteY20" fmla="*/ 74304 h 813556"/>
                  <a:gd name="connsiteX21" fmla="*/ 516978 w 941772"/>
                  <a:gd name="connsiteY21" fmla="*/ 123988 h 813556"/>
                  <a:gd name="connsiteX22" fmla="*/ 493352 w 941772"/>
                  <a:gd name="connsiteY22" fmla="*/ 147609 h 813556"/>
                  <a:gd name="connsiteX23" fmla="*/ 445286 w 941772"/>
                  <a:gd name="connsiteY23" fmla="*/ 147609 h 813556"/>
                  <a:gd name="connsiteX24" fmla="*/ 427363 w 941772"/>
                  <a:gd name="connsiteY24" fmla="*/ 128875 h 813556"/>
                  <a:gd name="connsiteX25" fmla="*/ 193551 w 941772"/>
                  <a:gd name="connsiteY25" fmla="*/ 78377 h 813556"/>
                  <a:gd name="connsiteX26" fmla="*/ 59944 w 941772"/>
                  <a:gd name="connsiteY26" fmla="*/ 279556 h 813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41772" h="813556">
                    <a:moveTo>
                      <a:pt x="470541" y="84078"/>
                    </a:moveTo>
                    <a:cubicBezTo>
                      <a:pt x="516163" y="39281"/>
                      <a:pt x="569932" y="11589"/>
                      <a:pt x="632662" y="3444"/>
                    </a:cubicBezTo>
                    <a:cubicBezTo>
                      <a:pt x="771158" y="-14475"/>
                      <a:pt x="904765" y="79191"/>
                      <a:pt x="934093" y="216840"/>
                    </a:cubicBezTo>
                    <a:cubicBezTo>
                      <a:pt x="956089" y="319466"/>
                      <a:pt x="930835" y="411503"/>
                      <a:pt x="858328" y="485622"/>
                    </a:cubicBezTo>
                    <a:cubicBezTo>
                      <a:pt x="782563" y="562998"/>
                      <a:pt x="700281" y="634673"/>
                      <a:pt x="620442" y="707977"/>
                    </a:cubicBezTo>
                    <a:cubicBezTo>
                      <a:pt x="588670" y="737299"/>
                      <a:pt x="555268" y="764177"/>
                      <a:pt x="521866" y="791869"/>
                    </a:cubicBezTo>
                    <a:cubicBezTo>
                      <a:pt x="487650" y="820377"/>
                      <a:pt x="454248" y="821191"/>
                      <a:pt x="420031" y="791869"/>
                    </a:cubicBezTo>
                    <a:cubicBezTo>
                      <a:pt x="310050" y="699018"/>
                      <a:pt x="200883" y="606166"/>
                      <a:pt x="99863" y="503540"/>
                    </a:cubicBezTo>
                    <a:cubicBezTo>
                      <a:pt x="48538" y="451413"/>
                      <a:pt x="13507" y="391141"/>
                      <a:pt x="2916" y="317837"/>
                    </a:cubicBezTo>
                    <a:cubicBezTo>
                      <a:pt x="-14192" y="204623"/>
                      <a:pt x="45279" y="85707"/>
                      <a:pt x="147114" y="31951"/>
                    </a:cubicBezTo>
                    <a:cubicBezTo>
                      <a:pt x="250578" y="-22620"/>
                      <a:pt x="376039" y="-6330"/>
                      <a:pt x="460765" y="73490"/>
                    </a:cubicBezTo>
                    <a:cubicBezTo>
                      <a:pt x="464024" y="75933"/>
                      <a:pt x="466468" y="79191"/>
                      <a:pt x="470541" y="82449"/>
                    </a:cubicBezTo>
                    <a:close/>
                    <a:moveTo>
                      <a:pt x="60758" y="279556"/>
                    </a:moveTo>
                    <a:cubicBezTo>
                      <a:pt x="60758" y="289330"/>
                      <a:pt x="61573" y="299918"/>
                      <a:pt x="63202" y="309692"/>
                    </a:cubicBezTo>
                    <a:cubicBezTo>
                      <a:pt x="71349" y="370779"/>
                      <a:pt x="101492" y="419648"/>
                      <a:pt x="143856" y="462816"/>
                    </a:cubicBezTo>
                    <a:cubicBezTo>
                      <a:pt x="244061" y="562998"/>
                      <a:pt x="351598" y="654221"/>
                      <a:pt x="459136" y="746258"/>
                    </a:cubicBezTo>
                    <a:cubicBezTo>
                      <a:pt x="468912" y="754403"/>
                      <a:pt x="474615" y="751959"/>
                      <a:pt x="482762" y="744629"/>
                    </a:cubicBezTo>
                    <a:cubicBezTo>
                      <a:pt x="535716" y="699018"/>
                      <a:pt x="590299" y="654221"/>
                      <a:pt x="641624" y="606980"/>
                    </a:cubicBezTo>
                    <a:cubicBezTo>
                      <a:pt x="701095" y="553224"/>
                      <a:pt x="759752" y="498653"/>
                      <a:pt x="815150" y="440825"/>
                    </a:cubicBezTo>
                    <a:cubicBezTo>
                      <a:pt x="867290" y="386254"/>
                      <a:pt x="888471" y="317837"/>
                      <a:pt x="874622" y="242904"/>
                    </a:cubicBezTo>
                    <a:cubicBezTo>
                      <a:pt x="859957" y="159826"/>
                      <a:pt x="811892" y="101183"/>
                      <a:pt x="731238" y="74304"/>
                    </a:cubicBezTo>
                    <a:cubicBezTo>
                      <a:pt x="651400" y="47426"/>
                      <a:pt x="578894" y="66160"/>
                      <a:pt x="516978" y="123988"/>
                    </a:cubicBezTo>
                    <a:cubicBezTo>
                      <a:pt x="508831" y="131319"/>
                      <a:pt x="501499" y="140278"/>
                      <a:pt x="493352" y="147609"/>
                    </a:cubicBezTo>
                    <a:cubicBezTo>
                      <a:pt x="477059" y="163084"/>
                      <a:pt x="460765" y="163084"/>
                      <a:pt x="445286" y="147609"/>
                    </a:cubicBezTo>
                    <a:cubicBezTo>
                      <a:pt x="438769" y="141907"/>
                      <a:pt x="433066" y="135391"/>
                      <a:pt x="427363" y="128875"/>
                    </a:cubicBezTo>
                    <a:cubicBezTo>
                      <a:pt x="363819" y="64531"/>
                      <a:pt x="274204" y="44983"/>
                      <a:pt x="193551" y="78377"/>
                    </a:cubicBezTo>
                    <a:cubicBezTo>
                      <a:pt x="112898" y="111771"/>
                      <a:pt x="60758" y="190776"/>
                      <a:pt x="59944" y="279556"/>
                    </a:cubicBezTo>
                    <a:close/>
                  </a:path>
                </a:pathLst>
              </a:custGeom>
              <a:grpFill/>
              <a:ln w="8132" cap="flat">
                <a:noFill/>
                <a:prstDash val="solid"/>
                <a:miter/>
              </a:ln>
            </p:spPr>
            <p:txBody>
              <a:bodyPr rtlCol="0" anchor="ctr"/>
              <a:lstStyle/>
              <a:p>
                <a:endParaRPr lang="en-US"/>
              </a:p>
            </p:txBody>
          </p:sp>
        </p:grpSp>
        <p:sp>
          <p:nvSpPr>
            <p:cNvPr id="78" name="Freeform 8">
              <a:extLst>
                <a:ext uri="{FF2B5EF4-FFF2-40B4-BE49-F238E27FC236}">
                  <a16:creationId xmlns:a16="http://schemas.microsoft.com/office/drawing/2014/main" id="{D56C3279-19B3-A64C-0976-F8759B180ABE}"/>
                </a:ext>
              </a:extLst>
            </p:cNvPr>
            <p:cNvSpPr/>
            <p:nvPr/>
          </p:nvSpPr>
          <p:spPr>
            <a:xfrm>
              <a:off x="5828826" y="2779264"/>
              <a:ext cx="818816" cy="688776"/>
            </a:xfrm>
            <a:custGeom>
              <a:avLst/>
              <a:gdLst>
                <a:gd name="connsiteX0" fmla="*/ 0 w 818816"/>
                <a:gd name="connsiteY0" fmla="*/ 217242 h 688776"/>
                <a:gd name="connsiteX1" fmla="*/ 133607 w 818816"/>
                <a:gd name="connsiteY1" fmla="*/ 16063 h 688776"/>
                <a:gd name="connsiteX2" fmla="*/ 367420 w 818816"/>
                <a:gd name="connsiteY2" fmla="*/ 66561 h 688776"/>
                <a:gd name="connsiteX3" fmla="*/ 385343 w 818816"/>
                <a:gd name="connsiteY3" fmla="*/ 85295 h 688776"/>
                <a:gd name="connsiteX4" fmla="*/ 433409 w 818816"/>
                <a:gd name="connsiteY4" fmla="*/ 85295 h 688776"/>
                <a:gd name="connsiteX5" fmla="*/ 457034 w 818816"/>
                <a:gd name="connsiteY5" fmla="*/ 61674 h 688776"/>
                <a:gd name="connsiteX6" fmla="*/ 671295 w 818816"/>
                <a:gd name="connsiteY6" fmla="*/ 11991 h 688776"/>
                <a:gd name="connsiteX7" fmla="*/ 814678 w 818816"/>
                <a:gd name="connsiteY7" fmla="*/ 180590 h 688776"/>
                <a:gd name="connsiteX8" fmla="*/ 755207 w 818816"/>
                <a:gd name="connsiteY8" fmla="*/ 378511 h 688776"/>
                <a:gd name="connsiteX9" fmla="*/ 581680 w 818816"/>
                <a:gd name="connsiteY9" fmla="*/ 544667 h 688776"/>
                <a:gd name="connsiteX10" fmla="*/ 422818 w 818816"/>
                <a:gd name="connsiteY10" fmla="*/ 682315 h 688776"/>
                <a:gd name="connsiteX11" fmla="*/ 399192 w 818816"/>
                <a:gd name="connsiteY11" fmla="*/ 683945 h 688776"/>
                <a:gd name="connsiteX12" fmla="*/ 83912 w 818816"/>
                <a:gd name="connsiteY12" fmla="*/ 400502 h 688776"/>
                <a:gd name="connsiteX13" fmla="*/ 3259 w 818816"/>
                <a:gd name="connsiteY13" fmla="*/ 247378 h 688776"/>
                <a:gd name="connsiteX14" fmla="*/ 815 w 818816"/>
                <a:gd name="connsiteY14" fmla="*/ 217242 h 688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18816" h="688776">
                  <a:moveTo>
                    <a:pt x="0" y="217242"/>
                  </a:moveTo>
                  <a:cubicBezTo>
                    <a:pt x="0" y="128463"/>
                    <a:pt x="52954" y="49457"/>
                    <a:pt x="133607" y="16063"/>
                  </a:cubicBezTo>
                  <a:cubicBezTo>
                    <a:pt x="214260" y="-17331"/>
                    <a:pt x="303875" y="2217"/>
                    <a:pt x="367420" y="66561"/>
                  </a:cubicBezTo>
                  <a:cubicBezTo>
                    <a:pt x="373123" y="73078"/>
                    <a:pt x="379640" y="78779"/>
                    <a:pt x="385343" y="85295"/>
                  </a:cubicBezTo>
                  <a:cubicBezTo>
                    <a:pt x="400822" y="100770"/>
                    <a:pt x="417115" y="100770"/>
                    <a:pt x="433409" y="85295"/>
                  </a:cubicBezTo>
                  <a:cubicBezTo>
                    <a:pt x="441556" y="77150"/>
                    <a:pt x="448888" y="69005"/>
                    <a:pt x="457034" y="61674"/>
                  </a:cubicBezTo>
                  <a:cubicBezTo>
                    <a:pt x="518950" y="4660"/>
                    <a:pt x="590642" y="-14073"/>
                    <a:pt x="671295" y="11991"/>
                  </a:cubicBezTo>
                  <a:cubicBezTo>
                    <a:pt x="751948" y="38869"/>
                    <a:pt x="800014" y="97512"/>
                    <a:pt x="814678" y="180590"/>
                  </a:cubicBezTo>
                  <a:cubicBezTo>
                    <a:pt x="828528" y="256338"/>
                    <a:pt x="807346" y="323940"/>
                    <a:pt x="755207" y="378511"/>
                  </a:cubicBezTo>
                  <a:cubicBezTo>
                    <a:pt x="699808" y="436340"/>
                    <a:pt x="640337" y="490910"/>
                    <a:pt x="581680" y="544667"/>
                  </a:cubicBezTo>
                  <a:cubicBezTo>
                    <a:pt x="529541" y="591907"/>
                    <a:pt x="475772" y="636704"/>
                    <a:pt x="422818" y="682315"/>
                  </a:cubicBezTo>
                  <a:cubicBezTo>
                    <a:pt x="414671" y="688831"/>
                    <a:pt x="408968" y="692089"/>
                    <a:pt x="399192" y="683945"/>
                  </a:cubicBezTo>
                  <a:cubicBezTo>
                    <a:pt x="291655" y="592722"/>
                    <a:pt x="184117" y="500684"/>
                    <a:pt x="83912" y="400502"/>
                  </a:cubicBezTo>
                  <a:cubicBezTo>
                    <a:pt x="41549" y="357334"/>
                    <a:pt x="10591" y="308465"/>
                    <a:pt x="3259" y="247378"/>
                  </a:cubicBezTo>
                  <a:cubicBezTo>
                    <a:pt x="1629" y="237604"/>
                    <a:pt x="1629" y="227016"/>
                    <a:pt x="815" y="217242"/>
                  </a:cubicBezTo>
                  <a:close/>
                </a:path>
              </a:pathLst>
            </a:custGeom>
            <a:solidFill>
              <a:srgbClr val="E25684"/>
            </a:solidFill>
            <a:ln w="8132" cap="flat">
              <a:noFill/>
              <a:prstDash val="solid"/>
              <a:miter/>
            </a:ln>
          </p:spPr>
          <p:txBody>
            <a:bodyPr rtlCol="0" anchor="ctr"/>
            <a:lstStyle/>
            <a:p>
              <a:endParaRPr lang="en-US"/>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CAD40351-0B9C-2D2D-7CDA-12FE8755D523}"/>
              </a:ext>
            </a:extLst>
          </p:cNvPr>
          <p:cNvPicPr>
            <a:picLocks noGrp="1" noChangeAspect="1"/>
          </p:cNvPicPr>
          <p:nvPr>
            <p:ph type="pic" sz="quarter" idx="4294967295"/>
          </p:nvPr>
        </p:nvPicPr>
        <p:blipFill>
          <a:blip r:embed="rId2" cstate="email">
            <a:extLst>
              <a:ext uri="{28A0092B-C50C-407E-A947-70E740481C1C}">
                <a14:useLocalDpi xmlns:a14="http://schemas.microsoft.com/office/drawing/2010/main"/>
              </a:ext>
            </a:extLst>
          </a:blip>
          <a:srcRect/>
          <a:stretch>
            <a:fillRect/>
          </a:stretch>
        </p:blipFill>
        <p:spPr>
          <a:xfrm>
            <a:off x="622134" y="2080141"/>
            <a:ext cx="5130798" cy="3913183"/>
          </a:xfrm>
          <a:prstGeom prst="rect">
            <a:avLst/>
          </a:prstGeom>
        </p:spPr>
      </p:pic>
      <p:sp>
        <p:nvSpPr>
          <p:cNvPr id="6" name="Text Placeholder 4">
            <a:extLst>
              <a:ext uri="{FF2B5EF4-FFF2-40B4-BE49-F238E27FC236}">
                <a16:creationId xmlns:a16="http://schemas.microsoft.com/office/drawing/2014/main" id="{B9335558-2403-1848-1224-BAD06F3B7EC5}"/>
              </a:ext>
            </a:extLst>
          </p:cNvPr>
          <p:cNvSpPr txBox="1">
            <a:spLocks/>
          </p:cNvSpPr>
          <p:nvPr/>
        </p:nvSpPr>
        <p:spPr>
          <a:xfrm>
            <a:off x="2952750" y="583475"/>
            <a:ext cx="8569491" cy="730109"/>
          </a:xfrm>
          <a:prstGeom prst="rect">
            <a:avLst/>
          </a:prstGeom>
          <a:solidFill>
            <a:srgbClr val="F26F46"/>
          </a:solidFill>
          <a:ln>
            <a:noFill/>
          </a:ln>
        </p:spPr>
        <p:txBody>
          <a:bodyPr vert="horz" wrap="square" lIns="91440" tIns="45720" rIns="91440" bIns="45720" anchor="ctr" anchorCtr="0" compatLnSpc="1">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3600" b="1" dirty="0">
              <a:solidFill>
                <a:schemeClr val="bg1"/>
              </a:solidFill>
              <a:latin typeface="Calibri"/>
              <a:ea typeface="Calibri"/>
              <a:cs typeface="Calibri"/>
            </a:endParaRPr>
          </a:p>
          <a:p>
            <a:pPr marL="0" indent="0">
              <a:buFont typeface="Arial" panose="020B0604020202020204" pitchFamily="34" charset="0"/>
              <a:buNone/>
            </a:pPr>
            <a:r>
              <a:rPr lang="en-US" sz="3600" b="1" dirty="0">
                <a:solidFill>
                  <a:schemeClr val="bg1"/>
                </a:solidFill>
                <a:latin typeface="Calibri"/>
                <a:ea typeface="Calibri"/>
                <a:cs typeface="Calibri"/>
              </a:rPr>
              <a:t>	DEN COLUMBIANSKE UDVEKSLING</a:t>
            </a:r>
            <a:endParaRPr lang="en-US" sz="3600" b="1" dirty="0">
              <a:solidFill>
                <a:schemeClr val="bg1"/>
              </a:solidFill>
              <a:latin typeface="Calibri"/>
            </a:endParaRPr>
          </a:p>
          <a:p>
            <a:pPr marL="0" indent="0">
              <a:buFont typeface="Arial" panose="020B0604020202020204" pitchFamily="34" charset="0"/>
              <a:buNone/>
            </a:pPr>
            <a:endParaRPr lang="en-US" sz="3600" b="1" dirty="0">
              <a:solidFill>
                <a:schemeClr val="bg1"/>
              </a:solidFill>
              <a:latin typeface="Calibri"/>
            </a:endParaRPr>
          </a:p>
        </p:txBody>
      </p:sp>
      <p:sp>
        <p:nvSpPr>
          <p:cNvPr id="7" name="Text Placeholder 1">
            <a:extLst>
              <a:ext uri="{FF2B5EF4-FFF2-40B4-BE49-F238E27FC236}">
                <a16:creationId xmlns:a16="http://schemas.microsoft.com/office/drawing/2014/main" id="{47511AF9-1048-DCAE-DA49-6962B76257E7}"/>
              </a:ext>
            </a:extLst>
          </p:cNvPr>
          <p:cNvSpPr txBox="1">
            <a:spLocks noGrp="1"/>
          </p:cNvSpPr>
          <p:nvPr>
            <p:ph type="body" sz="quarter" idx="4294967295"/>
          </p:nvPr>
        </p:nvSpPr>
        <p:spPr>
          <a:xfrm>
            <a:off x="6012802" y="2080141"/>
            <a:ext cx="5865162" cy="4116793"/>
          </a:xfrm>
          <a:prstGeom prst="rect">
            <a:avLst/>
          </a:prstGeom>
          <a:noFill/>
          <a:ln>
            <a:noFill/>
          </a:ln>
        </p:spPr>
        <p:txBody>
          <a:bodyPr vert="horz" wrap="square" lIns="91440" tIns="45720" rIns="91440" bIns="45720" anchor="t" anchorCtr="0" compatLnSpc="1">
            <a:noAutofit/>
          </a:bodyPr>
          <a:lstStyle/>
          <a:p>
            <a:pPr marL="0" lvl="0" indent="0">
              <a:lnSpc>
                <a:spcPts val="2480"/>
              </a:lnSpc>
              <a:spcBef>
                <a:spcPts val="0"/>
              </a:spcBef>
              <a:buNone/>
            </a:pPr>
            <a:r>
              <a:rPr lang="en-US" sz="2400" dirty="0">
                <a:solidFill>
                  <a:srgbClr val="20245C"/>
                </a:solidFill>
                <a:highlight>
                  <a:srgbClr val="FFFFFF"/>
                </a:highlight>
                <a:latin typeface="Calibri"/>
                <a:ea typeface="Calibri"/>
                <a:cs typeface="Calibri"/>
              </a:rPr>
              <a:t>Den colombianske udveksling var </a:t>
            </a:r>
            <a:r>
              <a:rPr lang="en-US" sz="2400" dirty="0">
                <a:solidFill>
                  <a:srgbClr val="20245C"/>
                </a:solidFill>
                <a:latin typeface="Calibri"/>
                <a:ea typeface="Calibri"/>
                <a:cs typeface="Calibri"/>
              </a:rPr>
              <a:t>den massive overførsel af planter, dyr, sygdomme, teknologi og ideer mellem den gamle verden (Europa, Afrika, Asien) og den nye verden (Amerika) efter Christopher Columbus' rejser</a:t>
            </a:r>
            <a:r>
              <a:rPr lang="en-US" sz="2400" dirty="0">
                <a:solidFill>
                  <a:srgbClr val="20245C"/>
                </a:solidFill>
                <a:highlight>
                  <a:srgbClr val="FFFFFF"/>
                </a:highlight>
                <a:latin typeface="Calibri"/>
                <a:ea typeface="Calibri"/>
                <a:cs typeface="Calibri"/>
              </a:rPr>
              <a:t>,</a:t>
            </a:r>
            <a:r>
              <a:rPr lang="en-US" sz="2400" dirty="0">
                <a:solidFill>
                  <a:srgbClr val="20245C"/>
                </a:solidFill>
                <a:latin typeface="Calibri"/>
                <a:ea typeface="Calibri"/>
                <a:cs typeface="Calibri"/>
              </a:rPr>
              <a:t> der begyndte i 1492</a:t>
            </a:r>
            <a:r>
              <a:rPr lang="en-US" sz="2400" dirty="0">
                <a:solidFill>
                  <a:srgbClr val="20245C"/>
                </a:solidFill>
                <a:highlight>
                  <a:srgbClr val="FFFFFF"/>
                </a:highlight>
                <a:latin typeface="Calibri"/>
                <a:ea typeface="Calibri"/>
                <a:cs typeface="Calibri"/>
              </a:rPr>
              <a:t>, og som gennemgribende omformede den globale biologi, kulturer og historie ved at forbinde tidligere adskilte økosystemer og populationer. Blandt de vigtigste overførsler var afgrøder fra den Nye Verden som kartofler, majs og tomater til den Gamle Verden, husdyr (heste, kvæg) og afgrøder (hvede, sukker)</a:t>
            </a:r>
            <a:endParaRPr lang="en-US" sz="2400" dirty="0">
              <a:solidFill>
                <a:srgbClr val="20245C"/>
              </a:solidFill>
              <a:latin typeface="Calibri"/>
            </a:endParaRPr>
          </a:p>
          <a:p>
            <a:pPr marL="0" lvl="0" indent="0">
              <a:lnSpc>
                <a:spcPts val="2480"/>
              </a:lnSpc>
              <a:spcBef>
                <a:spcPts val="0"/>
              </a:spcBef>
              <a:buNone/>
            </a:pPr>
            <a:endParaRPr lang="en-US" sz="2400" dirty="0">
              <a:solidFill>
                <a:srgbClr val="20245C"/>
              </a:solidFill>
              <a:latin typeface="Calibri"/>
            </a:endParaRPr>
          </a:p>
        </p:txBody>
      </p:sp>
    </p:spTree>
    <p:extLst>
      <p:ext uri="{BB962C8B-B14F-4D97-AF65-F5344CB8AC3E}">
        <p14:creationId xmlns:p14="http://schemas.microsoft.com/office/powerpoint/2010/main" val="10566356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4243">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3B764549-4191-45B5-DD18-1AAB4F1D066E}"/>
              </a:ext>
            </a:extLst>
          </p:cNvPr>
          <p:cNvSpPr txBox="1">
            <a:spLocks noGrp="1"/>
          </p:cNvSpPr>
          <p:nvPr>
            <p:ph type="body" sz="quarter" idx="4294967295"/>
          </p:nvPr>
        </p:nvSpPr>
        <p:spPr>
          <a:xfrm>
            <a:off x="511844" y="804644"/>
            <a:ext cx="2528334" cy="1395904"/>
          </a:xfrm>
          <a:prstGeom prst="rect">
            <a:avLst/>
          </a:prstGeom>
          <a:noFill/>
          <a:ln>
            <a:noFill/>
          </a:ln>
        </p:spPr>
        <p:txBody>
          <a:bodyPr vert="horz" wrap="square" lIns="91440" tIns="45720" rIns="91440" bIns="45720" anchor="t" anchorCtr="0" compatLnSpc="1">
            <a:noAutofit/>
          </a:bodyPr>
          <a:lstStyle/>
          <a:p>
            <a:pPr marL="0" lvl="0" indent="0">
              <a:lnSpc>
                <a:spcPts val="3240"/>
              </a:lnSpc>
              <a:spcBef>
                <a:spcPts val="0"/>
              </a:spcBef>
              <a:buNone/>
            </a:pPr>
            <a:r>
              <a:rPr lang="en-US" sz="3600" b="1" dirty="0">
                <a:solidFill>
                  <a:srgbClr val="FFFFFF"/>
                </a:solidFill>
                <a:latin typeface="Calibri" pitchFamily="34"/>
                <a:cs typeface="Calibri" pitchFamily="34"/>
              </a:rPr>
              <a:t>INDHOLDSFORTEGNELSE</a:t>
            </a:r>
          </a:p>
        </p:txBody>
      </p:sp>
      <p:sp>
        <p:nvSpPr>
          <p:cNvPr id="3" name="Text Placeholder 3">
            <a:extLst>
              <a:ext uri="{FF2B5EF4-FFF2-40B4-BE49-F238E27FC236}">
                <a16:creationId xmlns:a16="http://schemas.microsoft.com/office/drawing/2014/main" id="{AE9A573B-41D3-EF32-3C42-95A2BC311F46}"/>
              </a:ext>
            </a:extLst>
          </p:cNvPr>
          <p:cNvSpPr txBox="1">
            <a:spLocks noGrp="1"/>
          </p:cNvSpPr>
          <p:nvPr>
            <p:ph type="body" sz="quarter" idx="4294967295"/>
          </p:nvPr>
        </p:nvSpPr>
        <p:spPr>
          <a:xfrm>
            <a:off x="5335295" y="804644"/>
            <a:ext cx="5857692" cy="689521"/>
          </a:xfrm>
          <a:prstGeom prst="rect">
            <a:avLst/>
          </a:prstGeom>
          <a:noFill/>
          <a:ln>
            <a:noFill/>
          </a:ln>
        </p:spPr>
        <p:txBody>
          <a:bodyPr vert="horz" wrap="square" lIns="91440" tIns="45720" rIns="91440" bIns="45720" anchor="ctr" anchorCtr="0" compatLnSpc="1">
            <a:noAutofit/>
          </a:bodyPr>
          <a:lstStyle/>
          <a:p>
            <a:pPr marL="0" lvl="0" indent="0">
              <a:lnSpc>
                <a:spcPct val="100000"/>
              </a:lnSpc>
              <a:spcBef>
                <a:spcPts val="0"/>
              </a:spcBef>
              <a:buNone/>
            </a:pPr>
            <a:r>
              <a:rPr lang="en-US" sz="2400">
                <a:solidFill>
                  <a:srgbClr val="292668"/>
                </a:solidFill>
                <a:latin typeface="Calibri"/>
              </a:rPr>
              <a:t>Introduktion og læringsmål</a:t>
            </a:r>
          </a:p>
        </p:txBody>
      </p:sp>
      <p:sp>
        <p:nvSpPr>
          <p:cNvPr id="4" name="Text Placeholder 4">
            <a:extLst>
              <a:ext uri="{FF2B5EF4-FFF2-40B4-BE49-F238E27FC236}">
                <a16:creationId xmlns:a16="http://schemas.microsoft.com/office/drawing/2014/main" id="{2CE69441-4C6A-D06F-B40D-91B218014D1A}"/>
              </a:ext>
            </a:extLst>
          </p:cNvPr>
          <p:cNvSpPr txBox="1">
            <a:spLocks noGrp="1"/>
          </p:cNvSpPr>
          <p:nvPr>
            <p:ph type="body" sz="quarter" idx="4294967295"/>
          </p:nvPr>
        </p:nvSpPr>
        <p:spPr>
          <a:xfrm>
            <a:off x="4500000" y="804644"/>
            <a:ext cx="700384" cy="689521"/>
          </a:xfrm>
          <a:prstGeom prst="rect">
            <a:avLst/>
          </a:prstGeom>
          <a:noFill/>
          <a:ln>
            <a:noFill/>
          </a:ln>
        </p:spPr>
        <p:txBody>
          <a:bodyPr vert="horz" wrap="square" lIns="91440" tIns="45720" rIns="91440" bIns="45720" anchor="ctr" anchorCtr="1" compatLnSpc="1">
            <a:noAutofit/>
          </a:bodyPr>
          <a:lstStyle/>
          <a:p>
            <a:pPr marL="0" lvl="0" indent="0" algn="ctr">
              <a:buNone/>
            </a:pPr>
            <a:r>
              <a:rPr lang="en-US" sz="3200" b="1">
                <a:solidFill>
                  <a:srgbClr val="F26F46"/>
                </a:solidFill>
                <a:latin typeface="Calibri"/>
              </a:rPr>
              <a:t>01</a:t>
            </a:r>
          </a:p>
        </p:txBody>
      </p:sp>
      <p:sp>
        <p:nvSpPr>
          <p:cNvPr id="5" name="Text Placeholder 5">
            <a:extLst>
              <a:ext uri="{FF2B5EF4-FFF2-40B4-BE49-F238E27FC236}">
                <a16:creationId xmlns:a16="http://schemas.microsoft.com/office/drawing/2014/main" id="{48A6D388-0D49-2D72-AE31-932121E4F246}"/>
              </a:ext>
            </a:extLst>
          </p:cNvPr>
          <p:cNvSpPr txBox="1">
            <a:spLocks noGrp="1"/>
          </p:cNvSpPr>
          <p:nvPr>
            <p:ph type="body" sz="quarter" idx="4294967295"/>
          </p:nvPr>
        </p:nvSpPr>
        <p:spPr>
          <a:xfrm>
            <a:off x="4521698" y="1559216"/>
            <a:ext cx="700384" cy="689521"/>
          </a:xfrm>
          <a:prstGeom prst="rect">
            <a:avLst/>
          </a:prstGeom>
          <a:noFill/>
          <a:ln>
            <a:noFill/>
          </a:ln>
        </p:spPr>
        <p:txBody>
          <a:bodyPr vert="horz" wrap="square" lIns="91440" tIns="45720" rIns="91440" bIns="45720" anchor="ctr" anchorCtr="1" compatLnSpc="1">
            <a:noAutofit/>
          </a:bodyPr>
          <a:lstStyle/>
          <a:p>
            <a:pPr marL="0" lvl="0" indent="0" algn="ctr">
              <a:buNone/>
            </a:pPr>
            <a:r>
              <a:rPr lang="en-US" sz="3200" b="1">
                <a:solidFill>
                  <a:srgbClr val="F26F46"/>
                </a:solidFill>
                <a:latin typeface="Calibri"/>
              </a:rPr>
              <a:t>02</a:t>
            </a:r>
          </a:p>
        </p:txBody>
      </p:sp>
      <p:sp>
        <p:nvSpPr>
          <p:cNvPr id="6" name="Text Placeholder 6">
            <a:extLst>
              <a:ext uri="{FF2B5EF4-FFF2-40B4-BE49-F238E27FC236}">
                <a16:creationId xmlns:a16="http://schemas.microsoft.com/office/drawing/2014/main" id="{A99F1A90-80AD-1B27-DE0E-E034E14B7097}"/>
              </a:ext>
            </a:extLst>
          </p:cNvPr>
          <p:cNvSpPr txBox="1">
            <a:spLocks noGrp="1"/>
          </p:cNvSpPr>
          <p:nvPr>
            <p:ph type="body" sz="quarter" idx="4294967295"/>
          </p:nvPr>
        </p:nvSpPr>
        <p:spPr>
          <a:xfrm>
            <a:off x="5357003" y="1559216"/>
            <a:ext cx="5857692" cy="689521"/>
          </a:xfrm>
          <a:prstGeom prst="rect">
            <a:avLst/>
          </a:prstGeom>
          <a:noFill/>
          <a:ln>
            <a:noFill/>
          </a:ln>
        </p:spPr>
        <p:txBody>
          <a:bodyPr vert="horz" wrap="square" lIns="91440" tIns="45720" rIns="91440" bIns="45720" anchor="ctr" anchorCtr="0" compatLnSpc="1">
            <a:noAutofit/>
          </a:bodyPr>
          <a:lstStyle/>
          <a:p>
            <a:pPr marL="0" lvl="0" indent="0">
              <a:lnSpc>
                <a:spcPct val="100000"/>
              </a:lnSpc>
              <a:spcBef>
                <a:spcPts val="0"/>
              </a:spcBef>
              <a:buNone/>
            </a:pPr>
            <a:r>
              <a:rPr lang="en-US" sz="2400" dirty="0">
                <a:solidFill>
                  <a:srgbClr val="292668"/>
                </a:solidFill>
                <a:latin typeface="Calibri"/>
                <a:ea typeface="Calibri"/>
                <a:cs typeface="Calibri"/>
              </a:rPr>
              <a:t>Mad som identitet og arv</a:t>
            </a:r>
          </a:p>
        </p:txBody>
      </p:sp>
      <p:sp>
        <p:nvSpPr>
          <p:cNvPr id="7" name="Text Placeholder 7">
            <a:extLst>
              <a:ext uri="{FF2B5EF4-FFF2-40B4-BE49-F238E27FC236}">
                <a16:creationId xmlns:a16="http://schemas.microsoft.com/office/drawing/2014/main" id="{045E26EF-CE4C-0D28-7602-E7474C273C74}"/>
              </a:ext>
            </a:extLst>
          </p:cNvPr>
          <p:cNvSpPr txBox="1">
            <a:spLocks noGrp="1"/>
          </p:cNvSpPr>
          <p:nvPr>
            <p:ph type="body" sz="quarter" idx="4294967295"/>
          </p:nvPr>
        </p:nvSpPr>
        <p:spPr>
          <a:xfrm>
            <a:off x="4528282" y="2361904"/>
            <a:ext cx="700384" cy="689521"/>
          </a:xfrm>
          <a:prstGeom prst="rect">
            <a:avLst/>
          </a:prstGeom>
          <a:noFill/>
          <a:ln>
            <a:noFill/>
          </a:ln>
        </p:spPr>
        <p:txBody>
          <a:bodyPr vert="horz" wrap="square" lIns="91440" tIns="45720" rIns="91440" bIns="45720" anchor="ctr" anchorCtr="1" compatLnSpc="1">
            <a:noAutofit/>
          </a:bodyPr>
          <a:lstStyle/>
          <a:p>
            <a:pPr marL="0" lvl="0" indent="0" algn="ctr">
              <a:buNone/>
            </a:pPr>
            <a:r>
              <a:rPr lang="en-US" sz="3200" b="1">
                <a:solidFill>
                  <a:srgbClr val="F26F46"/>
                </a:solidFill>
                <a:latin typeface="Calibri"/>
              </a:rPr>
              <a:t>03</a:t>
            </a:r>
          </a:p>
        </p:txBody>
      </p:sp>
      <p:sp>
        <p:nvSpPr>
          <p:cNvPr id="8" name="Text Placeholder 8">
            <a:extLst>
              <a:ext uri="{FF2B5EF4-FFF2-40B4-BE49-F238E27FC236}">
                <a16:creationId xmlns:a16="http://schemas.microsoft.com/office/drawing/2014/main" id="{EF74F6FC-4BEE-8615-FFA7-A8017278E77F}"/>
              </a:ext>
            </a:extLst>
          </p:cNvPr>
          <p:cNvSpPr txBox="1">
            <a:spLocks noGrp="1"/>
          </p:cNvSpPr>
          <p:nvPr>
            <p:ph type="body" sz="quarter" idx="4294967295"/>
          </p:nvPr>
        </p:nvSpPr>
        <p:spPr>
          <a:xfrm>
            <a:off x="5363577" y="2361904"/>
            <a:ext cx="5857692" cy="689521"/>
          </a:xfrm>
          <a:prstGeom prst="rect">
            <a:avLst/>
          </a:prstGeom>
          <a:noFill/>
          <a:ln>
            <a:noFill/>
          </a:ln>
        </p:spPr>
        <p:txBody>
          <a:bodyPr vert="horz" wrap="square" lIns="91440" tIns="45720" rIns="91440" bIns="45720" anchor="ctr" anchorCtr="0" compatLnSpc="1">
            <a:noAutofit/>
          </a:bodyPr>
          <a:lstStyle/>
          <a:p>
            <a:pPr marL="0" indent="0">
              <a:lnSpc>
                <a:spcPct val="100000"/>
              </a:lnSpc>
              <a:spcBef>
                <a:spcPts val="0"/>
              </a:spcBef>
              <a:buNone/>
            </a:pPr>
            <a:r>
              <a:rPr lang="en-US" sz="2400" dirty="0">
                <a:solidFill>
                  <a:srgbClr val="292668"/>
                </a:solidFill>
                <a:latin typeface="Calibri"/>
              </a:rPr>
              <a:t>Mad og familie</a:t>
            </a:r>
            <a:endParaRPr lang="en-US" dirty="0"/>
          </a:p>
        </p:txBody>
      </p:sp>
      <p:sp>
        <p:nvSpPr>
          <p:cNvPr id="9" name="Text Placeholder 9">
            <a:extLst>
              <a:ext uri="{FF2B5EF4-FFF2-40B4-BE49-F238E27FC236}">
                <a16:creationId xmlns:a16="http://schemas.microsoft.com/office/drawing/2014/main" id="{522337D9-3155-3C88-F621-1FDCEB596111}"/>
              </a:ext>
            </a:extLst>
          </p:cNvPr>
          <p:cNvSpPr txBox="1">
            <a:spLocks noGrp="1"/>
          </p:cNvSpPr>
          <p:nvPr>
            <p:ph type="body" sz="quarter" idx="4294967295"/>
          </p:nvPr>
        </p:nvSpPr>
        <p:spPr>
          <a:xfrm>
            <a:off x="4549981" y="3132514"/>
            <a:ext cx="700384" cy="689521"/>
          </a:xfrm>
          <a:prstGeom prst="rect">
            <a:avLst/>
          </a:prstGeom>
          <a:noFill/>
          <a:ln>
            <a:noFill/>
          </a:ln>
        </p:spPr>
        <p:txBody>
          <a:bodyPr vert="horz" wrap="square" lIns="91440" tIns="45720" rIns="91440" bIns="45720" anchor="ctr" anchorCtr="1" compatLnSpc="1">
            <a:noAutofit/>
          </a:bodyPr>
          <a:lstStyle/>
          <a:p>
            <a:pPr marL="0" lvl="0" indent="0" algn="ctr">
              <a:buNone/>
            </a:pPr>
            <a:r>
              <a:rPr lang="en-US" sz="3200" b="1">
                <a:solidFill>
                  <a:srgbClr val="F26F46"/>
                </a:solidFill>
                <a:latin typeface="Calibri"/>
              </a:rPr>
              <a:t>04</a:t>
            </a:r>
          </a:p>
        </p:txBody>
      </p:sp>
      <p:sp>
        <p:nvSpPr>
          <p:cNvPr id="10" name="Text Placeholder 10">
            <a:extLst>
              <a:ext uri="{FF2B5EF4-FFF2-40B4-BE49-F238E27FC236}">
                <a16:creationId xmlns:a16="http://schemas.microsoft.com/office/drawing/2014/main" id="{87C187B7-0DC6-C22C-4932-D288E6DA3C2A}"/>
              </a:ext>
            </a:extLst>
          </p:cNvPr>
          <p:cNvSpPr txBox="1">
            <a:spLocks noGrp="1"/>
          </p:cNvSpPr>
          <p:nvPr>
            <p:ph type="body" sz="quarter" idx="4294967295"/>
          </p:nvPr>
        </p:nvSpPr>
        <p:spPr>
          <a:xfrm>
            <a:off x="5385285" y="3132514"/>
            <a:ext cx="5857692" cy="689521"/>
          </a:xfrm>
          <a:prstGeom prst="rect">
            <a:avLst/>
          </a:prstGeom>
          <a:noFill/>
          <a:ln>
            <a:noFill/>
          </a:ln>
        </p:spPr>
        <p:txBody>
          <a:bodyPr vert="horz" wrap="square" lIns="91440" tIns="45720" rIns="91440" bIns="45720" anchor="ctr" anchorCtr="0" compatLnSpc="1">
            <a:noAutofit/>
          </a:bodyPr>
          <a:lstStyle/>
          <a:p>
            <a:pPr marL="0" indent="0">
              <a:lnSpc>
                <a:spcPct val="100000"/>
              </a:lnSpc>
              <a:spcBef>
                <a:spcPts val="0"/>
              </a:spcBef>
              <a:buNone/>
            </a:pPr>
            <a:r>
              <a:rPr lang="en-US" sz="2400" dirty="0">
                <a:solidFill>
                  <a:srgbClr val="292668"/>
                </a:solidFill>
                <a:latin typeface="Calibri"/>
              </a:rPr>
              <a:t>Madturisme</a:t>
            </a:r>
            <a:endParaRPr lang="en-US" dirty="0"/>
          </a:p>
        </p:txBody>
      </p:sp>
      <p:sp>
        <p:nvSpPr>
          <p:cNvPr id="11" name="Text Placeholder 11">
            <a:extLst>
              <a:ext uri="{FF2B5EF4-FFF2-40B4-BE49-F238E27FC236}">
                <a16:creationId xmlns:a16="http://schemas.microsoft.com/office/drawing/2014/main" id="{A0C0D309-F82C-90B3-A4F5-A7045E55C9B8}"/>
              </a:ext>
            </a:extLst>
          </p:cNvPr>
          <p:cNvSpPr txBox="1">
            <a:spLocks noGrp="1"/>
          </p:cNvSpPr>
          <p:nvPr>
            <p:ph type="body" sz="quarter" idx="4294967295"/>
          </p:nvPr>
        </p:nvSpPr>
        <p:spPr>
          <a:xfrm>
            <a:off x="4528282" y="3887086"/>
            <a:ext cx="700384" cy="689521"/>
          </a:xfrm>
          <a:prstGeom prst="rect">
            <a:avLst/>
          </a:prstGeom>
          <a:noFill/>
          <a:ln>
            <a:noFill/>
          </a:ln>
        </p:spPr>
        <p:txBody>
          <a:bodyPr vert="horz" wrap="square" lIns="91440" tIns="45720" rIns="91440" bIns="45720" anchor="ctr" anchorCtr="1" compatLnSpc="1">
            <a:noAutofit/>
          </a:bodyPr>
          <a:lstStyle/>
          <a:p>
            <a:pPr marL="0" lvl="0" indent="0" algn="ctr">
              <a:buNone/>
            </a:pPr>
            <a:r>
              <a:rPr lang="en-US" sz="3200" b="1">
                <a:solidFill>
                  <a:srgbClr val="F26F46"/>
                </a:solidFill>
                <a:latin typeface="Calibri"/>
              </a:rPr>
              <a:t>05</a:t>
            </a:r>
          </a:p>
        </p:txBody>
      </p:sp>
      <p:sp>
        <p:nvSpPr>
          <p:cNvPr id="12" name="Text Placeholder 12">
            <a:extLst>
              <a:ext uri="{FF2B5EF4-FFF2-40B4-BE49-F238E27FC236}">
                <a16:creationId xmlns:a16="http://schemas.microsoft.com/office/drawing/2014/main" id="{BC61DBB6-7C4D-DB66-054E-2084DFCD082A}"/>
              </a:ext>
            </a:extLst>
          </p:cNvPr>
          <p:cNvSpPr txBox="1">
            <a:spLocks noGrp="1"/>
          </p:cNvSpPr>
          <p:nvPr>
            <p:ph type="body" sz="quarter" idx="4294967295"/>
          </p:nvPr>
        </p:nvSpPr>
        <p:spPr>
          <a:xfrm>
            <a:off x="5363577" y="3887086"/>
            <a:ext cx="5857692" cy="689521"/>
          </a:xfrm>
          <a:prstGeom prst="rect">
            <a:avLst/>
          </a:prstGeom>
          <a:noFill/>
          <a:ln>
            <a:noFill/>
          </a:ln>
        </p:spPr>
        <p:txBody>
          <a:bodyPr vert="horz" wrap="square" lIns="91440" tIns="45720" rIns="91440" bIns="45720" anchor="ctr" anchorCtr="0" compatLnSpc="1">
            <a:noAutofit/>
          </a:bodyPr>
          <a:lstStyle/>
          <a:p>
            <a:pPr marL="0" indent="0">
              <a:lnSpc>
                <a:spcPct val="100000"/>
              </a:lnSpc>
              <a:spcBef>
                <a:spcPts val="0"/>
              </a:spcBef>
              <a:buNone/>
            </a:pPr>
            <a:r>
              <a:rPr lang="en-US" sz="2400" dirty="0">
                <a:solidFill>
                  <a:srgbClr val="292668"/>
                </a:solidFill>
                <a:latin typeface="Calibri"/>
              </a:rPr>
              <a:t>Resumé og konklusion</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4207">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19455248-8E9C-D29C-E987-D90FD2D0437A}"/>
              </a:ext>
            </a:extLst>
          </p:cNvPr>
          <p:cNvSpPr txBox="1">
            <a:spLocks noGrp="1"/>
          </p:cNvSpPr>
          <p:nvPr>
            <p:ph type="body" sz="quarter" idx="4294967295"/>
          </p:nvPr>
        </p:nvSpPr>
        <p:spPr>
          <a:xfrm>
            <a:off x="904853" y="1989039"/>
            <a:ext cx="10052950" cy="4250332"/>
          </a:xfrm>
          <a:prstGeom prst="rect">
            <a:avLst/>
          </a:prstGeom>
          <a:noFill/>
          <a:ln>
            <a:noFill/>
          </a:ln>
        </p:spPr>
        <p:txBody>
          <a:bodyPr vert="horz" wrap="square" lIns="91440" tIns="45720" rIns="91440" bIns="45720" anchor="t" anchorCtr="0" compatLnSpc="1">
            <a:noAutofit/>
          </a:bodyPr>
          <a:lstStyle/>
          <a:p>
            <a:pPr lvl="0">
              <a:lnSpc>
                <a:spcPts val="2480"/>
              </a:lnSpc>
              <a:spcBef>
                <a:spcPts val="0"/>
              </a:spcBef>
              <a:buNone/>
            </a:pPr>
            <a:r>
              <a:rPr lang="en-US" b="1" dirty="0">
                <a:solidFill>
                  <a:srgbClr val="20245C"/>
                </a:solidFill>
                <a:highlight>
                  <a:srgbClr val="FFFFFF"/>
                </a:highlight>
                <a:latin typeface="Calibri"/>
                <a:ea typeface="Calibri"/>
                <a:cs typeface="Calibri"/>
              </a:rPr>
              <a:t>Fra den Nye Verden (Amerika) til den Gamle Verden</a:t>
            </a:r>
            <a:endParaRPr lang="en-US" dirty="0">
              <a:solidFill>
                <a:srgbClr val="20245C"/>
              </a:solidFill>
              <a:latin typeface="Calibri"/>
            </a:endParaRPr>
          </a:p>
          <a:p>
            <a:pPr marL="285750" lvl="0" indent="-285750">
              <a:lnSpc>
                <a:spcPts val="2480"/>
              </a:lnSpc>
              <a:spcBef>
                <a:spcPts val="0"/>
              </a:spcBef>
              <a:buSzPct val="100000"/>
              <a:buFont typeface="Arial"/>
            </a:pPr>
            <a:r>
              <a:rPr lang="en-US" sz="2400" b="1" dirty="0">
                <a:solidFill>
                  <a:srgbClr val="20245C"/>
                </a:solidFill>
                <a:highlight>
                  <a:srgbClr val="FFFFFF"/>
                </a:highlight>
                <a:latin typeface="Calibri"/>
                <a:ea typeface="Calibri"/>
                <a:cs typeface="Calibri"/>
              </a:rPr>
              <a:t>Basisfødevarer: </a:t>
            </a:r>
            <a:r>
              <a:rPr lang="en-US" sz="2400" dirty="0">
                <a:solidFill>
                  <a:srgbClr val="20245C"/>
                </a:solidFill>
                <a:highlight>
                  <a:srgbClr val="FFFFFF"/>
                </a:highlight>
                <a:latin typeface="Calibri"/>
                <a:ea typeface="Calibri"/>
                <a:cs typeface="Calibri"/>
              </a:rPr>
              <a:t>Majs, kartofler, maniok, søde kartofler.</a:t>
            </a:r>
            <a:endParaRPr lang="en-US" sz="2400" dirty="0">
              <a:solidFill>
                <a:srgbClr val="20245C"/>
              </a:solidFill>
              <a:latin typeface="Calibri"/>
            </a:endParaRPr>
          </a:p>
          <a:p>
            <a:pPr marL="285750" lvl="0" indent="-285750">
              <a:lnSpc>
                <a:spcPts val="2480"/>
              </a:lnSpc>
              <a:spcBef>
                <a:spcPts val="0"/>
              </a:spcBef>
              <a:buSzPct val="100000"/>
              <a:buFont typeface="Arial"/>
            </a:pPr>
            <a:r>
              <a:rPr lang="en-US" sz="2400" b="1" dirty="0">
                <a:solidFill>
                  <a:srgbClr val="20245C"/>
                </a:solidFill>
                <a:highlight>
                  <a:srgbClr val="FFFFFF"/>
                </a:highlight>
                <a:latin typeface="Calibri"/>
                <a:ea typeface="Calibri"/>
                <a:cs typeface="Calibri"/>
              </a:rPr>
              <a:t>Grøntsager og frugter: </a:t>
            </a:r>
            <a:r>
              <a:rPr lang="en-US" sz="2400" dirty="0">
                <a:solidFill>
                  <a:srgbClr val="20245C"/>
                </a:solidFill>
                <a:highlight>
                  <a:srgbClr val="FFFFFF"/>
                </a:highlight>
                <a:latin typeface="Calibri"/>
                <a:ea typeface="Calibri"/>
                <a:cs typeface="Calibri"/>
              </a:rPr>
              <a:t>Tomater, chilipeber, græskar, squash, ananas, avocado, kakao (chokolade), vanilje.</a:t>
            </a:r>
            <a:endParaRPr lang="en-US" sz="2400" dirty="0">
              <a:solidFill>
                <a:srgbClr val="20245C"/>
              </a:solidFill>
              <a:latin typeface="Calibri"/>
            </a:endParaRPr>
          </a:p>
          <a:p>
            <a:pPr marL="285750" lvl="0" indent="-285750">
              <a:lnSpc>
                <a:spcPts val="2480"/>
              </a:lnSpc>
              <a:spcBef>
                <a:spcPts val="0"/>
              </a:spcBef>
              <a:buSzPct val="100000"/>
              <a:buFont typeface="Arial"/>
            </a:pPr>
            <a:r>
              <a:rPr lang="en-US" sz="2400" b="1" dirty="0">
                <a:solidFill>
                  <a:srgbClr val="20245C"/>
                </a:solidFill>
                <a:highlight>
                  <a:srgbClr val="FFFFFF"/>
                </a:highlight>
                <a:latin typeface="Calibri"/>
                <a:ea typeface="Calibri"/>
                <a:cs typeface="Calibri"/>
              </a:rPr>
              <a:t>Andet: </a:t>
            </a:r>
            <a:r>
              <a:rPr lang="en-US" sz="2400" dirty="0">
                <a:solidFill>
                  <a:srgbClr val="20245C"/>
                </a:solidFill>
                <a:highlight>
                  <a:srgbClr val="FFFFFF"/>
                </a:highlight>
                <a:latin typeface="Calibri"/>
                <a:ea typeface="Calibri"/>
                <a:cs typeface="Calibri"/>
              </a:rPr>
              <a:t>Tobak. </a:t>
            </a:r>
            <a:endParaRPr lang="en-US" sz="2400" dirty="0">
              <a:solidFill>
                <a:srgbClr val="20245C"/>
              </a:solidFill>
              <a:latin typeface="Calibri"/>
            </a:endParaRPr>
          </a:p>
          <a:p>
            <a:pPr marL="0" lvl="0" indent="0">
              <a:lnSpc>
                <a:spcPts val="2480"/>
              </a:lnSpc>
              <a:spcBef>
                <a:spcPts val="0"/>
              </a:spcBef>
              <a:buNone/>
            </a:pPr>
            <a:endParaRPr lang="en-US" b="1" dirty="0">
              <a:solidFill>
                <a:srgbClr val="20245C"/>
              </a:solidFill>
              <a:highlight>
                <a:srgbClr val="FFFFFF"/>
              </a:highlight>
              <a:latin typeface="Calibri"/>
              <a:ea typeface="Calibri"/>
              <a:cs typeface="Calibri"/>
            </a:endParaRPr>
          </a:p>
          <a:p>
            <a:pPr marL="0" lvl="0" indent="0">
              <a:lnSpc>
                <a:spcPts val="2480"/>
              </a:lnSpc>
              <a:spcBef>
                <a:spcPts val="0"/>
              </a:spcBef>
              <a:buNone/>
            </a:pPr>
            <a:r>
              <a:rPr lang="en-US" b="1" dirty="0">
                <a:solidFill>
                  <a:srgbClr val="20245C"/>
                </a:solidFill>
                <a:highlight>
                  <a:srgbClr val="FFFFFF"/>
                </a:highlight>
                <a:latin typeface="Calibri"/>
                <a:ea typeface="Calibri"/>
                <a:cs typeface="Calibri"/>
              </a:rPr>
              <a:t>Fra den gamle verden (Europa, Afrika, Asien) til den nye verden </a:t>
            </a:r>
            <a:endParaRPr lang="en-US" dirty="0">
              <a:solidFill>
                <a:srgbClr val="20245C"/>
              </a:solidFill>
              <a:latin typeface="Calibri"/>
              <a:ea typeface="Calibri"/>
              <a:cs typeface="Calibri"/>
            </a:endParaRPr>
          </a:p>
          <a:p>
            <a:pPr marL="285750" lvl="0" indent="-285750">
              <a:lnSpc>
                <a:spcPts val="2480"/>
              </a:lnSpc>
              <a:spcBef>
                <a:spcPts val="0"/>
              </a:spcBef>
              <a:buSzPct val="100000"/>
              <a:buFont typeface="Arial"/>
            </a:pPr>
            <a:r>
              <a:rPr lang="en-US" sz="2400" b="1" dirty="0">
                <a:solidFill>
                  <a:srgbClr val="20245C"/>
                </a:solidFill>
                <a:highlight>
                  <a:srgbClr val="FFFFFF"/>
                </a:highlight>
                <a:latin typeface="Calibri"/>
                <a:ea typeface="Calibri"/>
                <a:cs typeface="Calibri"/>
              </a:rPr>
              <a:t>Korn: </a:t>
            </a:r>
            <a:r>
              <a:rPr lang="en-US" sz="2400" dirty="0">
                <a:solidFill>
                  <a:srgbClr val="20245C"/>
                </a:solidFill>
                <a:highlight>
                  <a:srgbClr val="FFFFFF"/>
                </a:highlight>
                <a:latin typeface="Calibri"/>
                <a:ea typeface="Calibri"/>
                <a:cs typeface="Calibri"/>
              </a:rPr>
              <a:t>Hvede, ris, byg.</a:t>
            </a:r>
            <a:endParaRPr lang="en-US" sz="2400" dirty="0">
              <a:solidFill>
                <a:srgbClr val="20245C"/>
              </a:solidFill>
              <a:latin typeface="Calibri"/>
            </a:endParaRPr>
          </a:p>
          <a:p>
            <a:pPr marL="285750" lvl="0" indent="-285750">
              <a:lnSpc>
                <a:spcPts val="2480"/>
              </a:lnSpc>
              <a:spcBef>
                <a:spcPts val="0"/>
              </a:spcBef>
              <a:buSzPct val="100000"/>
              <a:buFont typeface="Arial"/>
            </a:pPr>
            <a:r>
              <a:rPr lang="en-US" sz="2400" b="1" dirty="0">
                <a:solidFill>
                  <a:srgbClr val="20245C"/>
                </a:solidFill>
                <a:highlight>
                  <a:srgbClr val="FFFFFF"/>
                </a:highlight>
                <a:latin typeface="Calibri"/>
                <a:ea typeface="Calibri"/>
                <a:cs typeface="Calibri"/>
              </a:rPr>
              <a:t>Frugter: </a:t>
            </a:r>
            <a:r>
              <a:rPr lang="en-US" sz="2400" dirty="0">
                <a:solidFill>
                  <a:srgbClr val="20245C"/>
                </a:solidFill>
                <a:highlight>
                  <a:srgbClr val="FFFFFF"/>
                </a:highlight>
                <a:latin typeface="Calibri"/>
                <a:ea typeface="Calibri"/>
                <a:cs typeface="Calibri"/>
              </a:rPr>
              <a:t>Bananer, druer, appelsiner, æbler, ferskner, sukkerrør.</a:t>
            </a:r>
            <a:endParaRPr lang="en-US" sz="2400" dirty="0">
              <a:solidFill>
                <a:srgbClr val="20245C"/>
              </a:solidFill>
              <a:latin typeface="Calibri"/>
            </a:endParaRPr>
          </a:p>
          <a:p>
            <a:pPr marL="285750" lvl="0" indent="-285750">
              <a:lnSpc>
                <a:spcPts val="2480"/>
              </a:lnSpc>
              <a:spcBef>
                <a:spcPts val="0"/>
              </a:spcBef>
              <a:buSzPct val="100000"/>
              <a:buFont typeface="Arial"/>
            </a:pPr>
            <a:r>
              <a:rPr lang="en-US" sz="2400" b="1" dirty="0">
                <a:solidFill>
                  <a:srgbClr val="20245C"/>
                </a:solidFill>
                <a:highlight>
                  <a:srgbClr val="FFFFFF"/>
                </a:highlight>
                <a:latin typeface="Calibri"/>
                <a:ea typeface="Calibri"/>
                <a:cs typeface="Calibri"/>
              </a:rPr>
              <a:t>Husdyr: </a:t>
            </a:r>
            <a:r>
              <a:rPr lang="en-US" sz="2400" dirty="0">
                <a:solidFill>
                  <a:srgbClr val="20245C"/>
                </a:solidFill>
                <a:highlight>
                  <a:srgbClr val="FFFFFF"/>
                </a:highlight>
                <a:latin typeface="Calibri"/>
                <a:ea typeface="Calibri"/>
                <a:cs typeface="Calibri"/>
              </a:rPr>
              <a:t>Heste, kvæg, svin, får, geder.</a:t>
            </a:r>
            <a:endParaRPr lang="en-US" sz="2400" dirty="0">
              <a:solidFill>
                <a:srgbClr val="20245C"/>
              </a:solidFill>
              <a:latin typeface="Calibri"/>
            </a:endParaRPr>
          </a:p>
          <a:p>
            <a:pPr marL="285750" lvl="0" indent="-285750">
              <a:lnSpc>
                <a:spcPts val="2480"/>
              </a:lnSpc>
              <a:spcBef>
                <a:spcPts val="0"/>
              </a:spcBef>
              <a:buSzPct val="100000"/>
              <a:buFont typeface="Arial"/>
            </a:pPr>
            <a:r>
              <a:rPr lang="en-US" sz="2400" b="1" dirty="0">
                <a:solidFill>
                  <a:srgbClr val="20245C"/>
                </a:solidFill>
                <a:highlight>
                  <a:srgbClr val="FFFFFF"/>
                </a:highlight>
                <a:latin typeface="Calibri"/>
                <a:ea typeface="Calibri"/>
                <a:cs typeface="Calibri"/>
              </a:rPr>
              <a:t>Krydderier og drikkevarer: </a:t>
            </a:r>
            <a:r>
              <a:rPr lang="en-US" sz="2400" dirty="0">
                <a:solidFill>
                  <a:srgbClr val="20245C"/>
                </a:solidFill>
                <a:highlight>
                  <a:srgbClr val="FFFFFF"/>
                </a:highlight>
                <a:latin typeface="Calibri"/>
                <a:ea typeface="Calibri"/>
                <a:cs typeface="Calibri"/>
              </a:rPr>
              <a:t>Kaffe, oliven, sukker</a:t>
            </a:r>
            <a:endParaRPr lang="en-US" sz="2400" dirty="0">
              <a:solidFill>
                <a:srgbClr val="20245C"/>
              </a:solidFill>
              <a:latin typeface="Calibri"/>
            </a:endParaRPr>
          </a:p>
          <a:p>
            <a:pPr lvl="0">
              <a:lnSpc>
                <a:spcPts val="2480"/>
              </a:lnSpc>
              <a:spcBef>
                <a:spcPts val="0"/>
              </a:spcBef>
              <a:buNone/>
            </a:pPr>
            <a:endParaRPr lang="en-US" sz="2400" dirty="0">
              <a:solidFill>
                <a:srgbClr val="20245C"/>
              </a:solidFill>
              <a:latin typeface="Calibri"/>
              <a:ea typeface="Calibri"/>
              <a:cs typeface="Calibri"/>
            </a:endParaRPr>
          </a:p>
        </p:txBody>
      </p:sp>
      <p:sp>
        <p:nvSpPr>
          <p:cNvPr id="3" name="Text Placeholder 1">
            <a:extLst>
              <a:ext uri="{FF2B5EF4-FFF2-40B4-BE49-F238E27FC236}">
                <a16:creationId xmlns:a16="http://schemas.microsoft.com/office/drawing/2014/main" id="{CFAA50B3-B00B-31D3-B36F-220BC4AA4391}"/>
              </a:ext>
            </a:extLst>
          </p:cNvPr>
          <p:cNvSpPr txBox="1"/>
          <p:nvPr/>
        </p:nvSpPr>
        <p:spPr>
          <a:xfrm>
            <a:off x="-1" y="650586"/>
            <a:ext cx="8521469" cy="724625"/>
          </a:xfrm>
          <a:prstGeom prst="rect">
            <a:avLst/>
          </a:prstGeom>
          <a:solidFill>
            <a:srgbClr val="F26F46"/>
          </a:solidFill>
          <a:ln cap="flat">
            <a:noFill/>
          </a:ln>
        </p:spPr>
        <p:txBody>
          <a:bodyPr vert="horz" wrap="square" lIns="91440" tIns="45720" rIns="91440" bIns="45720" anchor="ctr" anchorCtr="0" compatLnSpc="1">
            <a:noAutofit/>
          </a:bodyPr>
          <a:lstStyle/>
          <a:p>
            <a:pPr marL="857250" marR="0" lvl="0" indent="0" algn="l" defTabSz="914400" rtl="0" fontAlgn="auto" hangingPunct="1">
              <a:lnSpc>
                <a:spcPct val="100000"/>
              </a:lnSpc>
              <a:spcBef>
                <a:spcPts val="1000"/>
              </a:spcBef>
              <a:spcAft>
                <a:spcPts val="0"/>
              </a:spcAft>
              <a:buNone/>
              <a:tabLst/>
              <a:defRPr sz="1800" b="0" i="0" u="none" strike="noStrike" kern="0" cap="none" spc="0" baseline="0">
                <a:solidFill>
                  <a:srgbClr val="000000"/>
                </a:solidFill>
                <a:uFillTx/>
              </a:defRPr>
            </a:pPr>
            <a:r>
              <a:rPr lang="en-US" sz="3600" b="1" i="0" u="none" strike="noStrike" kern="1200" cap="none" spc="0" baseline="0" dirty="0">
                <a:solidFill>
                  <a:srgbClr val="FFFFFF"/>
                </a:solidFill>
                <a:uFillTx/>
                <a:latin typeface="Calibri"/>
              </a:rPr>
              <a:t>DEN COLOMBIANSKE UDBYTTELSE</a:t>
            </a:r>
          </a:p>
        </p:txBody>
      </p:sp>
      <p:grpSp>
        <p:nvGrpSpPr>
          <p:cNvPr id="4" name="Graphic 3">
            <a:extLst>
              <a:ext uri="{FF2B5EF4-FFF2-40B4-BE49-F238E27FC236}">
                <a16:creationId xmlns:a16="http://schemas.microsoft.com/office/drawing/2014/main" id="{85910768-9FF9-68CA-C2C2-E21B0A9BA216}"/>
              </a:ext>
            </a:extLst>
          </p:cNvPr>
          <p:cNvGrpSpPr/>
          <p:nvPr/>
        </p:nvGrpSpPr>
        <p:grpSpPr>
          <a:xfrm>
            <a:off x="9154362" y="618629"/>
            <a:ext cx="1086136" cy="1105415"/>
            <a:chOff x="8424689" y="1951807"/>
            <a:chExt cx="1086136" cy="1105415"/>
          </a:xfrm>
          <a:solidFill>
            <a:srgbClr val="20245C"/>
          </a:solidFill>
        </p:grpSpPr>
        <p:grpSp>
          <p:nvGrpSpPr>
            <p:cNvPr id="5" name="Graphic 3">
              <a:extLst>
                <a:ext uri="{FF2B5EF4-FFF2-40B4-BE49-F238E27FC236}">
                  <a16:creationId xmlns:a16="http://schemas.microsoft.com/office/drawing/2014/main" id="{B1108E3C-DA86-3B62-3C87-1A7DAFCBA8EB}"/>
                </a:ext>
              </a:extLst>
            </p:cNvPr>
            <p:cNvGrpSpPr/>
            <p:nvPr/>
          </p:nvGrpSpPr>
          <p:grpSpPr>
            <a:xfrm>
              <a:off x="8424689" y="1951807"/>
              <a:ext cx="1086136" cy="1105415"/>
              <a:chOff x="8424689" y="1951807"/>
              <a:chExt cx="1086136" cy="1105415"/>
            </a:xfrm>
            <a:grpFill/>
          </p:grpSpPr>
          <p:sp>
            <p:nvSpPr>
              <p:cNvPr id="12" name="Freeform 1420">
                <a:extLst>
                  <a:ext uri="{FF2B5EF4-FFF2-40B4-BE49-F238E27FC236}">
                    <a16:creationId xmlns:a16="http://schemas.microsoft.com/office/drawing/2014/main" id="{268F488C-4427-C84C-BA9C-507B508297CB}"/>
                  </a:ext>
                </a:extLst>
              </p:cNvPr>
              <p:cNvSpPr/>
              <p:nvPr/>
            </p:nvSpPr>
            <p:spPr>
              <a:xfrm>
                <a:off x="8424689" y="2431873"/>
                <a:ext cx="400444" cy="549541"/>
              </a:xfrm>
              <a:custGeom>
                <a:avLst/>
                <a:gdLst>
                  <a:gd name="connsiteX0" fmla="*/ 205708 w 400444"/>
                  <a:gd name="connsiteY0" fmla="*/ 548552 h 549541"/>
                  <a:gd name="connsiteX1" fmla="*/ 219421 w 400444"/>
                  <a:gd name="connsiteY1" fmla="*/ 540324 h 549541"/>
                  <a:gd name="connsiteX2" fmla="*/ 400444 w 400444"/>
                  <a:gd name="connsiteY2" fmla="*/ 197479 h 549541"/>
                  <a:gd name="connsiteX3" fmla="*/ 197479 w 400444"/>
                  <a:gd name="connsiteY3" fmla="*/ 0 h 549541"/>
                  <a:gd name="connsiteX4" fmla="*/ 0 w 400444"/>
                  <a:gd name="connsiteY4" fmla="*/ 202965 h 549541"/>
                  <a:gd name="connsiteX5" fmla="*/ 191994 w 400444"/>
                  <a:gd name="connsiteY5" fmla="*/ 537582 h 549541"/>
                  <a:gd name="connsiteX6" fmla="*/ 205708 w 400444"/>
                  <a:gd name="connsiteY6" fmla="*/ 548552 h 549541"/>
                  <a:gd name="connsiteX7" fmla="*/ 205708 w 400444"/>
                  <a:gd name="connsiteY7" fmla="*/ 548552 h 549541"/>
                  <a:gd name="connsiteX8" fmla="*/ 197479 w 400444"/>
                  <a:gd name="connsiteY8" fmla="*/ 41141 h 549541"/>
                  <a:gd name="connsiteX9" fmla="*/ 364788 w 400444"/>
                  <a:gd name="connsiteY9" fmla="*/ 202965 h 549541"/>
                  <a:gd name="connsiteX10" fmla="*/ 205708 w 400444"/>
                  <a:gd name="connsiteY10" fmla="*/ 504669 h 549541"/>
                  <a:gd name="connsiteX11" fmla="*/ 35656 w 400444"/>
                  <a:gd name="connsiteY11" fmla="*/ 208450 h 549541"/>
                  <a:gd name="connsiteX12" fmla="*/ 197479 w 400444"/>
                  <a:gd name="connsiteY12" fmla="*/ 41141 h 549541"/>
                  <a:gd name="connsiteX13" fmla="*/ 197479 w 400444"/>
                  <a:gd name="connsiteY13" fmla="*/ 41141 h 54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0444" h="549541">
                    <a:moveTo>
                      <a:pt x="205708" y="548552"/>
                    </a:moveTo>
                    <a:cubicBezTo>
                      <a:pt x="211193" y="548552"/>
                      <a:pt x="216678" y="545810"/>
                      <a:pt x="219421" y="540324"/>
                    </a:cubicBezTo>
                    <a:cubicBezTo>
                      <a:pt x="227649" y="532096"/>
                      <a:pt x="400444" y="304447"/>
                      <a:pt x="400444" y="197479"/>
                    </a:cubicBezTo>
                    <a:cubicBezTo>
                      <a:pt x="397701" y="87768"/>
                      <a:pt x="307189" y="0"/>
                      <a:pt x="197479" y="0"/>
                    </a:cubicBezTo>
                    <a:cubicBezTo>
                      <a:pt x="87768" y="0"/>
                      <a:pt x="0" y="93254"/>
                      <a:pt x="0" y="202965"/>
                    </a:cubicBezTo>
                    <a:cubicBezTo>
                      <a:pt x="2743" y="309932"/>
                      <a:pt x="183765" y="529353"/>
                      <a:pt x="191994" y="537582"/>
                    </a:cubicBezTo>
                    <a:cubicBezTo>
                      <a:pt x="194737" y="548552"/>
                      <a:pt x="200222" y="551295"/>
                      <a:pt x="205708" y="548552"/>
                    </a:cubicBezTo>
                    <a:lnTo>
                      <a:pt x="205708" y="548552"/>
                    </a:lnTo>
                    <a:close/>
                    <a:moveTo>
                      <a:pt x="197479" y="41141"/>
                    </a:moveTo>
                    <a:cubicBezTo>
                      <a:pt x="287991" y="38399"/>
                      <a:pt x="362045" y="112453"/>
                      <a:pt x="364788" y="202965"/>
                    </a:cubicBezTo>
                    <a:cubicBezTo>
                      <a:pt x="364788" y="274276"/>
                      <a:pt x="260563" y="430614"/>
                      <a:pt x="205708" y="504669"/>
                    </a:cubicBezTo>
                    <a:cubicBezTo>
                      <a:pt x="148109" y="433357"/>
                      <a:pt x="38399" y="279762"/>
                      <a:pt x="35656" y="208450"/>
                    </a:cubicBezTo>
                    <a:cubicBezTo>
                      <a:pt x="35656" y="115196"/>
                      <a:pt x="106968" y="41141"/>
                      <a:pt x="197479" y="41141"/>
                    </a:cubicBezTo>
                    <a:lnTo>
                      <a:pt x="197479" y="41141"/>
                    </a:lnTo>
                    <a:close/>
                  </a:path>
                </a:pathLst>
              </a:custGeom>
              <a:grpFill/>
              <a:ln w="27426" cap="flat">
                <a:noFill/>
                <a:prstDash val="solid"/>
                <a:miter/>
              </a:ln>
            </p:spPr>
            <p:txBody>
              <a:bodyPr rtlCol="0" anchor="ctr"/>
              <a:lstStyle/>
              <a:p>
                <a:endParaRPr lang="en-US"/>
              </a:p>
            </p:txBody>
          </p:sp>
          <p:sp>
            <p:nvSpPr>
              <p:cNvPr id="13" name="Freeform 1421">
                <a:extLst>
                  <a:ext uri="{FF2B5EF4-FFF2-40B4-BE49-F238E27FC236}">
                    <a16:creationId xmlns:a16="http://schemas.microsoft.com/office/drawing/2014/main" id="{BDB084FE-FD36-1586-19BC-BBC4711DCE03}"/>
                  </a:ext>
                </a:extLst>
              </p:cNvPr>
              <p:cNvSpPr/>
              <p:nvPr/>
            </p:nvSpPr>
            <p:spPr>
              <a:xfrm>
                <a:off x="8550856" y="2544326"/>
                <a:ext cx="145526" cy="145366"/>
              </a:xfrm>
              <a:custGeom>
                <a:avLst/>
                <a:gdLst>
                  <a:gd name="connsiteX0" fmla="*/ 145366 w 145526"/>
                  <a:gd name="connsiteY0" fmla="*/ 71312 h 145366"/>
                  <a:gd name="connsiteX1" fmla="*/ 71311 w 145526"/>
                  <a:gd name="connsiteY1" fmla="*/ 0 h 145366"/>
                  <a:gd name="connsiteX2" fmla="*/ 0 w 145526"/>
                  <a:gd name="connsiteY2" fmla="*/ 74054 h 145366"/>
                  <a:gd name="connsiteX3" fmla="*/ 74054 w 145526"/>
                  <a:gd name="connsiteY3" fmla="*/ 145366 h 145366"/>
                  <a:gd name="connsiteX4" fmla="*/ 145366 w 145526"/>
                  <a:gd name="connsiteY4" fmla="*/ 71312 h 145366"/>
                  <a:gd name="connsiteX5" fmla="*/ 145366 w 145526"/>
                  <a:gd name="connsiteY5" fmla="*/ 71312 h 145366"/>
                  <a:gd name="connsiteX6" fmla="*/ 38399 w 145526"/>
                  <a:gd name="connsiteY6" fmla="*/ 74054 h 145366"/>
                  <a:gd name="connsiteX7" fmla="*/ 74054 w 145526"/>
                  <a:gd name="connsiteY7" fmla="*/ 38399 h 145366"/>
                  <a:gd name="connsiteX8" fmla="*/ 109711 w 145526"/>
                  <a:gd name="connsiteY8" fmla="*/ 74054 h 145366"/>
                  <a:gd name="connsiteX9" fmla="*/ 74054 w 145526"/>
                  <a:gd name="connsiteY9" fmla="*/ 109710 h 145366"/>
                  <a:gd name="connsiteX10" fmla="*/ 38399 w 145526"/>
                  <a:gd name="connsiteY10" fmla="*/ 74054 h 145366"/>
                  <a:gd name="connsiteX11" fmla="*/ 38399 w 145526"/>
                  <a:gd name="connsiteY11" fmla="*/ 74054 h 145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5526" h="145366">
                    <a:moveTo>
                      <a:pt x="145366" y="71312"/>
                    </a:moveTo>
                    <a:cubicBezTo>
                      <a:pt x="145366" y="30170"/>
                      <a:pt x="112453" y="0"/>
                      <a:pt x="71311" y="0"/>
                    </a:cubicBezTo>
                    <a:cubicBezTo>
                      <a:pt x="30170" y="0"/>
                      <a:pt x="0" y="32913"/>
                      <a:pt x="0" y="74054"/>
                    </a:cubicBezTo>
                    <a:cubicBezTo>
                      <a:pt x="0" y="115196"/>
                      <a:pt x="32913" y="145366"/>
                      <a:pt x="74054" y="145366"/>
                    </a:cubicBezTo>
                    <a:cubicBezTo>
                      <a:pt x="115196" y="145366"/>
                      <a:pt x="148109" y="112453"/>
                      <a:pt x="145366" y="71312"/>
                    </a:cubicBezTo>
                    <a:lnTo>
                      <a:pt x="145366" y="71312"/>
                    </a:lnTo>
                    <a:close/>
                    <a:moveTo>
                      <a:pt x="38399" y="74054"/>
                    </a:moveTo>
                    <a:cubicBezTo>
                      <a:pt x="38399" y="54855"/>
                      <a:pt x="54855" y="38399"/>
                      <a:pt x="74054" y="38399"/>
                    </a:cubicBezTo>
                    <a:cubicBezTo>
                      <a:pt x="93254" y="38399"/>
                      <a:pt x="109711" y="54855"/>
                      <a:pt x="109711" y="74054"/>
                    </a:cubicBezTo>
                    <a:cubicBezTo>
                      <a:pt x="109711" y="93254"/>
                      <a:pt x="93254" y="109710"/>
                      <a:pt x="74054" y="109710"/>
                    </a:cubicBezTo>
                    <a:cubicBezTo>
                      <a:pt x="54855" y="109710"/>
                      <a:pt x="38399" y="93254"/>
                      <a:pt x="38399" y="74054"/>
                    </a:cubicBezTo>
                    <a:lnTo>
                      <a:pt x="38399" y="74054"/>
                    </a:lnTo>
                    <a:close/>
                  </a:path>
                </a:pathLst>
              </a:custGeom>
              <a:grpFill/>
              <a:ln w="27426" cap="flat">
                <a:noFill/>
                <a:prstDash val="solid"/>
                <a:miter/>
              </a:ln>
            </p:spPr>
            <p:txBody>
              <a:bodyPr rtlCol="0" anchor="ctr"/>
              <a:lstStyle/>
              <a:p>
                <a:endParaRPr lang="en-US"/>
              </a:p>
            </p:txBody>
          </p:sp>
          <p:sp>
            <p:nvSpPr>
              <p:cNvPr id="14" name="Freeform 1422">
                <a:extLst>
                  <a:ext uri="{FF2B5EF4-FFF2-40B4-BE49-F238E27FC236}">
                    <a16:creationId xmlns:a16="http://schemas.microsoft.com/office/drawing/2014/main" id="{76250ED5-6E38-506B-E154-50DD4DE05707}"/>
                  </a:ext>
                </a:extLst>
              </p:cNvPr>
              <p:cNvSpPr/>
              <p:nvPr/>
            </p:nvSpPr>
            <p:spPr>
              <a:xfrm>
                <a:off x="9217266" y="1951807"/>
                <a:ext cx="290816" cy="381326"/>
              </a:xfrm>
              <a:custGeom>
                <a:avLst/>
                <a:gdLst>
                  <a:gd name="connsiteX0" fmla="*/ 148192 w 290816"/>
                  <a:gd name="connsiteY0" fmla="*/ 381327 h 381326"/>
                  <a:gd name="connsiteX1" fmla="*/ 161906 w 290816"/>
                  <a:gd name="connsiteY1" fmla="*/ 375841 h 381326"/>
                  <a:gd name="connsiteX2" fmla="*/ 290816 w 290816"/>
                  <a:gd name="connsiteY2" fmla="*/ 142706 h 381326"/>
                  <a:gd name="connsiteX3" fmla="*/ 142707 w 290816"/>
                  <a:gd name="connsiteY3" fmla="*/ 83 h 381326"/>
                  <a:gd name="connsiteX4" fmla="*/ 83 w 290816"/>
                  <a:gd name="connsiteY4" fmla="*/ 148192 h 381326"/>
                  <a:gd name="connsiteX5" fmla="*/ 134478 w 290816"/>
                  <a:gd name="connsiteY5" fmla="*/ 375841 h 381326"/>
                  <a:gd name="connsiteX6" fmla="*/ 148192 w 290816"/>
                  <a:gd name="connsiteY6" fmla="*/ 381327 h 381326"/>
                  <a:gd name="connsiteX7" fmla="*/ 148192 w 290816"/>
                  <a:gd name="connsiteY7" fmla="*/ 381327 h 381326"/>
                  <a:gd name="connsiteX8" fmla="*/ 142707 w 290816"/>
                  <a:gd name="connsiteY8" fmla="*/ 35739 h 381326"/>
                  <a:gd name="connsiteX9" fmla="*/ 252418 w 290816"/>
                  <a:gd name="connsiteY9" fmla="*/ 142706 h 381326"/>
                  <a:gd name="connsiteX10" fmla="*/ 145449 w 290816"/>
                  <a:gd name="connsiteY10" fmla="*/ 334700 h 381326"/>
                  <a:gd name="connsiteX11" fmla="*/ 32996 w 290816"/>
                  <a:gd name="connsiteY11" fmla="*/ 145449 h 381326"/>
                  <a:gd name="connsiteX12" fmla="*/ 142707 w 290816"/>
                  <a:gd name="connsiteY12" fmla="*/ 35739 h 381326"/>
                  <a:gd name="connsiteX13" fmla="*/ 142707 w 290816"/>
                  <a:gd name="connsiteY13" fmla="*/ 35739 h 38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0816" h="381326">
                    <a:moveTo>
                      <a:pt x="148192" y="381327"/>
                    </a:moveTo>
                    <a:cubicBezTo>
                      <a:pt x="153678" y="381327"/>
                      <a:pt x="159163" y="378584"/>
                      <a:pt x="161906" y="375841"/>
                    </a:cubicBezTo>
                    <a:cubicBezTo>
                      <a:pt x="175620" y="359385"/>
                      <a:pt x="290816" y="219504"/>
                      <a:pt x="290816" y="142706"/>
                    </a:cubicBezTo>
                    <a:cubicBezTo>
                      <a:pt x="290816" y="63166"/>
                      <a:pt x="222247" y="-2660"/>
                      <a:pt x="142707" y="83"/>
                    </a:cubicBezTo>
                    <a:cubicBezTo>
                      <a:pt x="63166" y="2826"/>
                      <a:pt x="-2660" y="68652"/>
                      <a:pt x="83" y="148192"/>
                    </a:cubicBezTo>
                    <a:cubicBezTo>
                      <a:pt x="83" y="222247"/>
                      <a:pt x="120764" y="362127"/>
                      <a:pt x="134478" y="375841"/>
                    </a:cubicBezTo>
                    <a:cubicBezTo>
                      <a:pt x="137221" y="378584"/>
                      <a:pt x="142707" y="381327"/>
                      <a:pt x="148192" y="381327"/>
                    </a:cubicBezTo>
                    <a:lnTo>
                      <a:pt x="148192" y="381327"/>
                    </a:lnTo>
                    <a:close/>
                    <a:moveTo>
                      <a:pt x="142707" y="35739"/>
                    </a:moveTo>
                    <a:cubicBezTo>
                      <a:pt x="203047" y="35739"/>
                      <a:pt x="252418" y="82366"/>
                      <a:pt x="252418" y="142706"/>
                    </a:cubicBezTo>
                    <a:cubicBezTo>
                      <a:pt x="252418" y="189334"/>
                      <a:pt x="186591" y="285330"/>
                      <a:pt x="145449" y="334700"/>
                    </a:cubicBezTo>
                    <a:cubicBezTo>
                      <a:pt x="104308" y="285330"/>
                      <a:pt x="32996" y="192076"/>
                      <a:pt x="32996" y="145449"/>
                    </a:cubicBezTo>
                    <a:cubicBezTo>
                      <a:pt x="35738" y="85109"/>
                      <a:pt x="82366" y="35739"/>
                      <a:pt x="142707" y="35739"/>
                    </a:cubicBezTo>
                    <a:lnTo>
                      <a:pt x="142707" y="35739"/>
                    </a:lnTo>
                    <a:close/>
                  </a:path>
                </a:pathLst>
              </a:custGeom>
              <a:grpFill/>
              <a:ln w="27426" cap="flat">
                <a:noFill/>
                <a:prstDash val="solid"/>
                <a:miter/>
              </a:ln>
            </p:spPr>
            <p:txBody>
              <a:bodyPr rtlCol="0" anchor="ctr"/>
              <a:lstStyle/>
              <a:p>
                <a:endParaRPr lang="en-US"/>
              </a:p>
            </p:txBody>
          </p:sp>
          <p:sp>
            <p:nvSpPr>
              <p:cNvPr id="15" name="Freeform 1423">
                <a:extLst>
                  <a:ext uri="{FF2B5EF4-FFF2-40B4-BE49-F238E27FC236}">
                    <a16:creationId xmlns:a16="http://schemas.microsoft.com/office/drawing/2014/main" id="{981FDC31-89F1-4E89-493D-4464D681F2BF}"/>
                  </a:ext>
                </a:extLst>
              </p:cNvPr>
              <p:cNvSpPr/>
              <p:nvPr/>
            </p:nvSpPr>
            <p:spPr>
              <a:xfrm>
                <a:off x="9307859" y="2020459"/>
                <a:ext cx="109710" cy="109710"/>
              </a:xfrm>
              <a:custGeom>
                <a:avLst/>
                <a:gdLst>
                  <a:gd name="connsiteX0" fmla="*/ 109711 w 109710"/>
                  <a:gd name="connsiteY0" fmla="*/ 54855 h 109710"/>
                  <a:gd name="connsiteX1" fmla="*/ 54855 w 109710"/>
                  <a:gd name="connsiteY1" fmla="*/ 0 h 109710"/>
                  <a:gd name="connsiteX2" fmla="*/ 0 w 109710"/>
                  <a:gd name="connsiteY2" fmla="*/ 54855 h 109710"/>
                  <a:gd name="connsiteX3" fmla="*/ 54855 w 109710"/>
                  <a:gd name="connsiteY3" fmla="*/ 109710 h 109710"/>
                  <a:gd name="connsiteX4" fmla="*/ 109711 w 109710"/>
                  <a:gd name="connsiteY4" fmla="*/ 54855 h 109710"/>
                  <a:gd name="connsiteX5" fmla="*/ 109711 w 109710"/>
                  <a:gd name="connsiteY5" fmla="*/ 54855 h 109710"/>
                  <a:gd name="connsiteX6" fmla="*/ 35656 w 109710"/>
                  <a:gd name="connsiteY6" fmla="*/ 57598 h 109710"/>
                  <a:gd name="connsiteX7" fmla="*/ 54855 w 109710"/>
                  <a:gd name="connsiteY7" fmla="*/ 38399 h 109710"/>
                  <a:gd name="connsiteX8" fmla="*/ 74055 w 109710"/>
                  <a:gd name="connsiteY8" fmla="*/ 57598 h 109710"/>
                  <a:gd name="connsiteX9" fmla="*/ 54855 w 109710"/>
                  <a:gd name="connsiteY9" fmla="*/ 76797 h 109710"/>
                  <a:gd name="connsiteX10" fmla="*/ 35656 w 109710"/>
                  <a:gd name="connsiteY10" fmla="*/ 57598 h 109710"/>
                  <a:gd name="connsiteX11" fmla="*/ 35656 w 109710"/>
                  <a:gd name="connsiteY11" fmla="*/ 57598 h 10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10" h="109710">
                    <a:moveTo>
                      <a:pt x="109711" y="54855"/>
                    </a:moveTo>
                    <a:cubicBezTo>
                      <a:pt x="109711" y="24685"/>
                      <a:pt x="85026" y="0"/>
                      <a:pt x="54855" y="0"/>
                    </a:cubicBezTo>
                    <a:cubicBezTo>
                      <a:pt x="24686" y="0"/>
                      <a:pt x="0" y="24685"/>
                      <a:pt x="0" y="54855"/>
                    </a:cubicBezTo>
                    <a:cubicBezTo>
                      <a:pt x="0" y="85026"/>
                      <a:pt x="24686" y="109710"/>
                      <a:pt x="54855" y="109710"/>
                    </a:cubicBezTo>
                    <a:cubicBezTo>
                      <a:pt x="85026" y="109710"/>
                      <a:pt x="109711" y="85026"/>
                      <a:pt x="109711" y="54855"/>
                    </a:cubicBezTo>
                    <a:lnTo>
                      <a:pt x="109711" y="54855"/>
                    </a:lnTo>
                    <a:close/>
                    <a:moveTo>
                      <a:pt x="35656" y="57598"/>
                    </a:moveTo>
                    <a:cubicBezTo>
                      <a:pt x="35656" y="46627"/>
                      <a:pt x="43884" y="38399"/>
                      <a:pt x="54855" y="38399"/>
                    </a:cubicBezTo>
                    <a:cubicBezTo>
                      <a:pt x="65827" y="38399"/>
                      <a:pt x="74055" y="46627"/>
                      <a:pt x="74055" y="57598"/>
                    </a:cubicBezTo>
                    <a:cubicBezTo>
                      <a:pt x="74055" y="68569"/>
                      <a:pt x="65827" y="76797"/>
                      <a:pt x="54855" y="76797"/>
                    </a:cubicBezTo>
                    <a:cubicBezTo>
                      <a:pt x="43884" y="74054"/>
                      <a:pt x="35656" y="68569"/>
                      <a:pt x="35656" y="57598"/>
                    </a:cubicBezTo>
                    <a:lnTo>
                      <a:pt x="35656" y="57598"/>
                    </a:lnTo>
                    <a:close/>
                  </a:path>
                </a:pathLst>
              </a:custGeom>
              <a:grpFill/>
              <a:ln w="27426" cap="flat">
                <a:noFill/>
                <a:prstDash val="solid"/>
                <a:miter/>
              </a:ln>
            </p:spPr>
            <p:txBody>
              <a:bodyPr rtlCol="0" anchor="ctr"/>
              <a:lstStyle/>
              <a:p>
                <a:endParaRPr lang="en-US"/>
              </a:p>
            </p:txBody>
          </p:sp>
          <p:sp>
            <p:nvSpPr>
              <p:cNvPr id="16" name="Freeform 1424">
                <a:extLst>
                  <a:ext uri="{FF2B5EF4-FFF2-40B4-BE49-F238E27FC236}">
                    <a16:creationId xmlns:a16="http://schemas.microsoft.com/office/drawing/2014/main" id="{7B0031CB-4A9E-F51D-6D7D-CFCC8B2A6043}"/>
                  </a:ext>
                </a:extLst>
              </p:cNvPr>
              <p:cNvSpPr/>
              <p:nvPr/>
            </p:nvSpPr>
            <p:spPr>
              <a:xfrm>
                <a:off x="9329802" y="2366047"/>
                <a:ext cx="57598" cy="38398"/>
              </a:xfrm>
              <a:custGeom>
                <a:avLst/>
                <a:gdLst>
                  <a:gd name="connsiteX0" fmla="*/ 19199 w 57598"/>
                  <a:gd name="connsiteY0" fmla="*/ 38399 h 38398"/>
                  <a:gd name="connsiteX1" fmla="*/ 38399 w 57598"/>
                  <a:gd name="connsiteY1" fmla="*/ 38399 h 38398"/>
                  <a:gd name="connsiteX2" fmla="*/ 57598 w 57598"/>
                  <a:gd name="connsiteY2" fmla="*/ 19199 h 38398"/>
                  <a:gd name="connsiteX3" fmla="*/ 38399 w 57598"/>
                  <a:gd name="connsiteY3" fmla="*/ 0 h 38398"/>
                  <a:gd name="connsiteX4" fmla="*/ 19199 w 57598"/>
                  <a:gd name="connsiteY4" fmla="*/ 0 h 38398"/>
                  <a:gd name="connsiteX5" fmla="*/ 0 w 57598"/>
                  <a:gd name="connsiteY5" fmla="*/ 19199 h 38398"/>
                  <a:gd name="connsiteX6" fmla="*/ 19199 w 57598"/>
                  <a:gd name="connsiteY6" fmla="*/ 38399 h 38398"/>
                  <a:gd name="connsiteX7" fmla="*/ 19199 w 57598"/>
                  <a:gd name="connsiteY7"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98" h="38398">
                    <a:moveTo>
                      <a:pt x="19199" y="38399"/>
                    </a:moveTo>
                    <a:lnTo>
                      <a:pt x="38399" y="38399"/>
                    </a:lnTo>
                    <a:cubicBezTo>
                      <a:pt x="49369" y="38399"/>
                      <a:pt x="57598" y="30170"/>
                      <a:pt x="57598" y="19199"/>
                    </a:cubicBezTo>
                    <a:cubicBezTo>
                      <a:pt x="57598" y="8228"/>
                      <a:pt x="49369" y="0"/>
                      <a:pt x="38399" y="0"/>
                    </a:cubicBezTo>
                    <a:lnTo>
                      <a:pt x="19199" y="0"/>
                    </a:lnTo>
                    <a:cubicBezTo>
                      <a:pt x="8228" y="0"/>
                      <a:pt x="0" y="8228"/>
                      <a:pt x="0" y="19199"/>
                    </a:cubicBezTo>
                    <a:cubicBezTo>
                      <a:pt x="0" y="30170"/>
                      <a:pt x="8228" y="38399"/>
                      <a:pt x="19199" y="38399"/>
                    </a:cubicBezTo>
                    <a:lnTo>
                      <a:pt x="19199" y="38399"/>
                    </a:lnTo>
                    <a:close/>
                  </a:path>
                </a:pathLst>
              </a:custGeom>
              <a:grpFill/>
              <a:ln w="27426" cap="flat">
                <a:noFill/>
                <a:prstDash val="solid"/>
                <a:miter/>
              </a:ln>
            </p:spPr>
            <p:txBody>
              <a:bodyPr rtlCol="0" anchor="ctr"/>
              <a:lstStyle/>
              <a:p>
                <a:endParaRPr lang="en-US"/>
              </a:p>
            </p:txBody>
          </p:sp>
          <p:sp>
            <p:nvSpPr>
              <p:cNvPr id="17" name="Freeform 1425">
                <a:extLst>
                  <a:ext uri="{FF2B5EF4-FFF2-40B4-BE49-F238E27FC236}">
                    <a16:creationId xmlns:a16="http://schemas.microsoft.com/office/drawing/2014/main" id="{A4E7D3D2-C6D3-F56D-8C4E-0F8E5243A5A2}"/>
                  </a:ext>
                </a:extLst>
              </p:cNvPr>
              <p:cNvSpPr/>
              <p:nvPr/>
            </p:nvSpPr>
            <p:spPr>
              <a:xfrm>
                <a:off x="9091181" y="2481243"/>
                <a:ext cx="76797" cy="38398"/>
              </a:xfrm>
              <a:custGeom>
                <a:avLst/>
                <a:gdLst>
                  <a:gd name="connsiteX0" fmla="*/ 21943 w 76797"/>
                  <a:gd name="connsiteY0" fmla="*/ 38399 h 38398"/>
                  <a:gd name="connsiteX1" fmla="*/ 57598 w 76797"/>
                  <a:gd name="connsiteY1" fmla="*/ 38399 h 38398"/>
                  <a:gd name="connsiteX2" fmla="*/ 76798 w 76797"/>
                  <a:gd name="connsiteY2" fmla="*/ 19199 h 38398"/>
                  <a:gd name="connsiteX3" fmla="*/ 57598 w 76797"/>
                  <a:gd name="connsiteY3" fmla="*/ 0 h 38398"/>
                  <a:gd name="connsiteX4" fmla="*/ 19200 w 76797"/>
                  <a:gd name="connsiteY4" fmla="*/ 0 h 38398"/>
                  <a:gd name="connsiteX5" fmla="*/ 5486 w 76797"/>
                  <a:gd name="connsiteY5" fmla="*/ 5485 h 38398"/>
                  <a:gd name="connsiteX6" fmla="*/ 0 w 76797"/>
                  <a:gd name="connsiteY6" fmla="*/ 19199 h 38398"/>
                  <a:gd name="connsiteX7" fmla="*/ 21943 w 76797"/>
                  <a:gd name="connsiteY7" fmla="*/ 38399 h 38398"/>
                  <a:gd name="connsiteX8" fmla="*/ 21943 w 76797"/>
                  <a:gd name="connsiteY8"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797" h="38398">
                    <a:moveTo>
                      <a:pt x="21943" y="38399"/>
                    </a:moveTo>
                    <a:lnTo>
                      <a:pt x="57598" y="38399"/>
                    </a:lnTo>
                    <a:cubicBezTo>
                      <a:pt x="68569" y="38399"/>
                      <a:pt x="76798" y="30171"/>
                      <a:pt x="76798" y="19199"/>
                    </a:cubicBezTo>
                    <a:cubicBezTo>
                      <a:pt x="76798" y="8228"/>
                      <a:pt x="68569" y="0"/>
                      <a:pt x="57598" y="0"/>
                    </a:cubicBezTo>
                    <a:lnTo>
                      <a:pt x="19200" y="0"/>
                    </a:lnTo>
                    <a:cubicBezTo>
                      <a:pt x="13714" y="0"/>
                      <a:pt x="10971" y="2743"/>
                      <a:pt x="5486" y="5485"/>
                    </a:cubicBezTo>
                    <a:cubicBezTo>
                      <a:pt x="2743" y="8228"/>
                      <a:pt x="0" y="13714"/>
                      <a:pt x="0" y="19199"/>
                    </a:cubicBezTo>
                    <a:cubicBezTo>
                      <a:pt x="5486" y="30171"/>
                      <a:pt x="13714" y="38399"/>
                      <a:pt x="21943" y="38399"/>
                    </a:cubicBezTo>
                    <a:lnTo>
                      <a:pt x="21943" y="38399"/>
                    </a:lnTo>
                    <a:close/>
                  </a:path>
                </a:pathLst>
              </a:custGeom>
              <a:grpFill/>
              <a:ln w="27426" cap="flat">
                <a:noFill/>
                <a:prstDash val="solid"/>
                <a:miter/>
              </a:ln>
            </p:spPr>
            <p:txBody>
              <a:bodyPr rtlCol="0" anchor="ctr"/>
              <a:lstStyle/>
              <a:p>
                <a:endParaRPr lang="en-US"/>
              </a:p>
            </p:txBody>
          </p:sp>
          <p:sp>
            <p:nvSpPr>
              <p:cNvPr id="18" name="Freeform 1426">
                <a:extLst>
                  <a:ext uri="{FF2B5EF4-FFF2-40B4-BE49-F238E27FC236}">
                    <a16:creationId xmlns:a16="http://schemas.microsoft.com/office/drawing/2014/main" id="{7BA7E57B-79EE-7FA0-E1D4-2FD99334AD45}"/>
                  </a:ext>
                </a:extLst>
              </p:cNvPr>
              <p:cNvSpPr/>
              <p:nvPr/>
            </p:nvSpPr>
            <p:spPr>
              <a:xfrm>
                <a:off x="9318831" y="2478500"/>
                <a:ext cx="76797" cy="38398"/>
              </a:xfrm>
              <a:custGeom>
                <a:avLst/>
                <a:gdLst>
                  <a:gd name="connsiteX0" fmla="*/ 0 w 76797"/>
                  <a:gd name="connsiteY0" fmla="*/ 19200 h 38398"/>
                  <a:gd name="connsiteX1" fmla="*/ 19199 w 76797"/>
                  <a:gd name="connsiteY1" fmla="*/ 38399 h 38398"/>
                  <a:gd name="connsiteX2" fmla="*/ 57597 w 76797"/>
                  <a:gd name="connsiteY2" fmla="*/ 38399 h 38398"/>
                  <a:gd name="connsiteX3" fmla="*/ 76797 w 76797"/>
                  <a:gd name="connsiteY3" fmla="*/ 19200 h 38398"/>
                  <a:gd name="connsiteX4" fmla="*/ 57597 w 76797"/>
                  <a:gd name="connsiteY4" fmla="*/ 0 h 38398"/>
                  <a:gd name="connsiteX5" fmla="*/ 19199 w 76797"/>
                  <a:gd name="connsiteY5" fmla="*/ 0 h 38398"/>
                  <a:gd name="connsiteX6" fmla="*/ 0 w 76797"/>
                  <a:gd name="connsiteY6" fmla="*/ 19200 h 38398"/>
                  <a:gd name="connsiteX7" fmla="*/ 0 w 76797"/>
                  <a:gd name="connsiteY7" fmla="*/ 1920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0" y="19200"/>
                    </a:moveTo>
                    <a:cubicBezTo>
                      <a:pt x="0" y="30171"/>
                      <a:pt x="8228" y="38399"/>
                      <a:pt x="19199" y="38399"/>
                    </a:cubicBezTo>
                    <a:lnTo>
                      <a:pt x="57597" y="38399"/>
                    </a:lnTo>
                    <a:cubicBezTo>
                      <a:pt x="68569" y="38399"/>
                      <a:pt x="76797" y="30171"/>
                      <a:pt x="76797" y="19200"/>
                    </a:cubicBezTo>
                    <a:cubicBezTo>
                      <a:pt x="76797" y="8228"/>
                      <a:pt x="68569" y="0"/>
                      <a:pt x="57597" y="0"/>
                    </a:cubicBezTo>
                    <a:lnTo>
                      <a:pt x="19199" y="0"/>
                    </a:lnTo>
                    <a:cubicBezTo>
                      <a:pt x="8228" y="0"/>
                      <a:pt x="0" y="8228"/>
                      <a:pt x="0" y="19200"/>
                    </a:cubicBezTo>
                    <a:lnTo>
                      <a:pt x="0" y="19200"/>
                    </a:lnTo>
                    <a:close/>
                  </a:path>
                </a:pathLst>
              </a:custGeom>
              <a:grpFill/>
              <a:ln w="27426" cap="flat">
                <a:noFill/>
                <a:prstDash val="solid"/>
                <a:miter/>
              </a:ln>
            </p:spPr>
            <p:txBody>
              <a:bodyPr rtlCol="0" anchor="ctr"/>
              <a:lstStyle/>
              <a:p>
                <a:endParaRPr lang="en-US"/>
              </a:p>
            </p:txBody>
          </p:sp>
          <p:sp>
            <p:nvSpPr>
              <p:cNvPr id="19" name="Freeform 1427">
                <a:extLst>
                  <a:ext uri="{FF2B5EF4-FFF2-40B4-BE49-F238E27FC236}">
                    <a16:creationId xmlns:a16="http://schemas.microsoft.com/office/drawing/2014/main" id="{C49FF631-E7DD-092A-EF9A-4C3FE1D8AE68}"/>
                  </a:ext>
                </a:extLst>
              </p:cNvPr>
              <p:cNvSpPr/>
              <p:nvPr/>
            </p:nvSpPr>
            <p:spPr>
              <a:xfrm>
                <a:off x="9220091" y="2368789"/>
                <a:ext cx="76797" cy="38398"/>
              </a:xfrm>
              <a:custGeom>
                <a:avLst/>
                <a:gdLst>
                  <a:gd name="connsiteX0" fmla="*/ 19199 w 76797"/>
                  <a:gd name="connsiteY0" fmla="*/ 38399 h 38398"/>
                  <a:gd name="connsiteX1" fmla="*/ 57598 w 76797"/>
                  <a:gd name="connsiteY1" fmla="*/ 38399 h 38398"/>
                  <a:gd name="connsiteX2" fmla="*/ 76797 w 76797"/>
                  <a:gd name="connsiteY2" fmla="*/ 19200 h 38398"/>
                  <a:gd name="connsiteX3" fmla="*/ 57598 w 76797"/>
                  <a:gd name="connsiteY3" fmla="*/ 0 h 38398"/>
                  <a:gd name="connsiteX4" fmla="*/ 19199 w 76797"/>
                  <a:gd name="connsiteY4" fmla="*/ 0 h 38398"/>
                  <a:gd name="connsiteX5" fmla="*/ 0 w 76797"/>
                  <a:gd name="connsiteY5" fmla="*/ 19200 h 38398"/>
                  <a:gd name="connsiteX6" fmla="*/ 19199 w 76797"/>
                  <a:gd name="connsiteY6" fmla="*/ 38399 h 38398"/>
                  <a:gd name="connsiteX7" fmla="*/ 19199 w 76797"/>
                  <a:gd name="connsiteY7"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19199" y="38399"/>
                    </a:moveTo>
                    <a:lnTo>
                      <a:pt x="57598" y="38399"/>
                    </a:lnTo>
                    <a:cubicBezTo>
                      <a:pt x="68569" y="38399"/>
                      <a:pt x="76797" y="30171"/>
                      <a:pt x="76797" y="19200"/>
                    </a:cubicBezTo>
                    <a:cubicBezTo>
                      <a:pt x="76797" y="8228"/>
                      <a:pt x="68569" y="0"/>
                      <a:pt x="57598" y="0"/>
                    </a:cubicBezTo>
                    <a:lnTo>
                      <a:pt x="19199" y="0"/>
                    </a:lnTo>
                    <a:cubicBezTo>
                      <a:pt x="8228" y="0"/>
                      <a:pt x="0" y="8228"/>
                      <a:pt x="0" y="19200"/>
                    </a:cubicBezTo>
                    <a:cubicBezTo>
                      <a:pt x="0" y="30171"/>
                      <a:pt x="8228" y="38399"/>
                      <a:pt x="19199" y="38399"/>
                    </a:cubicBezTo>
                    <a:lnTo>
                      <a:pt x="19199" y="38399"/>
                    </a:lnTo>
                    <a:close/>
                  </a:path>
                </a:pathLst>
              </a:custGeom>
              <a:grpFill/>
              <a:ln w="27426" cap="flat">
                <a:noFill/>
                <a:prstDash val="solid"/>
                <a:miter/>
              </a:ln>
            </p:spPr>
            <p:txBody>
              <a:bodyPr rtlCol="0" anchor="ctr"/>
              <a:lstStyle/>
              <a:p>
                <a:endParaRPr lang="en-US"/>
              </a:p>
            </p:txBody>
          </p:sp>
          <p:sp>
            <p:nvSpPr>
              <p:cNvPr id="20" name="Freeform 1428">
                <a:extLst>
                  <a:ext uri="{FF2B5EF4-FFF2-40B4-BE49-F238E27FC236}">
                    <a16:creationId xmlns:a16="http://schemas.microsoft.com/office/drawing/2014/main" id="{24F6CD3D-1788-6258-8B5C-5A98FF48BB02}"/>
                  </a:ext>
                </a:extLst>
              </p:cNvPr>
              <p:cNvSpPr/>
              <p:nvPr/>
            </p:nvSpPr>
            <p:spPr>
              <a:xfrm>
                <a:off x="8704451" y="3016081"/>
                <a:ext cx="76797" cy="38398"/>
              </a:xfrm>
              <a:custGeom>
                <a:avLst/>
                <a:gdLst>
                  <a:gd name="connsiteX0" fmla="*/ 57598 w 76797"/>
                  <a:gd name="connsiteY0" fmla="*/ 0 h 38398"/>
                  <a:gd name="connsiteX1" fmla="*/ 19200 w 76797"/>
                  <a:gd name="connsiteY1" fmla="*/ 0 h 38398"/>
                  <a:gd name="connsiteX2" fmla="*/ 0 w 76797"/>
                  <a:gd name="connsiteY2" fmla="*/ 19199 h 38398"/>
                  <a:gd name="connsiteX3" fmla="*/ 19200 w 76797"/>
                  <a:gd name="connsiteY3" fmla="*/ 38399 h 38398"/>
                  <a:gd name="connsiteX4" fmla="*/ 57598 w 76797"/>
                  <a:gd name="connsiteY4" fmla="*/ 38399 h 38398"/>
                  <a:gd name="connsiteX5" fmla="*/ 76798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9" y="0"/>
                      <a:pt x="0" y="8228"/>
                      <a:pt x="0" y="19199"/>
                    </a:cubicBezTo>
                    <a:cubicBezTo>
                      <a:pt x="0" y="30171"/>
                      <a:pt x="8229" y="38399"/>
                      <a:pt x="19200" y="38399"/>
                    </a:cubicBezTo>
                    <a:lnTo>
                      <a:pt x="57598" y="38399"/>
                    </a:lnTo>
                    <a:cubicBezTo>
                      <a:pt x="68569" y="38399"/>
                      <a:pt x="76798" y="30171"/>
                      <a:pt x="76798" y="19199"/>
                    </a:cubicBezTo>
                    <a:cubicBezTo>
                      <a:pt x="76798" y="8228"/>
                      <a:pt x="68569" y="0"/>
                      <a:pt x="57598" y="0"/>
                    </a:cubicBezTo>
                    <a:lnTo>
                      <a:pt x="57598" y="0"/>
                    </a:lnTo>
                    <a:close/>
                  </a:path>
                </a:pathLst>
              </a:custGeom>
              <a:grpFill/>
              <a:ln w="27426" cap="flat">
                <a:noFill/>
                <a:prstDash val="solid"/>
                <a:miter/>
              </a:ln>
            </p:spPr>
            <p:txBody>
              <a:bodyPr rtlCol="0" anchor="ctr"/>
              <a:lstStyle/>
              <a:p>
                <a:endParaRPr lang="en-US"/>
              </a:p>
            </p:txBody>
          </p:sp>
          <p:sp>
            <p:nvSpPr>
              <p:cNvPr id="21" name="Freeform 1429">
                <a:extLst>
                  <a:ext uri="{FF2B5EF4-FFF2-40B4-BE49-F238E27FC236}">
                    <a16:creationId xmlns:a16="http://schemas.microsoft.com/office/drawing/2014/main" id="{7AE9C012-6615-9F03-A2B4-AED2FC75D7FE}"/>
                  </a:ext>
                </a:extLst>
              </p:cNvPr>
              <p:cNvSpPr/>
              <p:nvPr/>
            </p:nvSpPr>
            <p:spPr>
              <a:xfrm>
                <a:off x="9040171" y="2402237"/>
                <a:ext cx="42247" cy="73520"/>
              </a:xfrm>
              <a:custGeom>
                <a:avLst/>
                <a:gdLst>
                  <a:gd name="connsiteX0" fmla="*/ 20839 w 42247"/>
                  <a:gd name="connsiteY0" fmla="*/ 73520 h 73520"/>
                  <a:gd name="connsiteX1" fmla="*/ 23582 w 42247"/>
                  <a:gd name="connsiteY1" fmla="*/ 73520 h 73520"/>
                  <a:gd name="connsiteX2" fmla="*/ 37296 w 42247"/>
                  <a:gd name="connsiteY2" fmla="*/ 51578 h 73520"/>
                  <a:gd name="connsiteX3" fmla="*/ 37296 w 42247"/>
                  <a:gd name="connsiteY3" fmla="*/ 43349 h 73520"/>
                  <a:gd name="connsiteX4" fmla="*/ 40039 w 42247"/>
                  <a:gd name="connsiteY4" fmla="*/ 26893 h 73520"/>
                  <a:gd name="connsiteX5" fmla="*/ 31811 w 42247"/>
                  <a:gd name="connsiteY5" fmla="*/ 2208 h 73520"/>
                  <a:gd name="connsiteX6" fmla="*/ 7126 w 42247"/>
                  <a:gd name="connsiteY6" fmla="*/ 10436 h 73520"/>
                  <a:gd name="connsiteX7" fmla="*/ 1641 w 42247"/>
                  <a:gd name="connsiteY7" fmla="*/ 59806 h 73520"/>
                  <a:gd name="connsiteX8" fmla="*/ 20839 w 42247"/>
                  <a:gd name="connsiteY8" fmla="*/ 73520 h 73520"/>
                  <a:gd name="connsiteX9" fmla="*/ 20839 w 42247"/>
                  <a:gd name="connsiteY9" fmla="*/ 73520 h 7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247" h="73520">
                    <a:moveTo>
                      <a:pt x="20839" y="73520"/>
                    </a:moveTo>
                    <a:cubicBezTo>
                      <a:pt x="20839" y="73520"/>
                      <a:pt x="23582" y="73520"/>
                      <a:pt x="23582" y="73520"/>
                    </a:cubicBezTo>
                    <a:cubicBezTo>
                      <a:pt x="34553" y="70777"/>
                      <a:pt x="40039" y="62549"/>
                      <a:pt x="37296" y="51578"/>
                    </a:cubicBezTo>
                    <a:cubicBezTo>
                      <a:pt x="37296" y="48835"/>
                      <a:pt x="37296" y="46092"/>
                      <a:pt x="37296" y="43349"/>
                    </a:cubicBezTo>
                    <a:cubicBezTo>
                      <a:pt x="37296" y="37864"/>
                      <a:pt x="37296" y="32379"/>
                      <a:pt x="40039" y="26893"/>
                    </a:cubicBezTo>
                    <a:cubicBezTo>
                      <a:pt x="45525" y="18665"/>
                      <a:pt x="40039" y="7693"/>
                      <a:pt x="31811" y="2208"/>
                    </a:cubicBezTo>
                    <a:cubicBezTo>
                      <a:pt x="23582" y="-3277"/>
                      <a:pt x="12611" y="2208"/>
                      <a:pt x="7126" y="10436"/>
                    </a:cubicBezTo>
                    <a:cubicBezTo>
                      <a:pt x="-1102" y="24150"/>
                      <a:pt x="-1102" y="43349"/>
                      <a:pt x="1641" y="59806"/>
                    </a:cubicBezTo>
                    <a:cubicBezTo>
                      <a:pt x="4383" y="68035"/>
                      <a:pt x="12611" y="73520"/>
                      <a:pt x="20839" y="73520"/>
                    </a:cubicBezTo>
                    <a:lnTo>
                      <a:pt x="20839" y="73520"/>
                    </a:lnTo>
                    <a:close/>
                  </a:path>
                </a:pathLst>
              </a:custGeom>
              <a:grpFill/>
              <a:ln w="27426" cap="flat">
                <a:noFill/>
                <a:prstDash val="solid"/>
                <a:miter/>
              </a:ln>
            </p:spPr>
            <p:txBody>
              <a:bodyPr rtlCol="0" anchor="ctr"/>
              <a:lstStyle/>
              <a:p>
                <a:endParaRPr lang="en-US"/>
              </a:p>
            </p:txBody>
          </p:sp>
          <p:sp>
            <p:nvSpPr>
              <p:cNvPr id="22" name="Freeform 1430">
                <a:extLst>
                  <a:ext uri="{FF2B5EF4-FFF2-40B4-BE49-F238E27FC236}">
                    <a16:creationId xmlns:a16="http://schemas.microsoft.com/office/drawing/2014/main" id="{6D73D70A-5B58-0546-ED2F-612A14C268DA}"/>
                  </a:ext>
                </a:extLst>
              </p:cNvPr>
              <p:cNvSpPr/>
              <p:nvPr/>
            </p:nvSpPr>
            <p:spPr>
              <a:xfrm>
                <a:off x="9206377" y="2478500"/>
                <a:ext cx="76797" cy="38398"/>
              </a:xfrm>
              <a:custGeom>
                <a:avLst/>
                <a:gdLst>
                  <a:gd name="connsiteX0" fmla="*/ 19199 w 76797"/>
                  <a:gd name="connsiteY0" fmla="*/ 38399 h 38398"/>
                  <a:gd name="connsiteX1" fmla="*/ 57598 w 76797"/>
                  <a:gd name="connsiteY1" fmla="*/ 38399 h 38398"/>
                  <a:gd name="connsiteX2" fmla="*/ 76797 w 76797"/>
                  <a:gd name="connsiteY2" fmla="*/ 19200 h 38398"/>
                  <a:gd name="connsiteX3" fmla="*/ 57598 w 76797"/>
                  <a:gd name="connsiteY3" fmla="*/ 0 h 38398"/>
                  <a:gd name="connsiteX4" fmla="*/ 19199 w 76797"/>
                  <a:gd name="connsiteY4" fmla="*/ 0 h 38398"/>
                  <a:gd name="connsiteX5" fmla="*/ 0 w 76797"/>
                  <a:gd name="connsiteY5" fmla="*/ 19200 h 38398"/>
                  <a:gd name="connsiteX6" fmla="*/ 19199 w 76797"/>
                  <a:gd name="connsiteY6" fmla="*/ 38399 h 38398"/>
                  <a:gd name="connsiteX7" fmla="*/ 19199 w 76797"/>
                  <a:gd name="connsiteY7"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19199" y="38399"/>
                    </a:moveTo>
                    <a:lnTo>
                      <a:pt x="57598" y="38399"/>
                    </a:lnTo>
                    <a:cubicBezTo>
                      <a:pt x="68569" y="38399"/>
                      <a:pt x="76797" y="30171"/>
                      <a:pt x="76797" y="19200"/>
                    </a:cubicBezTo>
                    <a:cubicBezTo>
                      <a:pt x="76797" y="8228"/>
                      <a:pt x="68569" y="0"/>
                      <a:pt x="57598" y="0"/>
                    </a:cubicBezTo>
                    <a:lnTo>
                      <a:pt x="19199" y="0"/>
                    </a:lnTo>
                    <a:cubicBezTo>
                      <a:pt x="8228" y="0"/>
                      <a:pt x="0" y="8228"/>
                      <a:pt x="0" y="19200"/>
                    </a:cubicBezTo>
                    <a:cubicBezTo>
                      <a:pt x="0" y="30171"/>
                      <a:pt x="8228" y="38399"/>
                      <a:pt x="19199" y="38399"/>
                    </a:cubicBezTo>
                    <a:lnTo>
                      <a:pt x="19199" y="38399"/>
                    </a:lnTo>
                    <a:close/>
                  </a:path>
                </a:pathLst>
              </a:custGeom>
              <a:grpFill/>
              <a:ln w="27426" cap="flat">
                <a:noFill/>
                <a:prstDash val="solid"/>
                <a:miter/>
              </a:ln>
            </p:spPr>
            <p:txBody>
              <a:bodyPr rtlCol="0" anchor="ctr"/>
              <a:lstStyle/>
              <a:p>
                <a:endParaRPr lang="en-US"/>
              </a:p>
            </p:txBody>
          </p:sp>
          <p:sp>
            <p:nvSpPr>
              <p:cNvPr id="23" name="Freeform 1431">
                <a:extLst>
                  <a:ext uri="{FF2B5EF4-FFF2-40B4-BE49-F238E27FC236}">
                    <a16:creationId xmlns:a16="http://schemas.microsoft.com/office/drawing/2014/main" id="{8958DD77-7BBA-C3B4-60F7-125A95D3499A}"/>
                  </a:ext>
                </a:extLst>
              </p:cNvPr>
              <p:cNvSpPr/>
              <p:nvPr/>
            </p:nvSpPr>
            <p:spPr>
              <a:xfrm>
                <a:off x="9107638" y="2371532"/>
                <a:ext cx="76797" cy="38398"/>
              </a:xfrm>
              <a:custGeom>
                <a:avLst/>
                <a:gdLst>
                  <a:gd name="connsiteX0" fmla="*/ 19200 w 76797"/>
                  <a:gd name="connsiteY0" fmla="*/ 38399 h 38398"/>
                  <a:gd name="connsiteX1" fmla="*/ 57598 w 76797"/>
                  <a:gd name="connsiteY1" fmla="*/ 38399 h 38398"/>
                  <a:gd name="connsiteX2" fmla="*/ 76797 w 76797"/>
                  <a:gd name="connsiteY2" fmla="*/ 19199 h 38398"/>
                  <a:gd name="connsiteX3" fmla="*/ 57598 w 76797"/>
                  <a:gd name="connsiteY3" fmla="*/ 0 h 38398"/>
                  <a:gd name="connsiteX4" fmla="*/ 19200 w 76797"/>
                  <a:gd name="connsiteY4" fmla="*/ 0 h 38398"/>
                  <a:gd name="connsiteX5" fmla="*/ 0 w 76797"/>
                  <a:gd name="connsiteY5" fmla="*/ 19199 h 38398"/>
                  <a:gd name="connsiteX6" fmla="*/ 19200 w 76797"/>
                  <a:gd name="connsiteY6" fmla="*/ 38399 h 38398"/>
                  <a:gd name="connsiteX7" fmla="*/ 19200 w 76797"/>
                  <a:gd name="connsiteY7"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19200" y="38399"/>
                    </a:moveTo>
                    <a:lnTo>
                      <a:pt x="57598" y="38399"/>
                    </a:lnTo>
                    <a:cubicBezTo>
                      <a:pt x="68569" y="38399"/>
                      <a:pt x="76797" y="30171"/>
                      <a:pt x="76797" y="19199"/>
                    </a:cubicBezTo>
                    <a:cubicBezTo>
                      <a:pt x="76797" y="8228"/>
                      <a:pt x="68569" y="0"/>
                      <a:pt x="57598" y="0"/>
                    </a:cubicBezTo>
                    <a:lnTo>
                      <a:pt x="19200" y="0"/>
                    </a:lnTo>
                    <a:cubicBezTo>
                      <a:pt x="8228" y="0"/>
                      <a:pt x="0" y="8228"/>
                      <a:pt x="0" y="19199"/>
                    </a:cubicBezTo>
                    <a:cubicBezTo>
                      <a:pt x="0" y="30171"/>
                      <a:pt x="8228" y="38399"/>
                      <a:pt x="19200" y="38399"/>
                    </a:cubicBezTo>
                    <a:lnTo>
                      <a:pt x="19200" y="38399"/>
                    </a:lnTo>
                    <a:close/>
                  </a:path>
                </a:pathLst>
              </a:custGeom>
              <a:grpFill/>
              <a:ln w="27426" cap="flat">
                <a:noFill/>
                <a:prstDash val="solid"/>
                <a:miter/>
              </a:ln>
            </p:spPr>
            <p:txBody>
              <a:bodyPr rtlCol="0" anchor="ctr"/>
              <a:lstStyle/>
              <a:p>
                <a:endParaRPr lang="en-US"/>
              </a:p>
            </p:txBody>
          </p:sp>
          <p:sp>
            <p:nvSpPr>
              <p:cNvPr id="24" name="Freeform 1432">
                <a:extLst>
                  <a:ext uri="{FF2B5EF4-FFF2-40B4-BE49-F238E27FC236}">
                    <a16:creationId xmlns:a16="http://schemas.microsoft.com/office/drawing/2014/main" id="{6903512B-C444-2608-B5EB-58075A9B2DD5}"/>
                  </a:ext>
                </a:extLst>
              </p:cNvPr>
              <p:cNvSpPr/>
              <p:nvPr/>
            </p:nvSpPr>
            <p:spPr>
              <a:xfrm>
                <a:off x="8940329" y="2659522"/>
                <a:ext cx="51171" cy="68569"/>
              </a:xfrm>
              <a:custGeom>
                <a:avLst/>
                <a:gdLst>
                  <a:gd name="connsiteX0" fmla="*/ 10971 w 51171"/>
                  <a:gd name="connsiteY0" fmla="*/ 68569 h 68569"/>
                  <a:gd name="connsiteX1" fmla="*/ 16457 w 51171"/>
                  <a:gd name="connsiteY1" fmla="*/ 68569 h 68569"/>
                  <a:gd name="connsiteX2" fmla="*/ 32914 w 51171"/>
                  <a:gd name="connsiteY2" fmla="*/ 54855 h 68569"/>
                  <a:gd name="connsiteX3" fmla="*/ 46627 w 51171"/>
                  <a:gd name="connsiteY3" fmla="*/ 30171 h 68569"/>
                  <a:gd name="connsiteX4" fmla="*/ 49370 w 51171"/>
                  <a:gd name="connsiteY4" fmla="*/ 10971 h 68569"/>
                  <a:gd name="connsiteX5" fmla="*/ 35656 w 51171"/>
                  <a:gd name="connsiteY5" fmla="*/ 0 h 68569"/>
                  <a:gd name="connsiteX6" fmla="*/ 19200 w 51171"/>
                  <a:gd name="connsiteY6" fmla="*/ 8228 h 68569"/>
                  <a:gd name="connsiteX7" fmla="*/ 0 w 51171"/>
                  <a:gd name="connsiteY7" fmla="*/ 49370 h 68569"/>
                  <a:gd name="connsiteX8" fmla="*/ 2743 w 51171"/>
                  <a:gd name="connsiteY8" fmla="*/ 63084 h 68569"/>
                  <a:gd name="connsiteX9" fmla="*/ 10971 w 51171"/>
                  <a:gd name="connsiteY9" fmla="*/ 68569 h 68569"/>
                  <a:gd name="connsiteX10" fmla="*/ 10971 w 51171"/>
                  <a:gd name="connsiteY10" fmla="*/ 68569 h 68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171" h="68569">
                    <a:moveTo>
                      <a:pt x="10971" y="68569"/>
                    </a:moveTo>
                    <a:cubicBezTo>
                      <a:pt x="13714" y="68569"/>
                      <a:pt x="13714" y="68569"/>
                      <a:pt x="16457" y="68569"/>
                    </a:cubicBezTo>
                    <a:cubicBezTo>
                      <a:pt x="24685" y="68569"/>
                      <a:pt x="32914" y="63084"/>
                      <a:pt x="32914" y="54855"/>
                    </a:cubicBezTo>
                    <a:cubicBezTo>
                      <a:pt x="35656" y="46627"/>
                      <a:pt x="38399" y="35656"/>
                      <a:pt x="46627" y="30171"/>
                    </a:cubicBezTo>
                    <a:cubicBezTo>
                      <a:pt x="52112" y="24685"/>
                      <a:pt x="52112" y="19199"/>
                      <a:pt x="49370" y="10971"/>
                    </a:cubicBezTo>
                    <a:cubicBezTo>
                      <a:pt x="46627" y="5485"/>
                      <a:pt x="41142" y="0"/>
                      <a:pt x="35656" y="0"/>
                    </a:cubicBezTo>
                    <a:cubicBezTo>
                      <a:pt x="30171" y="0"/>
                      <a:pt x="21943" y="2743"/>
                      <a:pt x="19200" y="8228"/>
                    </a:cubicBezTo>
                    <a:cubicBezTo>
                      <a:pt x="10971" y="19199"/>
                      <a:pt x="2743" y="32913"/>
                      <a:pt x="0" y="49370"/>
                    </a:cubicBezTo>
                    <a:cubicBezTo>
                      <a:pt x="0" y="54855"/>
                      <a:pt x="0" y="60341"/>
                      <a:pt x="2743" y="63084"/>
                    </a:cubicBezTo>
                    <a:cubicBezTo>
                      <a:pt x="2743" y="65826"/>
                      <a:pt x="8229" y="68569"/>
                      <a:pt x="10971" y="68569"/>
                    </a:cubicBezTo>
                    <a:lnTo>
                      <a:pt x="10971" y="68569"/>
                    </a:lnTo>
                    <a:close/>
                  </a:path>
                </a:pathLst>
              </a:custGeom>
              <a:grpFill/>
              <a:ln w="27426" cap="flat">
                <a:noFill/>
                <a:prstDash val="solid"/>
                <a:miter/>
              </a:ln>
            </p:spPr>
            <p:txBody>
              <a:bodyPr rtlCol="0" anchor="ctr"/>
              <a:lstStyle/>
              <a:p>
                <a:endParaRPr lang="en-US"/>
              </a:p>
            </p:txBody>
          </p:sp>
          <p:sp>
            <p:nvSpPr>
              <p:cNvPr id="25" name="Freeform 1433">
                <a:extLst>
                  <a:ext uri="{FF2B5EF4-FFF2-40B4-BE49-F238E27FC236}">
                    <a16:creationId xmlns:a16="http://schemas.microsoft.com/office/drawing/2014/main" id="{A0DE3678-64A2-F485-3D37-ED85CD84D796}"/>
                  </a:ext>
                </a:extLst>
              </p:cNvPr>
              <p:cNvSpPr/>
              <p:nvPr/>
            </p:nvSpPr>
            <p:spPr>
              <a:xfrm>
                <a:off x="9263976" y="3005110"/>
                <a:ext cx="74054" cy="38398"/>
              </a:xfrm>
              <a:custGeom>
                <a:avLst/>
                <a:gdLst>
                  <a:gd name="connsiteX0" fmla="*/ 52112 w 74054"/>
                  <a:gd name="connsiteY0" fmla="*/ 0 h 38398"/>
                  <a:gd name="connsiteX1" fmla="*/ 41142 w 74054"/>
                  <a:gd name="connsiteY1" fmla="*/ 0 h 38398"/>
                  <a:gd name="connsiteX2" fmla="*/ 19199 w 74054"/>
                  <a:gd name="connsiteY2" fmla="*/ 0 h 38398"/>
                  <a:gd name="connsiteX3" fmla="*/ 0 w 74054"/>
                  <a:gd name="connsiteY3" fmla="*/ 19199 h 38398"/>
                  <a:gd name="connsiteX4" fmla="*/ 19199 w 74054"/>
                  <a:gd name="connsiteY4" fmla="*/ 38399 h 38398"/>
                  <a:gd name="connsiteX5" fmla="*/ 41142 w 74054"/>
                  <a:gd name="connsiteY5" fmla="*/ 38399 h 38398"/>
                  <a:gd name="connsiteX6" fmla="*/ 57597 w 74054"/>
                  <a:gd name="connsiteY6" fmla="*/ 38399 h 38398"/>
                  <a:gd name="connsiteX7" fmla="*/ 74054 w 74054"/>
                  <a:gd name="connsiteY7" fmla="*/ 16456 h 38398"/>
                  <a:gd name="connsiteX8" fmla="*/ 52112 w 74054"/>
                  <a:gd name="connsiteY8" fmla="*/ 0 h 38398"/>
                  <a:gd name="connsiteX9" fmla="*/ 52112 w 74054"/>
                  <a:gd name="connsiteY9"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054" h="38398">
                    <a:moveTo>
                      <a:pt x="52112" y="0"/>
                    </a:moveTo>
                    <a:cubicBezTo>
                      <a:pt x="49369" y="0"/>
                      <a:pt x="43884" y="0"/>
                      <a:pt x="41142" y="0"/>
                    </a:cubicBezTo>
                    <a:lnTo>
                      <a:pt x="19199" y="0"/>
                    </a:lnTo>
                    <a:cubicBezTo>
                      <a:pt x="8228" y="0"/>
                      <a:pt x="0" y="8228"/>
                      <a:pt x="0" y="19199"/>
                    </a:cubicBezTo>
                    <a:cubicBezTo>
                      <a:pt x="0" y="30170"/>
                      <a:pt x="8228" y="38399"/>
                      <a:pt x="19199" y="38399"/>
                    </a:cubicBezTo>
                    <a:lnTo>
                      <a:pt x="41142" y="38399"/>
                    </a:lnTo>
                    <a:cubicBezTo>
                      <a:pt x="46627" y="38399"/>
                      <a:pt x="52112" y="38399"/>
                      <a:pt x="57597" y="38399"/>
                    </a:cubicBezTo>
                    <a:cubicBezTo>
                      <a:pt x="68569" y="35656"/>
                      <a:pt x="74054" y="27428"/>
                      <a:pt x="74054" y="16456"/>
                    </a:cubicBezTo>
                    <a:cubicBezTo>
                      <a:pt x="71311" y="5485"/>
                      <a:pt x="63083" y="0"/>
                      <a:pt x="52112" y="0"/>
                    </a:cubicBezTo>
                    <a:lnTo>
                      <a:pt x="52112" y="0"/>
                    </a:lnTo>
                    <a:close/>
                  </a:path>
                </a:pathLst>
              </a:custGeom>
              <a:grpFill/>
              <a:ln w="27426" cap="flat">
                <a:noFill/>
                <a:prstDash val="solid"/>
                <a:miter/>
              </a:ln>
            </p:spPr>
            <p:txBody>
              <a:bodyPr rtlCol="0" anchor="ctr"/>
              <a:lstStyle/>
              <a:p>
                <a:endParaRPr lang="en-US"/>
              </a:p>
            </p:txBody>
          </p:sp>
          <p:sp>
            <p:nvSpPr>
              <p:cNvPr id="26" name="Freeform 1434">
                <a:extLst>
                  <a:ext uri="{FF2B5EF4-FFF2-40B4-BE49-F238E27FC236}">
                    <a16:creationId xmlns:a16="http://schemas.microsoft.com/office/drawing/2014/main" id="{964FA526-4FDE-E5D3-24A3-379EA93CF88E}"/>
                  </a:ext>
                </a:extLst>
              </p:cNvPr>
              <p:cNvSpPr/>
              <p:nvPr/>
            </p:nvSpPr>
            <p:spPr>
              <a:xfrm>
                <a:off x="9274947" y="2788432"/>
                <a:ext cx="74767" cy="41141"/>
              </a:xfrm>
              <a:custGeom>
                <a:avLst/>
                <a:gdLst>
                  <a:gd name="connsiteX0" fmla="*/ 63083 w 74767"/>
                  <a:gd name="connsiteY0" fmla="*/ 5485 h 41141"/>
                  <a:gd name="connsiteX1" fmla="*/ 24685 w 74767"/>
                  <a:gd name="connsiteY1" fmla="*/ 0 h 41141"/>
                  <a:gd name="connsiteX2" fmla="*/ 19199 w 74767"/>
                  <a:gd name="connsiteY2" fmla="*/ 0 h 41141"/>
                  <a:gd name="connsiteX3" fmla="*/ 0 w 74767"/>
                  <a:gd name="connsiteY3" fmla="*/ 19199 h 41141"/>
                  <a:gd name="connsiteX4" fmla="*/ 19199 w 74767"/>
                  <a:gd name="connsiteY4" fmla="*/ 38399 h 41141"/>
                  <a:gd name="connsiteX5" fmla="*/ 24685 w 74767"/>
                  <a:gd name="connsiteY5" fmla="*/ 38399 h 41141"/>
                  <a:gd name="connsiteX6" fmla="*/ 52112 w 74767"/>
                  <a:gd name="connsiteY6" fmla="*/ 41141 h 41141"/>
                  <a:gd name="connsiteX7" fmla="*/ 57598 w 74767"/>
                  <a:gd name="connsiteY7" fmla="*/ 41141 h 41141"/>
                  <a:gd name="connsiteX8" fmla="*/ 74054 w 74767"/>
                  <a:gd name="connsiteY8" fmla="*/ 24685 h 41141"/>
                  <a:gd name="connsiteX9" fmla="*/ 63083 w 74767"/>
                  <a:gd name="connsiteY9" fmla="*/ 5485 h 41141"/>
                  <a:gd name="connsiteX10" fmla="*/ 63083 w 74767"/>
                  <a:gd name="connsiteY10" fmla="*/ 5485 h 41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767" h="41141">
                    <a:moveTo>
                      <a:pt x="63083" y="5485"/>
                    </a:moveTo>
                    <a:cubicBezTo>
                      <a:pt x="52112" y="2743"/>
                      <a:pt x="38399" y="0"/>
                      <a:pt x="24685" y="0"/>
                    </a:cubicBezTo>
                    <a:lnTo>
                      <a:pt x="19199" y="0"/>
                    </a:lnTo>
                    <a:cubicBezTo>
                      <a:pt x="8228" y="0"/>
                      <a:pt x="0" y="8228"/>
                      <a:pt x="0" y="19199"/>
                    </a:cubicBezTo>
                    <a:cubicBezTo>
                      <a:pt x="0" y="30171"/>
                      <a:pt x="8228" y="38399"/>
                      <a:pt x="19199" y="38399"/>
                    </a:cubicBezTo>
                    <a:lnTo>
                      <a:pt x="24685" y="38399"/>
                    </a:lnTo>
                    <a:cubicBezTo>
                      <a:pt x="32913" y="38399"/>
                      <a:pt x="43884" y="38399"/>
                      <a:pt x="52112" y="41141"/>
                    </a:cubicBezTo>
                    <a:cubicBezTo>
                      <a:pt x="54855" y="41141"/>
                      <a:pt x="54855" y="41141"/>
                      <a:pt x="57598" y="41141"/>
                    </a:cubicBezTo>
                    <a:cubicBezTo>
                      <a:pt x="65826" y="41141"/>
                      <a:pt x="74054" y="32913"/>
                      <a:pt x="74054" y="24685"/>
                    </a:cubicBezTo>
                    <a:cubicBezTo>
                      <a:pt x="76797" y="16457"/>
                      <a:pt x="71312" y="8228"/>
                      <a:pt x="63083" y="5485"/>
                    </a:cubicBezTo>
                    <a:lnTo>
                      <a:pt x="63083" y="5485"/>
                    </a:lnTo>
                    <a:close/>
                  </a:path>
                </a:pathLst>
              </a:custGeom>
              <a:grpFill/>
              <a:ln w="27426" cap="flat">
                <a:noFill/>
                <a:prstDash val="solid"/>
                <a:miter/>
              </a:ln>
            </p:spPr>
            <p:txBody>
              <a:bodyPr rtlCol="0" anchor="ctr"/>
              <a:lstStyle/>
              <a:p>
                <a:endParaRPr lang="en-US"/>
              </a:p>
            </p:txBody>
          </p:sp>
          <p:sp>
            <p:nvSpPr>
              <p:cNvPr id="27" name="Freeform 1435">
                <a:extLst>
                  <a:ext uri="{FF2B5EF4-FFF2-40B4-BE49-F238E27FC236}">
                    <a16:creationId xmlns:a16="http://schemas.microsoft.com/office/drawing/2014/main" id="{90285AE6-7DF2-680D-CF09-AFE9E180B821}"/>
                  </a:ext>
                </a:extLst>
              </p:cNvPr>
              <p:cNvSpPr/>
              <p:nvPr/>
            </p:nvSpPr>
            <p:spPr>
              <a:xfrm>
                <a:off x="9239290" y="2623866"/>
                <a:ext cx="76797" cy="38398"/>
              </a:xfrm>
              <a:custGeom>
                <a:avLst/>
                <a:gdLst>
                  <a:gd name="connsiteX0" fmla="*/ 57598 w 76797"/>
                  <a:gd name="connsiteY0" fmla="*/ 38399 h 38398"/>
                  <a:gd name="connsiteX1" fmla="*/ 76798 w 76797"/>
                  <a:gd name="connsiteY1" fmla="*/ 19199 h 38398"/>
                  <a:gd name="connsiteX2" fmla="*/ 57598 w 76797"/>
                  <a:gd name="connsiteY2" fmla="*/ 0 h 38398"/>
                  <a:gd name="connsiteX3" fmla="*/ 19200 w 76797"/>
                  <a:gd name="connsiteY3" fmla="*/ 0 h 38398"/>
                  <a:gd name="connsiteX4" fmla="*/ 0 w 76797"/>
                  <a:gd name="connsiteY4" fmla="*/ 19199 h 38398"/>
                  <a:gd name="connsiteX5" fmla="*/ 19200 w 76797"/>
                  <a:gd name="connsiteY5" fmla="*/ 38399 h 38398"/>
                  <a:gd name="connsiteX6" fmla="*/ 57598 w 76797"/>
                  <a:gd name="connsiteY6"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797" h="38398">
                    <a:moveTo>
                      <a:pt x="57598" y="38399"/>
                    </a:moveTo>
                    <a:cubicBezTo>
                      <a:pt x="68569" y="38399"/>
                      <a:pt x="76798" y="30171"/>
                      <a:pt x="76798" y="19199"/>
                    </a:cubicBezTo>
                    <a:cubicBezTo>
                      <a:pt x="76798" y="8228"/>
                      <a:pt x="68569" y="0"/>
                      <a:pt x="57598" y="0"/>
                    </a:cubicBezTo>
                    <a:lnTo>
                      <a:pt x="19200" y="0"/>
                    </a:lnTo>
                    <a:cubicBezTo>
                      <a:pt x="8229" y="0"/>
                      <a:pt x="0" y="8228"/>
                      <a:pt x="0" y="19199"/>
                    </a:cubicBezTo>
                    <a:cubicBezTo>
                      <a:pt x="0" y="30171"/>
                      <a:pt x="8229" y="38399"/>
                      <a:pt x="19200" y="38399"/>
                    </a:cubicBezTo>
                    <a:lnTo>
                      <a:pt x="57598" y="38399"/>
                    </a:lnTo>
                    <a:close/>
                  </a:path>
                </a:pathLst>
              </a:custGeom>
              <a:grpFill/>
              <a:ln w="27426" cap="flat">
                <a:noFill/>
                <a:prstDash val="solid"/>
                <a:miter/>
              </a:ln>
            </p:spPr>
            <p:txBody>
              <a:bodyPr rtlCol="0" anchor="ctr"/>
              <a:lstStyle/>
              <a:p>
                <a:endParaRPr lang="en-US"/>
              </a:p>
            </p:txBody>
          </p:sp>
          <p:sp>
            <p:nvSpPr>
              <p:cNvPr id="28" name="Freeform 1436">
                <a:extLst>
                  <a:ext uri="{FF2B5EF4-FFF2-40B4-BE49-F238E27FC236}">
                    <a16:creationId xmlns:a16="http://schemas.microsoft.com/office/drawing/2014/main" id="{B5A6384F-1E50-26B9-A61B-B4605A46A3D3}"/>
                  </a:ext>
                </a:extLst>
              </p:cNvPr>
              <p:cNvSpPr/>
              <p:nvPr/>
            </p:nvSpPr>
            <p:spPr>
              <a:xfrm>
                <a:off x="9365458" y="2940998"/>
                <a:ext cx="55883" cy="67930"/>
              </a:xfrm>
              <a:custGeom>
                <a:avLst/>
                <a:gdLst>
                  <a:gd name="connsiteX0" fmla="*/ 46627 w 55883"/>
                  <a:gd name="connsiteY0" fmla="*/ 1029 h 67930"/>
                  <a:gd name="connsiteX1" fmla="*/ 21943 w 55883"/>
                  <a:gd name="connsiteY1" fmla="*/ 9257 h 67930"/>
                  <a:gd name="connsiteX2" fmla="*/ 5486 w 55883"/>
                  <a:gd name="connsiteY2" fmla="*/ 33942 h 67930"/>
                  <a:gd name="connsiteX3" fmla="*/ 0 w 55883"/>
                  <a:gd name="connsiteY3" fmla="*/ 53141 h 67930"/>
                  <a:gd name="connsiteX4" fmla="*/ 13714 w 55883"/>
                  <a:gd name="connsiteY4" fmla="*/ 66855 h 67930"/>
                  <a:gd name="connsiteX5" fmla="*/ 30171 w 55883"/>
                  <a:gd name="connsiteY5" fmla="*/ 61369 h 67930"/>
                  <a:gd name="connsiteX6" fmla="*/ 54855 w 55883"/>
                  <a:gd name="connsiteY6" fmla="*/ 25713 h 67930"/>
                  <a:gd name="connsiteX7" fmla="*/ 46627 w 55883"/>
                  <a:gd name="connsiteY7" fmla="*/ 1029 h 67930"/>
                  <a:gd name="connsiteX8" fmla="*/ 46627 w 55883"/>
                  <a:gd name="connsiteY8" fmla="*/ 1029 h 67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883" h="67930">
                    <a:moveTo>
                      <a:pt x="46627" y="1029"/>
                    </a:moveTo>
                    <a:cubicBezTo>
                      <a:pt x="38399" y="-1714"/>
                      <a:pt x="27428" y="1029"/>
                      <a:pt x="21943" y="9257"/>
                    </a:cubicBezTo>
                    <a:cubicBezTo>
                      <a:pt x="19200" y="17485"/>
                      <a:pt x="10971" y="28456"/>
                      <a:pt x="5486" y="33942"/>
                    </a:cubicBezTo>
                    <a:cubicBezTo>
                      <a:pt x="0" y="39427"/>
                      <a:pt x="0" y="44913"/>
                      <a:pt x="0" y="53141"/>
                    </a:cubicBezTo>
                    <a:cubicBezTo>
                      <a:pt x="2743" y="58626"/>
                      <a:pt x="8229" y="64112"/>
                      <a:pt x="13714" y="66855"/>
                    </a:cubicBezTo>
                    <a:cubicBezTo>
                      <a:pt x="19200" y="69598"/>
                      <a:pt x="27428" y="66855"/>
                      <a:pt x="30171" y="61369"/>
                    </a:cubicBezTo>
                    <a:cubicBezTo>
                      <a:pt x="41142" y="50398"/>
                      <a:pt x="46627" y="39427"/>
                      <a:pt x="54855" y="25713"/>
                    </a:cubicBezTo>
                    <a:cubicBezTo>
                      <a:pt x="57598" y="14742"/>
                      <a:pt x="54855" y="6514"/>
                      <a:pt x="46627" y="1029"/>
                    </a:cubicBezTo>
                    <a:lnTo>
                      <a:pt x="46627" y="1029"/>
                    </a:lnTo>
                    <a:close/>
                  </a:path>
                </a:pathLst>
              </a:custGeom>
              <a:grpFill/>
              <a:ln w="27426" cap="flat">
                <a:noFill/>
                <a:prstDash val="solid"/>
                <a:miter/>
              </a:ln>
            </p:spPr>
            <p:txBody>
              <a:bodyPr rtlCol="0" anchor="ctr"/>
              <a:lstStyle/>
              <a:p>
                <a:endParaRPr lang="en-US"/>
              </a:p>
            </p:txBody>
          </p:sp>
          <p:sp>
            <p:nvSpPr>
              <p:cNvPr id="29" name="Freeform 1437">
                <a:extLst>
                  <a:ext uri="{FF2B5EF4-FFF2-40B4-BE49-F238E27FC236}">
                    <a16:creationId xmlns:a16="http://schemas.microsoft.com/office/drawing/2014/main" id="{0D79A151-5928-4F8A-A78F-D6B2D7767C89}"/>
                  </a:ext>
                </a:extLst>
              </p:cNvPr>
              <p:cNvSpPr/>
              <p:nvPr/>
            </p:nvSpPr>
            <p:spPr>
              <a:xfrm>
                <a:off x="9458026" y="2569011"/>
                <a:ext cx="52798" cy="69254"/>
              </a:xfrm>
              <a:custGeom>
                <a:avLst/>
                <a:gdLst>
                  <a:gd name="connsiteX0" fmla="*/ 41827 w 52798"/>
                  <a:gd name="connsiteY0" fmla="*/ 0 h 69254"/>
                  <a:gd name="connsiteX1" fmla="*/ 28113 w 52798"/>
                  <a:gd name="connsiteY1" fmla="*/ 2743 h 69254"/>
                  <a:gd name="connsiteX2" fmla="*/ 19885 w 52798"/>
                  <a:gd name="connsiteY2" fmla="*/ 13714 h 69254"/>
                  <a:gd name="connsiteX3" fmla="*/ 6171 w 52798"/>
                  <a:gd name="connsiteY3" fmla="*/ 38399 h 69254"/>
                  <a:gd name="connsiteX4" fmla="*/ 6171 w 52798"/>
                  <a:gd name="connsiteY4" fmla="*/ 63084 h 69254"/>
                  <a:gd name="connsiteX5" fmla="*/ 30856 w 52798"/>
                  <a:gd name="connsiteY5" fmla="*/ 63084 h 69254"/>
                  <a:gd name="connsiteX6" fmla="*/ 52798 w 52798"/>
                  <a:gd name="connsiteY6" fmla="*/ 24685 h 69254"/>
                  <a:gd name="connsiteX7" fmla="*/ 50055 w 52798"/>
                  <a:gd name="connsiteY7" fmla="*/ 10971 h 69254"/>
                  <a:gd name="connsiteX8" fmla="*/ 41827 w 52798"/>
                  <a:gd name="connsiteY8" fmla="*/ 0 h 69254"/>
                  <a:gd name="connsiteX9" fmla="*/ 41827 w 52798"/>
                  <a:gd name="connsiteY9" fmla="*/ 0 h 69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798" h="69254">
                    <a:moveTo>
                      <a:pt x="41827" y="0"/>
                    </a:moveTo>
                    <a:cubicBezTo>
                      <a:pt x="36342" y="0"/>
                      <a:pt x="30856" y="0"/>
                      <a:pt x="28113" y="2743"/>
                    </a:cubicBezTo>
                    <a:cubicBezTo>
                      <a:pt x="22628" y="5485"/>
                      <a:pt x="19885" y="8228"/>
                      <a:pt x="19885" y="13714"/>
                    </a:cubicBezTo>
                    <a:cubicBezTo>
                      <a:pt x="17142" y="21942"/>
                      <a:pt x="11657" y="30171"/>
                      <a:pt x="6171" y="38399"/>
                    </a:cubicBezTo>
                    <a:cubicBezTo>
                      <a:pt x="-2057" y="46627"/>
                      <a:pt x="-2057" y="57598"/>
                      <a:pt x="6171" y="63084"/>
                    </a:cubicBezTo>
                    <a:cubicBezTo>
                      <a:pt x="14399" y="71312"/>
                      <a:pt x="25371" y="71312"/>
                      <a:pt x="30856" y="63084"/>
                    </a:cubicBezTo>
                    <a:cubicBezTo>
                      <a:pt x="41827" y="52113"/>
                      <a:pt x="50055" y="38399"/>
                      <a:pt x="52798" y="24685"/>
                    </a:cubicBezTo>
                    <a:cubicBezTo>
                      <a:pt x="52798" y="19199"/>
                      <a:pt x="52798" y="13714"/>
                      <a:pt x="50055" y="10971"/>
                    </a:cubicBezTo>
                    <a:cubicBezTo>
                      <a:pt x="50055" y="5485"/>
                      <a:pt x="47312" y="2743"/>
                      <a:pt x="41827" y="0"/>
                    </a:cubicBezTo>
                    <a:lnTo>
                      <a:pt x="41827" y="0"/>
                    </a:lnTo>
                    <a:close/>
                  </a:path>
                </a:pathLst>
              </a:custGeom>
              <a:grpFill/>
              <a:ln w="27426" cap="flat">
                <a:noFill/>
                <a:prstDash val="solid"/>
                <a:miter/>
              </a:ln>
            </p:spPr>
            <p:txBody>
              <a:bodyPr rtlCol="0" anchor="ctr"/>
              <a:lstStyle/>
              <a:p>
                <a:endParaRPr lang="en-US"/>
              </a:p>
            </p:txBody>
          </p:sp>
          <p:sp>
            <p:nvSpPr>
              <p:cNvPr id="30" name="Freeform 1438">
                <a:extLst>
                  <a:ext uri="{FF2B5EF4-FFF2-40B4-BE49-F238E27FC236}">
                    <a16:creationId xmlns:a16="http://schemas.microsoft.com/office/drawing/2014/main" id="{C02CE4FC-CB68-BA3E-DF82-58A1CAE5CA4C}"/>
                  </a:ext>
                </a:extLst>
              </p:cNvPr>
              <p:cNvSpPr/>
              <p:nvPr/>
            </p:nvSpPr>
            <p:spPr>
              <a:xfrm>
                <a:off x="9430571" y="2480529"/>
                <a:ext cx="65599" cy="55568"/>
              </a:xfrm>
              <a:custGeom>
                <a:avLst/>
                <a:gdLst>
                  <a:gd name="connsiteX0" fmla="*/ 47341 w 65599"/>
                  <a:gd name="connsiteY0" fmla="*/ 55569 h 55568"/>
                  <a:gd name="connsiteX1" fmla="*/ 63797 w 65599"/>
                  <a:gd name="connsiteY1" fmla="*/ 44598 h 55568"/>
                  <a:gd name="connsiteX2" fmla="*/ 61054 w 65599"/>
                  <a:gd name="connsiteY2" fmla="*/ 25398 h 55568"/>
                  <a:gd name="connsiteX3" fmla="*/ 22656 w 65599"/>
                  <a:gd name="connsiteY3" fmla="*/ 714 h 55568"/>
                  <a:gd name="connsiteX4" fmla="*/ 713 w 65599"/>
                  <a:gd name="connsiteY4" fmla="*/ 11684 h 55568"/>
                  <a:gd name="connsiteX5" fmla="*/ 11685 w 65599"/>
                  <a:gd name="connsiteY5" fmla="*/ 33627 h 55568"/>
                  <a:gd name="connsiteX6" fmla="*/ 33627 w 65599"/>
                  <a:gd name="connsiteY6" fmla="*/ 47340 h 55568"/>
                  <a:gd name="connsiteX7" fmla="*/ 47341 w 65599"/>
                  <a:gd name="connsiteY7" fmla="*/ 55569 h 55568"/>
                  <a:gd name="connsiteX8" fmla="*/ 47341 w 65599"/>
                  <a:gd name="connsiteY8" fmla="*/ 55569 h 55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599" h="55568">
                    <a:moveTo>
                      <a:pt x="47341" y="55569"/>
                    </a:moveTo>
                    <a:cubicBezTo>
                      <a:pt x="55569" y="55569"/>
                      <a:pt x="61054" y="50083"/>
                      <a:pt x="63797" y="44598"/>
                    </a:cubicBezTo>
                    <a:cubicBezTo>
                      <a:pt x="66540" y="39112"/>
                      <a:pt x="66540" y="30884"/>
                      <a:pt x="61054" y="25398"/>
                    </a:cubicBezTo>
                    <a:cubicBezTo>
                      <a:pt x="50084" y="14427"/>
                      <a:pt x="36370" y="6199"/>
                      <a:pt x="22656" y="714"/>
                    </a:cubicBezTo>
                    <a:cubicBezTo>
                      <a:pt x="14427" y="-2029"/>
                      <a:pt x="3456" y="3456"/>
                      <a:pt x="713" y="11684"/>
                    </a:cubicBezTo>
                    <a:cubicBezTo>
                      <a:pt x="-2029" y="19913"/>
                      <a:pt x="3456" y="30884"/>
                      <a:pt x="11685" y="33627"/>
                    </a:cubicBezTo>
                    <a:cubicBezTo>
                      <a:pt x="19913" y="36370"/>
                      <a:pt x="28141" y="41855"/>
                      <a:pt x="33627" y="47340"/>
                    </a:cubicBezTo>
                    <a:cubicBezTo>
                      <a:pt x="39113" y="52826"/>
                      <a:pt x="41855" y="55569"/>
                      <a:pt x="47341" y="55569"/>
                    </a:cubicBezTo>
                    <a:lnTo>
                      <a:pt x="47341" y="55569"/>
                    </a:lnTo>
                    <a:close/>
                  </a:path>
                </a:pathLst>
              </a:custGeom>
              <a:grpFill/>
              <a:ln w="27426" cap="flat">
                <a:noFill/>
                <a:prstDash val="solid"/>
                <a:miter/>
              </a:ln>
            </p:spPr>
            <p:txBody>
              <a:bodyPr rtlCol="0" anchor="ctr"/>
              <a:lstStyle/>
              <a:p>
                <a:endParaRPr lang="en-US"/>
              </a:p>
            </p:txBody>
          </p:sp>
          <p:sp>
            <p:nvSpPr>
              <p:cNvPr id="31" name="Freeform 1439">
                <a:extLst>
                  <a:ext uri="{FF2B5EF4-FFF2-40B4-BE49-F238E27FC236}">
                    <a16:creationId xmlns:a16="http://schemas.microsoft.com/office/drawing/2014/main" id="{F3B9E334-20C8-9957-11C5-AACE903E761E}"/>
                  </a:ext>
                </a:extLst>
              </p:cNvPr>
              <p:cNvSpPr/>
              <p:nvPr/>
            </p:nvSpPr>
            <p:spPr>
              <a:xfrm>
                <a:off x="9165236" y="2788432"/>
                <a:ext cx="76797" cy="38398"/>
              </a:xfrm>
              <a:custGeom>
                <a:avLst/>
                <a:gdLst>
                  <a:gd name="connsiteX0" fmla="*/ 57598 w 76797"/>
                  <a:gd name="connsiteY0" fmla="*/ 0 h 38398"/>
                  <a:gd name="connsiteX1" fmla="*/ 19199 w 76797"/>
                  <a:gd name="connsiteY1" fmla="*/ 0 h 38398"/>
                  <a:gd name="connsiteX2" fmla="*/ 0 w 76797"/>
                  <a:gd name="connsiteY2" fmla="*/ 19199 h 38398"/>
                  <a:gd name="connsiteX3" fmla="*/ 19199 w 76797"/>
                  <a:gd name="connsiteY3" fmla="*/ 38399 h 38398"/>
                  <a:gd name="connsiteX4" fmla="*/ 57598 w 76797"/>
                  <a:gd name="connsiteY4" fmla="*/ 38399 h 38398"/>
                  <a:gd name="connsiteX5" fmla="*/ 76797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199" y="0"/>
                    </a:lnTo>
                    <a:cubicBezTo>
                      <a:pt x="8228" y="0"/>
                      <a:pt x="0" y="8228"/>
                      <a:pt x="0" y="19199"/>
                    </a:cubicBezTo>
                    <a:cubicBezTo>
                      <a:pt x="0" y="30171"/>
                      <a:pt x="8228" y="38399"/>
                      <a:pt x="19199" y="38399"/>
                    </a:cubicBezTo>
                    <a:lnTo>
                      <a:pt x="57598" y="38399"/>
                    </a:lnTo>
                    <a:cubicBezTo>
                      <a:pt x="68569" y="38399"/>
                      <a:pt x="76797" y="30171"/>
                      <a:pt x="76797" y="19199"/>
                    </a:cubicBezTo>
                    <a:cubicBezTo>
                      <a:pt x="74054" y="8228"/>
                      <a:pt x="65826" y="0"/>
                      <a:pt x="57598" y="0"/>
                    </a:cubicBezTo>
                    <a:lnTo>
                      <a:pt x="57598" y="0"/>
                    </a:lnTo>
                    <a:close/>
                  </a:path>
                </a:pathLst>
              </a:custGeom>
              <a:grpFill/>
              <a:ln w="27426" cap="flat">
                <a:noFill/>
                <a:prstDash val="solid"/>
                <a:miter/>
              </a:ln>
            </p:spPr>
            <p:txBody>
              <a:bodyPr rtlCol="0" anchor="ctr"/>
              <a:lstStyle/>
              <a:p>
                <a:endParaRPr lang="en-US"/>
              </a:p>
            </p:txBody>
          </p:sp>
          <p:sp>
            <p:nvSpPr>
              <p:cNvPr id="32" name="Freeform 1440">
                <a:extLst>
                  <a:ext uri="{FF2B5EF4-FFF2-40B4-BE49-F238E27FC236}">
                    <a16:creationId xmlns:a16="http://schemas.microsoft.com/office/drawing/2014/main" id="{10C27820-94E3-D712-D060-543CDF9E30CF}"/>
                  </a:ext>
                </a:extLst>
              </p:cNvPr>
              <p:cNvSpPr/>
              <p:nvPr/>
            </p:nvSpPr>
            <p:spPr>
              <a:xfrm>
                <a:off x="9349001" y="2623866"/>
                <a:ext cx="76797" cy="38398"/>
              </a:xfrm>
              <a:custGeom>
                <a:avLst/>
                <a:gdLst>
                  <a:gd name="connsiteX0" fmla="*/ 57598 w 76797"/>
                  <a:gd name="connsiteY0" fmla="*/ 0 h 38398"/>
                  <a:gd name="connsiteX1" fmla="*/ 19200 w 76797"/>
                  <a:gd name="connsiteY1" fmla="*/ 0 h 38398"/>
                  <a:gd name="connsiteX2" fmla="*/ 0 w 76797"/>
                  <a:gd name="connsiteY2" fmla="*/ 19199 h 38398"/>
                  <a:gd name="connsiteX3" fmla="*/ 19200 w 76797"/>
                  <a:gd name="connsiteY3" fmla="*/ 38399 h 38398"/>
                  <a:gd name="connsiteX4" fmla="*/ 57598 w 76797"/>
                  <a:gd name="connsiteY4" fmla="*/ 38399 h 38398"/>
                  <a:gd name="connsiteX5" fmla="*/ 76798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9" y="0"/>
                      <a:pt x="0" y="8228"/>
                      <a:pt x="0" y="19199"/>
                    </a:cubicBezTo>
                    <a:cubicBezTo>
                      <a:pt x="0" y="30171"/>
                      <a:pt x="8229" y="38399"/>
                      <a:pt x="19200" y="38399"/>
                    </a:cubicBezTo>
                    <a:lnTo>
                      <a:pt x="57598" y="38399"/>
                    </a:lnTo>
                    <a:cubicBezTo>
                      <a:pt x="68569" y="38399"/>
                      <a:pt x="76798" y="30171"/>
                      <a:pt x="76798" y="19199"/>
                    </a:cubicBezTo>
                    <a:cubicBezTo>
                      <a:pt x="76798" y="5485"/>
                      <a:pt x="68569" y="0"/>
                      <a:pt x="57598" y="0"/>
                    </a:cubicBezTo>
                    <a:lnTo>
                      <a:pt x="57598" y="0"/>
                    </a:lnTo>
                    <a:close/>
                  </a:path>
                </a:pathLst>
              </a:custGeom>
              <a:grpFill/>
              <a:ln w="27426" cap="flat">
                <a:noFill/>
                <a:prstDash val="solid"/>
                <a:miter/>
              </a:ln>
            </p:spPr>
            <p:txBody>
              <a:bodyPr rtlCol="0" anchor="ctr"/>
              <a:lstStyle/>
              <a:p>
                <a:endParaRPr lang="en-US"/>
              </a:p>
            </p:txBody>
          </p:sp>
          <p:sp>
            <p:nvSpPr>
              <p:cNvPr id="33" name="Freeform 1441">
                <a:extLst>
                  <a:ext uri="{FF2B5EF4-FFF2-40B4-BE49-F238E27FC236}">
                    <a16:creationId xmlns:a16="http://schemas.microsoft.com/office/drawing/2014/main" id="{C0C3AEDB-3C4E-EC52-3079-7707BF28CAD7}"/>
                  </a:ext>
                </a:extLst>
              </p:cNvPr>
              <p:cNvSpPr/>
              <p:nvPr/>
            </p:nvSpPr>
            <p:spPr>
              <a:xfrm>
                <a:off x="8816904" y="3013338"/>
                <a:ext cx="76797" cy="38398"/>
              </a:xfrm>
              <a:custGeom>
                <a:avLst/>
                <a:gdLst>
                  <a:gd name="connsiteX0" fmla="*/ 57598 w 76797"/>
                  <a:gd name="connsiteY0" fmla="*/ 0 h 38398"/>
                  <a:gd name="connsiteX1" fmla="*/ 19200 w 76797"/>
                  <a:gd name="connsiteY1" fmla="*/ 0 h 38398"/>
                  <a:gd name="connsiteX2" fmla="*/ 0 w 76797"/>
                  <a:gd name="connsiteY2" fmla="*/ 19200 h 38398"/>
                  <a:gd name="connsiteX3" fmla="*/ 19200 w 76797"/>
                  <a:gd name="connsiteY3" fmla="*/ 38399 h 38398"/>
                  <a:gd name="connsiteX4" fmla="*/ 57598 w 76797"/>
                  <a:gd name="connsiteY4" fmla="*/ 38399 h 38398"/>
                  <a:gd name="connsiteX5" fmla="*/ 76798 w 76797"/>
                  <a:gd name="connsiteY5" fmla="*/ 19200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9" y="0"/>
                      <a:pt x="0" y="8228"/>
                      <a:pt x="0" y="19200"/>
                    </a:cubicBezTo>
                    <a:cubicBezTo>
                      <a:pt x="0" y="30171"/>
                      <a:pt x="8229" y="38399"/>
                      <a:pt x="19200" y="38399"/>
                    </a:cubicBezTo>
                    <a:lnTo>
                      <a:pt x="57598" y="38399"/>
                    </a:lnTo>
                    <a:cubicBezTo>
                      <a:pt x="68569" y="38399"/>
                      <a:pt x="76798" y="30171"/>
                      <a:pt x="76798" y="19200"/>
                    </a:cubicBezTo>
                    <a:cubicBezTo>
                      <a:pt x="74055" y="8228"/>
                      <a:pt x="65826" y="0"/>
                      <a:pt x="57598" y="0"/>
                    </a:cubicBezTo>
                    <a:lnTo>
                      <a:pt x="57598" y="0"/>
                    </a:lnTo>
                    <a:close/>
                  </a:path>
                </a:pathLst>
              </a:custGeom>
              <a:grpFill/>
              <a:ln w="27426" cap="flat">
                <a:noFill/>
                <a:prstDash val="solid"/>
                <a:miter/>
              </a:ln>
            </p:spPr>
            <p:txBody>
              <a:bodyPr rtlCol="0" anchor="ctr"/>
              <a:lstStyle/>
              <a:p>
                <a:endParaRPr lang="en-US"/>
              </a:p>
            </p:txBody>
          </p:sp>
          <p:sp>
            <p:nvSpPr>
              <p:cNvPr id="34" name="Freeform 1442">
                <a:extLst>
                  <a:ext uri="{FF2B5EF4-FFF2-40B4-BE49-F238E27FC236}">
                    <a16:creationId xmlns:a16="http://schemas.microsoft.com/office/drawing/2014/main" id="{D267A852-D302-0DC0-CB11-1D86B76B854D}"/>
                  </a:ext>
                </a:extLst>
              </p:cNvPr>
              <p:cNvSpPr/>
              <p:nvPr/>
            </p:nvSpPr>
            <p:spPr>
              <a:xfrm>
                <a:off x="9373575" y="2834948"/>
                <a:ext cx="54966" cy="69756"/>
              </a:xfrm>
              <a:custGeom>
                <a:avLst/>
                <a:gdLst>
                  <a:gd name="connsiteX0" fmla="*/ 33024 w 54966"/>
                  <a:gd name="connsiteY0" fmla="*/ 8339 h 69756"/>
                  <a:gd name="connsiteX1" fmla="*/ 8339 w 54966"/>
                  <a:gd name="connsiteY1" fmla="*/ 2854 h 69756"/>
                  <a:gd name="connsiteX2" fmla="*/ 2853 w 54966"/>
                  <a:gd name="connsiteY2" fmla="*/ 27539 h 69756"/>
                  <a:gd name="connsiteX3" fmla="*/ 16567 w 54966"/>
                  <a:gd name="connsiteY3" fmla="*/ 54966 h 69756"/>
                  <a:gd name="connsiteX4" fmla="*/ 30281 w 54966"/>
                  <a:gd name="connsiteY4" fmla="*/ 68680 h 69756"/>
                  <a:gd name="connsiteX5" fmla="*/ 49481 w 54966"/>
                  <a:gd name="connsiteY5" fmla="*/ 63195 h 69756"/>
                  <a:gd name="connsiteX6" fmla="*/ 54967 w 54966"/>
                  <a:gd name="connsiteY6" fmla="*/ 43995 h 69756"/>
                  <a:gd name="connsiteX7" fmla="*/ 33024 w 54966"/>
                  <a:gd name="connsiteY7" fmla="*/ 8339 h 69756"/>
                  <a:gd name="connsiteX8" fmla="*/ 33024 w 54966"/>
                  <a:gd name="connsiteY8" fmla="*/ 8339 h 6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966" h="69756">
                    <a:moveTo>
                      <a:pt x="33024" y="8339"/>
                    </a:moveTo>
                    <a:cubicBezTo>
                      <a:pt x="27539" y="111"/>
                      <a:pt x="16567" y="-2632"/>
                      <a:pt x="8339" y="2854"/>
                    </a:cubicBezTo>
                    <a:cubicBezTo>
                      <a:pt x="111" y="8339"/>
                      <a:pt x="-2632" y="19311"/>
                      <a:pt x="2853" y="27539"/>
                    </a:cubicBezTo>
                    <a:cubicBezTo>
                      <a:pt x="8339" y="35767"/>
                      <a:pt x="13825" y="43995"/>
                      <a:pt x="16567" y="54966"/>
                    </a:cubicBezTo>
                    <a:cubicBezTo>
                      <a:pt x="19310" y="60452"/>
                      <a:pt x="22053" y="65938"/>
                      <a:pt x="30281" y="68680"/>
                    </a:cubicBezTo>
                    <a:cubicBezTo>
                      <a:pt x="35767" y="71423"/>
                      <a:pt x="43995" y="68680"/>
                      <a:pt x="49481" y="63195"/>
                    </a:cubicBezTo>
                    <a:cubicBezTo>
                      <a:pt x="54967" y="57709"/>
                      <a:pt x="54967" y="52224"/>
                      <a:pt x="54967" y="43995"/>
                    </a:cubicBezTo>
                    <a:cubicBezTo>
                      <a:pt x="49481" y="33024"/>
                      <a:pt x="41253" y="19311"/>
                      <a:pt x="33024" y="8339"/>
                    </a:cubicBezTo>
                    <a:lnTo>
                      <a:pt x="33024" y="8339"/>
                    </a:lnTo>
                    <a:close/>
                  </a:path>
                </a:pathLst>
              </a:custGeom>
              <a:grpFill/>
              <a:ln w="27426" cap="flat">
                <a:noFill/>
                <a:prstDash val="solid"/>
                <a:miter/>
              </a:ln>
            </p:spPr>
            <p:txBody>
              <a:bodyPr rtlCol="0" anchor="ctr"/>
              <a:lstStyle/>
              <a:p>
                <a:endParaRPr lang="en-US"/>
              </a:p>
            </p:txBody>
          </p:sp>
          <p:sp>
            <p:nvSpPr>
              <p:cNvPr id="35" name="Freeform 1443">
                <a:extLst>
                  <a:ext uri="{FF2B5EF4-FFF2-40B4-BE49-F238E27FC236}">
                    <a16:creationId xmlns:a16="http://schemas.microsoft.com/office/drawing/2014/main" id="{43C0578C-B99A-3CA3-6373-648D615BB9B2}"/>
                  </a:ext>
                </a:extLst>
              </p:cNvPr>
              <p:cNvSpPr/>
              <p:nvPr/>
            </p:nvSpPr>
            <p:spPr>
              <a:xfrm>
                <a:off x="8955705" y="2762667"/>
                <a:ext cx="64877" cy="56964"/>
              </a:xfrm>
              <a:custGeom>
                <a:avLst/>
                <a:gdLst>
                  <a:gd name="connsiteX0" fmla="*/ 53193 w 64877"/>
                  <a:gd name="connsiteY0" fmla="*/ 23023 h 56964"/>
                  <a:gd name="connsiteX1" fmla="*/ 31251 w 64877"/>
                  <a:gd name="connsiteY1" fmla="*/ 6566 h 56964"/>
                  <a:gd name="connsiteX2" fmla="*/ 6566 w 64877"/>
                  <a:gd name="connsiteY2" fmla="*/ 3823 h 56964"/>
                  <a:gd name="connsiteX3" fmla="*/ 3823 w 64877"/>
                  <a:gd name="connsiteY3" fmla="*/ 28508 h 56964"/>
                  <a:gd name="connsiteX4" fmla="*/ 39479 w 64877"/>
                  <a:gd name="connsiteY4" fmla="*/ 55936 h 56964"/>
                  <a:gd name="connsiteX5" fmla="*/ 64164 w 64877"/>
                  <a:gd name="connsiteY5" fmla="*/ 47707 h 56964"/>
                  <a:gd name="connsiteX6" fmla="*/ 53193 w 64877"/>
                  <a:gd name="connsiteY6" fmla="*/ 23023 h 56964"/>
                  <a:gd name="connsiteX7" fmla="*/ 53193 w 64877"/>
                  <a:gd name="connsiteY7" fmla="*/ 23023 h 56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77" h="56964">
                    <a:moveTo>
                      <a:pt x="53193" y="23023"/>
                    </a:moveTo>
                    <a:cubicBezTo>
                      <a:pt x="44965" y="17537"/>
                      <a:pt x="36736" y="12051"/>
                      <a:pt x="31251" y="6566"/>
                    </a:cubicBezTo>
                    <a:cubicBezTo>
                      <a:pt x="25765" y="-1662"/>
                      <a:pt x="14794" y="-1662"/>
                      <a:pt x="6566" y="3823"/>
                    </a:cubicBezTo>
                    <a:cubicBezTo>
                      <a:pt x="-1663" y="9309"/>
                      <a:pt x="-1663" y="20280"/>
                      <a:pt x="3823" y="28508"/>
                    </a:cubicBezTo>
                    <a:cubicBezTo>
                      <a:pt x="12051" y="39479"/>
                      <a:pt x="25765" y="50450"/>
                      <a:pt x="39479" y="55936"/>
                    </a:cubicBezTo>
                    <a:cubicBezTo>
                      <a:pt x="47708" y="58678"/>
                      <a:pt x="58679" y="55936"/>
                      <a:pt x="64164" y="47707"/>
                    </a:cubicBezTo>
                    <a:cubicBezTo>
                      <a:pt x="66907" y="39479"/>
                      <a:pt x="61422" y="28508"/>
                      <a:pt x="53193" y="23023"/>
                    </a:cubicBezTo>
                    <a:lnTo>
                      <a:pt x="53193" y="23023"/>
                    </a:lnTo>
                    <a:close/>
                  </a:path>
                </a:pathLst>
              </a:custGeom>
              <a:grpFill/>
              <a:ln w="27426" cap="flat">
                <a:noFill/>
                <a:prstDash val="solid"/>
                <a:miter/>
              </a:ln>
            </p:spPr>
            <p:txBody>
              <a:bodyPr rtlCol="0" anchor="ctr"/>
              <a:lstStyle/>
              <a:p>
                <a:endParaRPr lang="en-US"/>
              </a:p>
            </p:txBody>
          </p:sp>
          <p:sp>
            <p:nvSpPr>
              <p:cNvPr id="36" name="Freeform 1444">
                <a:extLst>
                  <a:ext uri="{FF2B5EF4-FFF2-40B4-BE49-F238E27FC236}">
                    <a16:creationId xmlns:a16="http://schemas.microsoft.com/office/drawing/2014/main" id="{67F9D58B-62F5-6E2F-A54C-624A4F921820}"/>
                  </a:ext>
                </a:extLst>
              </p:cNvPr>
              <p:cNvSpPr/>
              <p:nvPr/>
            </p:nvSpPr>
            <p:spPr>
              <a:xfrm>
                <a:off x="8926615" y="3013338"/>
                <a:ext cx="76797" cy="38398"/>
              </a:xfrm>
              <a:custGeom>
                <a:avLst/>
                <a:gdLst>
                  <a:gd name="connsiteX0" fmla="*/ 57598 w 76797"/>
                  <a:gd name="connsiteY0" fmla="*/ 0 h 38398"/>
                  <a:gd name="connsiteX1" fmla="*/ 19200 w 76797"/>
                  <a:gd name="connsiteY1" fmla="*/ 0 h 38398"/>
                  <a:gd name="connsiteX2" fmla="*/ 0 w 76797"/>
                  <a:gd name="connsiteY2" fmla="*/ 19200 h 38398"/>
                  <a:gd name="connsiteX3" fmla="*/ 19200 w 76797"/>
                  <a:gd name="connsiteY3" fmla="*/ 38399 h 38398"/>
                  <a:gd name="connsiteX4" fmla="*/ 57598 w 76797"/>
                  <a:gd name="connsiteY4" fmla="*/ 38399 h 38398"/>
                  <a:gd name="connsiteX5" fmla="*/ 76798 w 76797"/>
                  <a:gd name="connsiteY5" fmla="*/ 19200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9" y="0"/>
                      <a:pt x="0" y="8228"/>
                      <a:pt x="0" y="19200"/>
                    </a:cubicBezTo>
                    <a:cubicBezTo>
                      <a:pt x="0" y="30171"/>
                      <a:pt x="8229" y="38399"/>
                      <a:pt x="19200" y="38399"/>
                    </a:cubicBezTo>
                    <a:lnTo>
                      <a:pt x="57598" y="38399"/>
                    </a:lnTo>
                    <a:cubicBezTo>
                      <a:pt x="68569" y="38399"/>
                      <a:pt x="76798" y="30171"/>
                      <a:pt x="76798" y="19200"/>
                    </a:cubicBezTo>
                    <a:cubicBezTo>
                      <a:pt x="76798" y="5486"/>
                      <a:pt x="68569" y="0"/>
                      <a:pt x="57598" y="0"/>
                    </a:cubicBezTo>
                    <a:lnTo>
                      <a:pt x="57598" y="0"/>
                    </a:lnTo>
                    <a:close/>
                  </a:path>
                </a:pathLst>
              </a:custGeom>
              <a:grpFill/>
              <a:ln w="27426" cap="flat">
                <a:noFill/>
                <a:prstDash val="solid"/>
                <a:miter/>
              </a:ln>
            </p:spPr>
            <p:txBody>
              <a:bodyPr rtlCol="0" anchor="ctr"/>
              <a:lstStyle/>
              <a:p>
                <a:endParaRPr lang="en-US"/>
              </a:p>
            </p:txBody>
          </p:sp>
          <p:sp>
            <p:nvSpPr>
              <p:cNvPr id="37" name="Freeform 1445">
                <a:extLst>
                  <a:ext uri="{FF2B5EF4-FFF2-40B4-BE49-F238E27FC236}">
                    <a16:creationId xmlns:a16="http://schemas.microsoft.com/office/drawing/2014/main" id="{7876BC50-4A0E-2DD3-D346-A925AD41032A}"/>
                  </a:ext>
                </a:extLst>
              </p:cNvPr>
              <p:cNvSpPr/>
              <p:nvPr/>
            </p:nvSpPr>
            <p:spPr>
              <a:xfrm>
                <a:off x="9148779" y="3007853"/>
                <a:ext cx="76797" cy="38398"/>
              </a:xfrm>
              <a:custGeom>
                <a:avLst/>
                <a:gdLst>
                  <a:gd name="connsiteX0" fmla="*/ 57598 w 76797"/>
                  <a:gd name="connsiteY0" fmla="*/ 0 h 38398"/>
                  <a:gd name="connsiteX1" fmla="*/ 19200 w 76797"/>
                  <a:gd name="connsiteY1" fmla="*/ 0 h 38398"/>
                  <a:gd name="connsiteX2" fmla="*/ 0 w 76797"/>
                  <a:gd name="connsiteY2" fmla="*/ 19199 h 38398"/>
                  <a:gd name="connsiteX3" fmla="*/ 19200 w 76797"/>
                  <a:gd name="connsiteY3" fmla="*/ 38399 h 38398"/>
                  <a:gd name="connsiteX4" fmla="*/ 57598 w 76797"/>
                  <a:gd name="connsiteY4" fmla="*/ 38399 h 38398"/>
                  <a:gd name="connsiteX5" fmla="*/ 76797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8" y="0"/>
                      <a:pt x="0" y="8228"/>
                      <a:pt x="0" y="19199"/>
                    </a:cubicBezTo>
                    <a:cubicBezTo>
                      <a:pt x="0" y="30171"/>
                      <a:pt x="8228" y="38399"/>
                      <a:pt x="19200" y="38399"/>
                    </a:cubicBezTo>
                    <a:lnTo>
                      <a:pt x="57598" y="38399"/>
                    </a:lnTo>
                    <a:cubicBezTo>
                      <a:pt x="68569" y="38399"/>
                      <a:pt x="76797" y="30171"/>
                      <a:pt x="76797" y="19199"/>
                    </a:cubicBezTo>
                    <a:cubicBezTo>
                      <a:pt x="76797" y="8228"/>
                      <a:pt x="68569" y="0"/>
                      <a:pt x="57598" y="0"/>
                    </a:cubicBezTo>
                    <a:lnTo>
                      <a:pt x="57598" y="0"/>
                    </a:lnTo>
                    <a:close/>
                  </a:path>
                </a:pathLst>
              </a:custGeom>
              <a:grpFill/>
              <a:ln w="27426" cap="flat">
                <a:noFill/>
                <a:prstDash val="solid"/>
                <a:miter/>
              </a:ln>
            </p:spPr>
            <p:txBody>
              <a:bodyPr rtlCol="0" anchor="ctr"/>
              <a:lstStyle/>
              <a:p>
                <a:endParaRPr lang="en-US"/>
              </a:p>
            </p:txBody>
          </p:sp>
          <p:sp>
            <p:nvSpPr>
              <p:cNvPr id="38" name="Freeform 1446">
                <a:extLst>
                  <a:ext uri="{FF2B5EF4-FFF2-40B4-BE49-F238E27FC236}">
                    <a16:creationId xmlns:a16="http://schemas.microsoft.com/office/drawing/2014/main" id="{4DC2DB38-6B3F-E9A5-229F-2E269209CADF}"/>
                  </a:ext>
                </a:extLst>
              </p:cNvPr>
              <p:cNvSpPr/>
              <p:nvPr/>
            </p:nvSpPr>
            <p:spPr>
              <a:xfrm>
                <a:off x="9017127" y="2626609"/>
                <a:ext cx="76797" cy="38398"/>
              </a:xfrm>
              <a:custGeom>
                <a:avLst/>
                <a:gdLst>
                  <a:gd name="connsiteX0" fmla="*/ 57597 w 76797"/>
                  <a:gd name="connsiteY0" fmla="*/ 38399 h 38398"/>
                  <a:gd name="connsiteX1" fmla="*/ 76797 w 76797"/>
                  <a:gd name="connsiteY1" fmla="*/ 19199 h 38398"/>
                  <a:gd name="connsiteX2" fmla="*/ 57597 w 76797"/>
                  <a:gd name="connsiteY2" fmla="*/ 0 h 38398"/>
                  <a:gd name="connsiteX3" fmla="*/ 19199 w 76797"/>
                  <a:gd name="connsiteY3" fmla="*/ 0 h 38398"/>
                  <a:gd name="connsiteX4" fmla="*/ 0 w 76797"/>
                  <a:gd name="connsiteY4" fmla="*/ 19199 h 38398"/>
                  <a:gd name="connsiteX5" fmla="*/ 19199 w 76797"/>
                  <a:gd name="connsiteY5" fmla="*/ 38399 h 38398"/>
                  <a:gd name="connsiteX6" fmla="*/ 57597 w 76797"/>
                  <a:gd name="connsiteY6"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797" h="38398">
                    <a:moveTo>
                      <a:pt x="57597" y="38399"/>
                    </a:moveTo>
                    <a:cubicBezTo>
                      <a:pt x="68569" y="38399"/>
                      <a:pt x="76797" y="30170"/>
                      <a:pt x="76797" y="19199"/>
                    </a:cubicBezTo>
                    <a:cubicBezTo>
                      <a:pt x="76797" y="8228"/>
                      <a:pt x="68569" y="0"/>
                      <a:pt x="57597" y="0"/>
                    </a:cubicBezTo>
                    <a:lnTo>
                      <a:pt x="19199" y="0"/>
                    </a:lnTo>
                    <a:cubicBezTo>
                      <a:pt x="8228" y="0"/>
                      <a:pt x="0" y="8228"/>
                      <a:pt x="0" y="19199"/>
                    </a:cubicBezTo>
                    <a:cubicBezTo>
                      <a:pt x="0" y="30170"/>
                      <a:pt x="8228" y="38399"/>
                      <a:pt x="19199" y="38399"/>
                    </a:cubicBezTo>
                    <a:lnTo>
                      <a:pt x="57597" y="38399"/>
                    </a:lnTo>
                    <a:close/>
                  </a:path>
                </a:pathLst>
              </a:custGeom>
              <a:grpFill/>
              <a:ln w="27426" cap="flat">
                <a:noFill/>
                <a:prstDash val="solid"/>
                <a:miter/>
              </a:ln>
            </p:spPr>
            <p:txBody>
              <a:bodyPr rtlCol="0" anchor="ctr"/>
              <a:lstStyle/>
              <a:p>
                <a:endParaRPr lang="en-US"/>
              </a:p>
            </p:txBody>
          </p:sp>
          <p:sp>
            <p:nvSpPr>
              <p:cNvPr id="39" name="Freeform 1447">
                <a:extLst>
                  <a:ext uri="{FF2B5EF4-FFF2-40B4-BE49-F238E27FC236}">
                    <a16:creationId xmlns:a16="http://schemas.microsoft.com/office/drawing/2014/main" id="{C784721F-CB4B-BFC3-6A91-328364FB453E}"/>
                  </a:ext>
                </a:extLst>
              </p:cNvPr>
              <p:cNvSpPr/>
              <p:nvPr/>
            </p:nvSpPr>
            <p:spPr>
              <a:xfrm>
                <a:off x="9129580" y="2623866"/>
                <a:ext cx="76797" cy="38398"/>
              </a:xfrm>
              <a:custGeom>
                <a:avLst/>
                <a:gdLst>
                  <a:gd name="connsiteX0" fmla="*/ 57598 w 76797"/>
                  <a:gd name="connsiteY0" fmla="*/ 38399 h 38398"/>
                  <a:gd name="connsiteX1" fmla="*/ 76798 w 76797"/>
                  <a:gd name="connsiteY1" fmla="*/ 19199 h 38398"/>
                  <a:gd name="connsiteX2" fmla="*/ 57598 w 76797"/>
                  <a:gd name="connsiteY2" fmla="*/ 0 h 38398"/>
                  <a:gd name="connsiteX3" fmla="*/ 19200 w 76797"/>
                  <a:gd name="connsiteY3" fmla="*/ 0 h 38398"/>
                  <a:gd name="connsiteX4" fmla="*/ 0 w 76797"/>
                  <a:gd name="connsiteY4" fmla="*/ 19199 h 38398"/>
                  <a:gd name="connsiteX5" fmla="*/ 19200 w 76797"/>
                  <a:gd name="connsiteY5" fmla="*/ 38399 h 38398"/>
                  <a:gd name="connsiteX6" fmla="*/ 57598 w 76797"/>
                  <a:gd name="connsiteY6"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797" h="38398">
                    <a:moveTo>
                      <a:pt x="57598" y="38399"/>
                    </a:moveTo>
                    <a:cubicBezTo>
                      <a:pt x="68569" y="38399"/>
                      <a:pt x="76798" y="30171"/>
                      <a:pt x="76798" y="19199"/>
                    </a:cubicBezTo>
                    <a:cubicBezTo>
                      <a:pt x="76798" y="8228"/>
                      <a:pt x="68569" y="0"/>
                      <a:pt x="57598" y="0"/>
                    </a:cubicBezTo>
                    <a:lnTo>
                      <a:pt x="19200" y="0"/>
                    </a:lnTo>
                    <a:cubicBezTo>
                      <a:pt x="8229" y="0"/>
                      <a:pt x="0" y="8228"/>
                      <a:pt x="0" y="19199"/>
                    </a:cubicBezTo>
                    <a:cubicBezTo>
                      <a:pt x="0" y="30171"/>
                      <a:pt x="8229" y="38399"/>
                      <a:pt x="19200" y="38399"/>
                    </a:cubicBezTo>
                    <a:lnTo>
                      <a:pt x="57598" y="38399"/>
                    </a:lnTo>
                    <a:close/>
                  </a:path>
                </a:pathLst>
              </a:custGeom>
              <a:grpFill/>
              <a:ln w="27426" cap="flat">
                <a:noFill/>
                <a:prstDash val="solid"/>
                <a:miter/>
              </a:ln>
            </p:spPr>
            <p:txBody>
              <a:bodyPr rtlCol="0" anchor="ctr"/>
              <a:lstStyle/>
              <a:p>
                <a:endParaRPr lang="en-US"/>
              </a:p>
            </p:txBody>
          </p:sp>
          <p:sp>
            <p:nvSpPr>
              <p:cNvPr id="40" name="Freeform 1448">
                <a:extLst>
                  <a:ext uri="{FF2B5EF4-FFF2-40B4-BE49-F238E27FC236}">
                    <a16:creationId xmlns:a16="http://schemas.microsoft.com/office/drawing/2014/main" id="{B14CA9A7-9164-C18A-30B2-3BED1605D2E6}"/>
                  </a:ext>
                </a:extLst>
              </p:cNvPr>
              <p:cNvSpPr/>
              <p:nvPr/>
            </p:nvSpPr>
            <p:spPr>
              <a:xfrm>
                <a:off x="9052782" y="2791175"/>
                <a:ext cx="76797" cy="38398"/>
              </a:xfrm>
              <a:custGeom>
                <a:avLst/>
                <a:gdLst>
                  <a:gd name="connsiteX0" fmla="*/ 57598 w 76797"/>
                  <a:gd name="connsiteY0" fmla="*/ 0 h 38398"/>
                  <a:gd name="connsiteX1" fmla="*/ 19200 w 76797"/>
                  <a:gd name="connsiteY1" fmla="*/ 0 h 38398"/>
                  <a:gd name="connsiteX2" fmla="*/ 0 w 76797"/>
                  <a:gd name="connsiteY2" fmla="*/ 19199 h 38398"/>
                  <a:gd name="connsiteX3" fmla="*/ 19200 w 76797"/>
                  <a:gd name="connsiteY3" fmla="*/ 38399 h 38398"/>
                  <a:gd name="connsiteX4" fmla="*/ 57598 w 76797"/>
                  <a:gd name="connsiteY4" fmla="*/ 38399 h 38398"/>
                  <a:gd name="connsiteX5" fmla="*/ 76797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8" y="0"/>
                      <a:pt x="0" y="8228"/>
                      <a:pt x="0" y="19199"/>
                    </a:cubicBezTo>
                    <a:cubicBezTo>
                      <a:pt x="0" y="30170"/>
                      <a:pt x="8228" y="38399"/>
                      <a:pt x="19200" y="38399"/>
                    </a:cubicBezTo>
                    <a:lnTo>
                      <a:pt x="57598" y="38399"/>
                    </a:lnTo>
                    <a:cubicBezTo>
                      <a:pt x="68569" y="38399"/>
                      <a:pt x="76797" y="30170"/>
                      <a:pt x="76797" y="19199"/>
                    </a:cubicBezTo>
                    <a:cubicBezTo>
                      <a:pt x="76797" y="8228"/>
                      <a:pt x="68569" y="0"/>
                      <a:pt x="57598" y="0"/>
                    </a:cubicBezTo>
                    <a:lnTo>
                      <a:pt x="57598" y="0"/>
                    </a:lnTo>
                    <a:close/>
                  </a:path>
                </a:pathLst>
              </a:custGeom>
              <a:grpFill/>
              <a:ln w="27426" cap="flat">
                <a:noFill/>
                <a:prstDash val="solid"/>
                <a:miter/>
              </a:ln>
            </p:spPr>
            <p:txBody>
              <a:bodyPr rtlCol="0" anchor="ctr"/>
              <a:lstStyle/>
              <a:p>
                <a:endParaRPr lang="en-US"/>
              </a:p>
            </p:txBody>
          </p:sp>
          <p:sp>
            <p:nvSpPr>
              <p:cNvPr id="41" name="Freeform 1449">
                <a:extLst>
                  <a:ext uri="{FF2B5EF4-FFF2-40B4-BE49-F238E27FC236}">
                    <a16:creationId xmlns:a16="http://schemas.microsoft.com/office/drawing/2014/main" id="{4EC9EFE8-E0F5-E50E-891A-4F8863E2A328}"/>
                  </a:ext>
                </a:extLst>
              </p:cNvPr>
              <p:cNvSpPr/>
              <p:nvPr/>
            </p:nvSpPr>
            <p:spPr>
              <a:xfrm>
                <a:off x="9039069" y="3010596"/>
                <a:ext cx="76797" cy="38398"/>
              </a:xfrm>
              <a:custGeom>
                <a:avLst/>
                <a:gdLst>
                  <a:gd name="connsiteX0" fmla="*/ 57598 w 76797"/>
                  <a:gd name="connsiteY0" fmla="*/ 0 h 38398"/>
                  <a:gd name="connsiteX1" fmla="*/ 19200 w 76797"/>
                  <a:gd name="connsiteY1" fmla="*/ 0 h 38398"/>
                  <a:gd name="connsiteX2" fmla="*/ 0 w 76797"/>
                  <a:gd name="connsiteY2" fmla="*/ 19199 h 38398"/>
                  <a:gd name="connsiteX3" fmla="*/ 19200 w 76797"/>
                  <a:gd name="connsiteY3" fmla="*/ 38399 h 38398"/>
                  <a:gd name="connsiteX4" fmla="*/ 57598 w 76797"/>
                  <a:gd name="connsiteY4" fmla="*/ 38399 h 38398"/>
                  <a:gd name="connsiteX5" fmla="*/ 76797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8" y="0"/>
                      <a:pt x="0" y="8228"/>
                      <a:pt x="0" y="19199"/>
                    </a:cubicBezTo>
                    <a:cubicBezTo>
                      <a:pt x="0" y="30170"/>
                      <a:pt x="8228" y="38399"/>
                      <a:pt x="19200" y="38399"/>
                    </a:cubicBezTo>
                    <a:lnTo>
                      <a:pt x="57598" y="38399"/>
                    </a:lnTo>
                    <a:cubicBezTo>
                      <a:pt x="68569" y="38399"/>
                      <a:pt x="76797" y="30170"/>
                      <a:pt x="76797" y="19199"/>
                    </a:cubicBezTo>
                    <a:cubicBezTo>
                      <a:pt x="76797" y="8228"/>
                      <a:pt x="68569" y="0"/>
                      <a:pt x="57598" y="0"/>
                    </a:cubicBezTo>
                    <a:lnTo>
                      <a:pt x="57598" y="0"/>
                    </a:lnTo>
                    <a:close/>
                  </a:path>
                </a:pathLst>
              </a:custGeom>
              <a:grpFill/>
              <a:ln w="27426" cap="flat">
                <a:noFill/>
                <a:prstDash val="solid"/>
                <a:miter/>
              </a:ln>
            </p:spPr>
            <p:txBody>
              <a:bodyPr rtlCol="0" anchor="ctr"/>
              <a:lstStyle/>
              <a:p>
                <a:endParaRPr lang="en-US"/>
              </a:p>
            </p:txBody>
          </p:sp>
          <p:sp>
            <p:nvSpPr>
              <p:cNvPr id="42" name="Freeform 1450">
                <a:extLst>
                  <a:ext uri="{FF2B5EF4-FFF2-40B4-BE49-F238E27FC236}">
                    <a16:creationId xmlns:a16="http://schemas.microsoft.com/office/drawing/2014/main" id="{F6298C33-478F-5EF2-BDA8-21CC3E7913E8}"/>
                  </a:ext>
                </a:extLst>
              </p:cNvPr>
              <p:cNvSpPr/>
              <p:nvPr/>
            </p:nvSpPr>
            <p:spPr>
              <a:xfrm>
                <a:off x="8611197" y="3018824"/>
                <a:ext cx="57598" cy="38398"/>
              </a:xfrm>
              <a:custGeom>
                <a:avLst/>
                <a:gdLst>
                  <a:gd name="connsiteX0" fmla="*/ 38399 w 57598"/>
                  <a:gd name="connsiteY0" fmla="*/ 0 h 38398"/>
                  <a:gd name="connsiteX1" fmla="*/ 19200 w 57598"/>
                  <a:gd name="connsiteY1" fmla="*/ 0 h 38398"/>
                  <a:gd name="connsiteX2" fmla="*/ 0 w 57598"/>
                  <a:gd name="connsiteY2" fmla="*/ 19199 h 38398"/>
                  <a:gd name="connsiteX3" fmla="*/ 19200 w 57598"/>
                  <a:gd name="connsiteY3" fmla="*/ 38399 h 38398"/>
                  <a:gd name="connsiteX4" fmla="*/ 38399 w 57598"/>
                  <a:gd name="connsiteY4" fmla="*/ 38399 h 38398"/>
                  <a:gd name="connsiteX5" fmla="*/ 57598 w 57598"/>
                  <a:gd name="connsiteY5" fmla="*/ 19199 h 38398"/>
                  <a:gd name="connsiteX6" fmla="*/ 38399 w 57598"/>
                  <a:gd name="connsiteY6" fmla="*/ 0 h 38398"/>
                  <a:gd name="connsiteX7" fmla="*/ 38399 w 57598"/>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98" h="38398">
                    <a:moveTo>
                      <a:pt x="38399" y="0"/>
                    </a:moveTo>
                    <a:lnTo>
                      <a:pt x="19200" y="0"/>
                    </a:lnTo>
                    <a:cubicBezTo>
                      <a:pt x="8229" y="0"/>
                      <a:pt x="0" y="8228"/>
                      <a:pt x="0" y="19199"/>
                    </a:cubicBezTo>
                    <a:cubicBezTo>
                      <a:pt x="0" y="30170"/>
                      <a:pt x="8229" y="38399"/>
                      <a:pt x="19200" y="38399"/>
                    </a:cubicBezTo>
                    <a:lnTo>
                      <a:pt x="38399" y="38399"/>
                    </a:lnTo>
                    <a:cubicBezTo>
                      <a:pt x="49370" y="38399"/>
                      <a:pt x="57598" y="30170"/>
                      <a:pt x="57598" y="19199"/>
                    </a:cubicBezTo>
                    <a:cubicBezTo>
                      <a:pt x="57598" y="5485"/>
                      <a:pt x="49370" y="0"/>
                      <a:pt x="38399" y="0"/>
                    </a:cubicBezTo>
                    <a:lnTo>
                      <a:pt x="38399" y="0"/>
                    </a:lnTo>
                    <a:close/>
                  </a:path>
                </a:pathLst>
              </a:custGeom>
              <a:grpFill/>
              <a:ln w="27426" cap="flat">
                <a:noFill/>
                <a:prstDash val="solid"/>
                <a:miter/>
              </a:ln>
            </p:spPr>
            <p:txBody>
              <a:bodyPr rtlCol="0" anchor="ctr"/>
              <a:lstStyle/>
              <a:p>
                <a:endParaRPr lang="en-US"/>
              </a:p>
            </p:txBody>
          </p:sp>
        </p:grpSp>
        <p:grpSp>
          <p:nvGrpSpPr>
            <p:cNvPr id="6" name="Graphic 3">
              <a:extLst>
                <a:ext uri="{FF2B5EF4-FFF2-40B4-BE49-F238E27FC236}">
                  <a16:creationId xmlns:a16="http://schemas.microsoft.com/office/drawing/2014/main" id="{400F3328-2A70-64A9-6C6C-B3E276B931C6}"/>
                </a:ext>
              </a:extLst>
            </p:cNvPr>
            <p:cNvGrpSpPr/>
            <p:nvPr/>
          </p:nvGrpSpPr>
          <p:grpSpPr>
            <a:xfrm>
              <a:off x="8623774" y="2128475"/>
              <a:ext cx="506941" cy="300655"/>
              <a:chOff x="8623774" y="2128475"/>
              <a:chExt cx="506941" cy="300655"/>
            </a:xfrm>
            <a:grpFill/>
          </p:grpSpPr>
          <p:grpSp>
            <p:nvGrpSpPr>
              <p:cNvPr id="7" name="Graphic 3">
                <a:extLst>
                  <a:ext uri="{FF2B5EF4-FFF2-40B4-BE49-F238E27FC236}">
                    <a16:creationId xmlns:a16="http://schemas.microsoft.com/office/drawing/2014/main" id="{4DE568C2-7E18-4D73-E139-582FCD7FB3BB}"/>
                  </a:ext>
                </a:extLst>
              </p:cNvPr>
              <p:cNvGrpSpPr/>
              <p:nvPr/>
            </p:nvGrpSpPr>
            <p:grpSpPr>
              <a:xfrm>
                <a:off x="8623774" y="2128475"/>
                <a:ext cx="506941" cy="221114"/>
                <a:chOff x="8623774" y="2128475"/>
                <a:chExt cx="506941" cy="221114"/>
              </a:xfrm>
              <a:grpFill/>
            </p:grpSpPr>
            <p:sp>
              <p:nvSpPr>
                <p:cNvPr id="10" name="Freeform 1418">
                  <a:extLst>
                    <a:ext uri="{FF2B5EF4-FFF2-40B4-BE49-F238E27FC236}">
                      <a16:creationId xmlns:a16="http://schemas.microsoft.com/office/drawing/2014/main" id="{7F3F7B52-53CB-610E-8DD8-40F33EC890ED}"/>
                    </a:ext>
                  </a:extLst>
                </p:cNvPr>
                <p:cNvSpPr/>
                <p:nvPr/>
              </p:nvSpPr>
              <p:spPr>
                <a:xfrm>
                  <a:off x="8623774" y="2129048"/>
                  <a:ext cx="245242" cy="220541"/>
                </a:xfrm>
                <a:custGeom>
                  <a:avLst/>
                  <a:gdLst>
                    <a:gd name="connsiteX0" fmla="*/ 154731 w 245242"/>
                    <a:gd name="connsiteY0" fmla="*/ 220542 h 220541"/>
                    <a:gd name="connsiteX1" fmla="*/ 80676 w 245242"/>
                    <a:gd name="connsiteY1" fmla="*/ 190372 h 220541"/>
                    <a:gd name="connsiteX2" fmla="*/ 47764 w 245242"/>
                    <a:gd name="connsiteY2" fmla="*/ 116317 h 220541"/>
                    <a:gd name="connsiteX3" fmla="*/ 3879 w 245242"/>
                    <a:gd name="connsiteY3" fmla="*/ 25806 h 220541"/>
                    <a:gd name="connsiteX4" fmla="*/ 1136 w 245242"/>
                    <a:gd name="connsiteY4" fmla="*/ 12092 h 220541"/>
                    <a:gd name="connsiteX5" fmla="*/ 12107 w 245242"/>
                    <a:gd name="connsiteY5" fmla="*/ 3864 h 220541"/>
                    <a:gd name="connsiteX6" fmla="*/ 14850 w 245242"/>
                    <a:gd name="connsiteY6" fmla="*/ 3864 h 220541"/>
                    <a:gd name="connsiteX7" fmla="*/ 215073 w 245242"/>
                    <a:gd name="connsiteY7" fmla="*/ 47748 h 220541"/>
                    <a:gd name="connsiteX8" fmla="*/ 245242 w 245242"/>
                    <a:gd name="connsiteY8" fmla="*/ 124545 h 220541"/>
                    <a:gd name="connsiteX9" fmla="*/ 217815 w 245242"/>
                    <a:gd name="connsiteY9" fmla="*/ 195857 h 220541"/>
                    <a:gd name="connsiteX10" fmla="*/ 154731 w 245242"/>
                    <a:gd name="connsiteY10" fmla="*/ 220542 h 220541"/>
                    <a:gd name="connsiteX11" fmla="*/ 154731 w 245242"/>
                    <a:gd name="connsiteY11" fmla="*/ 220542 h 220541"/>
                    <a:gd name="connsiteX12" fmla="*/ 39535 w 245242"/>
                    <a:gd name="connsiteY12" fmla="*/ 25806 h 220541"/>
                    <a:gd name="connsiteX13" fmla="*/ 72448 w 245242"/>
                    <a:gd name="connsiteY13" fmla="*/ 110831 h 220541"/>
                    <a:gd name="connsiteX14" fmla="*/ 97133 w 245242"/>
                    <a:gd name="connsiteY14" fmla="*/ 171172 h 220541"/>
                    <a:gd name="connsiteX15" fmla="*/ 201359 w 245242"/>
                    <a:gd name="connsiteY15" fmla="*/ 173915 h 220541"/>
                    <a:gd name="connsiteX16" fmla="*/ 220558 w 245242"/>
                    <a:gd name="connsiteY16" fmla="*/ 121803 h 220541"/>
                    <a:gd name="connsiteX17" fmla="*/ 195873 w 245242"/>
                    <a:gd name="connsiteY17" fmla="*/ 64204 h 220541"/>
                    <a:gd name="connsiteX18" fmla="*/ 39535 w 245242"/>
                    <a:gd name="connsiteY18" fmla="*/ 25806 h 220541"/>
                    <a:gd name="connsiteX19" fmla="*/ 39535 w 245242"/>
                    <a:gd name="connsiteY19" fmla="*/ 25806 h 220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5242" h="220541">
                      <a:moveTo>
                        <a:pt x="154731" y="220542"/>
                      </a:moveTo>
                      <a:cubicBezTo>
                        <a:pt x="127304" y="220542"/>
                        <a:pt x="99876" y="209571"/>
                        <a:pt x="80676" y="190372"/>
                      </a:cubicBezTo>
                      <a:cubicBezTo>
                        <a:pt x="58734" y="168429"/>
                        <a:pt x="53249" y="143744"/>
                        <a:pt x="47764" y="116317"/>
                      </a:cubicBezTo>
                      <a:cubicBezTo>
                        <a:pt x="42278" y="86147"/>
                        <a:pt x="34050" y="53233"/>
                        <a:pt x="3879" y="25806"/>
                      </a:cubicBezTo>
                      <a:cubicBezTo>
                        <a:pt x="1136" y="23063"/>
                        <a:pt x="-1607" y="17577"/>
                        <a:pt x="1136" y="12092"/>
                      </a:cubicBezTo>
                      <a:cubicBezTo>
                        <a:pt x="3879" y="6606"/>
                        <a:pt x="6622" y="3864"/>
                        <a:pt x="12107" y="3864"/>
                      </a:cubicBezTo>
                      <a:lnTo>
                        <a:pt x="14850" y="3864"/>
                      </a:lnTo>
                      <a:cubicBezTo>
                        <a:pt x="77934" y="-1622"/>
                        <a:pt x="154731" y="-9850"/>
                        <a:pt x="215073" y="47748"/>
                      </a:cubicBezTo>
                      <a:cubicBezTo>
                        <a:pt x="234271" y="66947"/>
                        <a:pt x="245242" y="94375"/>
                        <a:pt x="245242" y="124545"/>
                      </a:cubicBezTo>
                      <a:cubicBezTo>
                        <a:pt x="245242" y="151973"/>
                        <a:pt x="237014" y="176658"/>
                        <a:pt x="217815" y="195857"/>
                      </a:cubicBezTo>
                      <a:cubicBezTo>
                        <a:pt x="204101" y="209571"/>
                        <a:pt x="179416" y="220542"/>
                        <a:pt x="154731" y="220542"/>
                      </a:cubicBezTo>
                      <a:lnTo>
                        <a:pt x="154731" y="220542"/>
                      </a:lnTo>
                      <a:close/>
                      <a:moveTo>
                        <a:pt x="39535" y="25806"/>
                      </a:moveTo>
                      <a:cubicBezTo>
                        <a:pt x="61477" y="55976"/>
                        <a:pt x="66962" y="83404"/>
                        <a:pt x="72448" y="110831"/>
                      </a:cubicBezTo>
                      <a:cubicBezTo>
                        <a:pt x="77934" y="135516"/>
                        <a:pt x="80676" y="157458"/>
                        <a:pt x="97133" y="171172"/>
                      </a:cubicBezTo>
                      <a:cubicBezTo>
                        <a:pt x="124561" y="195857"/>
                        <a:pt x="173931" y="204085"/>
                        <a:pt x="201359" y="173915"/>
                      </a:cubicBezTo>
                      <a:cubicBezTo>
                        <a:pt x="215073" y="160201"/>
                        <a:pt x="220558" y="141002"/>
                        <a:pt x="220558" y="121803"/>
                      </a:cubicBezTo>
                      <a:cubicBezTo>
                        <a:pt x="220558" y="99860"/>
                        <a:pt x="212330" y="77918"/>
                        <a:pt x="195873" y="64204"/>
                      </a:cubicBezTo>
                      <a:cubicBezTo>
                        <a:pt x="154731" y="20320"/>
                        <a:pt x="94390" y="20320"/>
                        <a:pt x="39535" y="25806"/>
                      </a:cubicBezTo>
                      <a:lnTo>
                        <a:pt x="39535" y="25806"/>
                      </a:lnTo>
                      <a:close/>
                    </a:path>
                  </a:pathLst>
                </a:custGeom>
                <a:solidFill>
                  <a:srgbClr val="55854D"/>
                </a:solidFill>
                <a:ln w="27426" cap="flat">
                  <a:noFill/>
                  <a:prstDash val="solid"/>
                  <a:miter/>
                </a:ln>
              </p:spPr>
              <p:txBody>
                <a:bodyPr rtlCol="0" anchor="ctr"/>
                <a:lstStyle/>
                <a:p>
                  <a:endParaRPr lang="en-US"/>
                </a:p>
              </p:txBody>
            </p:sp>
            <p:sp>
              <p:nvSpPr>
                <p:cNvPr id="11" name="Freeform 1419">
                  <a:extLst>
                    <a:ext uri="{FF2B5EF4-FFF2-40B4-BE49-F238E27FC236}">
                      <a16:creationId xmlns:a16="http://schemas.microsoft.com/office/drawing/2014/main" id="{9D7B5F8E-8DC7-DA70-4299-AD9A5D9D4158}"/>
                    </a:ext>
                  </a:extLst>
                </p:cNvPr>
                <p:cNvSpPr/>
                <p:nvPr/>
              </p:nvSpPr>
              <p:spPr>
                <a:xfrm>
                  <a:off x="8928478" y="2128475"/>
                  <a:ext cx="202238" cy="174487"/>
                </a:xfrm>
                <a:custGeom>
                  <a:avLst/>
                  <a:gdLst>
                    <a:gd name="connsiteX0" fmla="*/ 74935 w 202238"/>
                    <a:gd name="connsiteY0" fmla="*/ 174488 h 174487"/>
                    <a:gd name="connsiteX1" fmla="*/ 69449 w 202238"/>
                    <a:gd name="connsiteY1" fmla="*/ 174488 h 174487"/>
                    <a:gd name="connsiteX2" fmla="*/ 20080 w 202238"/>
                    <a:gd name="connsiteY2" fmla="*/ 152546 h 174487"/>
                    <a:gd name="connsiteX3" fmla="*/ 28308 w 202238"/>
                    <a:gd name="connsiteY3" fmla="*/ 34607 h 174487"/>
                    <a:gd name="connsiteX4" fmla="*/ 187388 w 202238"/>
                    <a:gd name="connsiteY4" fmla="*/ 4437 h 174487"/>
                    <a:gd name="connsiteX5" fmla="*/ 190131 w 202238"/>
                    <a:gd name="connsiteY5" fmla="*/ 4437 h 174487"/>
                    <a:gd name="connsiteX6" fmla="*/ 201102 w 202238"/>
                    <a:gd name="connsiteY6" fmla="*/ 12665 h 174487"/>
                    <a:gd name="connsiteX7" fmla="*/ 198360 w 202238"/>
                    <a:gd name="connsiteY7" fmla="*/ 26379 h 174487"/>
                    <a:gd name="connsiteX8" fmla="*/ 162703 w 202238"/>
                    <a:gd name="connsiteY8" fmla="*/ 94948 h 174487"/>
                    <a:gd name="connsiteX9" fmla="*/ 135276 w 202238"/>
                    <a:gd name="connsiteY9" fmla="*/ 152546 h 174487"/>
                    <a:gd name="connsiteX10" fmla="*/ 74935 w 202238"/>
                    <a:gd name="connsiteY10" fmla="*/ 174488 h 174487"/>
                    <a:gd name="connsiteX11" fmla="*/ 74935 w 202238"/>
                    <a:gd name="connsiteY11" fmla="*/ 174488 h 174487"/>
                    <a:gd name="connsiteX12" fmla="*/ 127048 w 202238"/>
                    <a:gd name="connsiteY12" fmla="*/ 23636 h 174487"/>
                    <a:gd name="connsiteX13" fmla="*/ 42022 w 202238"/>
                    <a:gd name="connsiteY13" fmla="*/ 53807 h 174487"/>
                    <a:gd name="connsiteX14" fmla="*/ 36536 w 202238"/>
                    <a:gd name="connsiteY14" fmla="*/ 136089 h 174487"/>
                    <a:gd name="connsiteX15" fmla="*/ 69449 w 202238"/>
                    <a:gd name="connsiteY15" fmla="*/ 149803 h 174487"/>
                    <a:gd name="connsiteX16" fmla="*/ 116077 w 202238"/>
                    <a:gd name="connsiteY16" fmla="*/ 136089 h 174487"/>
                    <a:gd name="connsiteX17" fmla="*/ 135276 w 202238"/>
                    <a:gd name="connsiteY17" fmla="*/ 89462 h 174487"/>
                    <a:gd name="connsiteX18" fmla="*/ 159960 w 202238"/>
                    <a:gd name="connsiteY18" fmla="*/ 26379 h 174487"/>
                    <a:gd name="connsiteX19" fmla="*/ 127048 w 202238"/>
                    <a:gd name="connsiteY19" fmla="*/ 23636 h 174487"/>
                    <a:gd name="connsiteX20" fmla="*/ 127048 w 202238"/>
                    <a:gd name="connsiteY20" fmla="*/ 23636 h 174487"/>
                    <a:gd name="connsiteX21" fmla="*/ 36536 w 202238"/>
                    <a:gd name="connsiteY21" fmla="*/ 42835 h 174487"/>
                    <a:gd name="connsiteX22" fmla="*/ 36536 w 202238"/>
                    <a:gd name="connsiteY22" fmla="*/ 42835 h 174487"/>
                    <a:gd name="connsiteX23" fmla="*/ 36536 w 202238"/>
                    <a:gd name="connsiteY23" fmla="*/ 42835 h 174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02238" h="174487">
                      <a:moveTo>
                        <a:pt x="74935" y="174488"/>
                      </a:moveTo>
                      <a:cubicBezTo>
                        <a:pt x="72192" y="174488"/>
                        <a:pt x="72192" y="174488"/>
                        <a:pt x="69449" y="174488"/>
                      </a:cubicBezTo>
                      <a:cubicBezTo>
                        <a:pt x="50250" y="174488"/>
                        <a:pt x="31051" y="166260"/>
                        <a:pt x="20080" y="152546"/>
                      </a:cubicBezTo>
                      <a:cubicBezTo>
                        <a:pt x="-12834" y="114147"/>
                        <a:pt x="-1863" y="62035"/>
                        <a:pt x="28308" y="34607"/>
                      </a:cubicBezTo>
                      <a:cubicBezTo>
                        <a:pt x="77677" y="-9277"/>
                        <a:pt x="138019" y="-1049"/>
                        <a:pt x="187388" y="4437"/>
                      </a:cubicBezTo>
                      <a:lnTo>
                        <a:pt x="190131" y="4437"/>
                      </a:lnTo>
                      <a:cubicBezTo>
                        <a:pt x="195617" y="4437"/>
                        <a:pt x="198360" y="7179"/>
                        <a:pt x="201102" y="12665"/>
                      </a:cubicBezTo>
                      <a:cubicBezTo>
                        <a:pt x="203845" y="18151"/>
                        <a:pt x="201102" y="23636"/>
                        <a:pt x="198360" y="26379"/>
                      </a:cubicBezTo>
                      <a:cubicBezTo>
                        <a:pt x="173674" y="48321"/>
                        <a:pt x="168189" y="73006"/>
                        <a:pt x="162703" y="94948"/>
                      </a:cubicBezTo>
                      <a:cubicBezTo>
                        <a:pt x="157218" y="116890"/>
                        <a:pt x="151732" y="136089"/>
                        <a:pt x="135276" y="152546"/>
                      </a:cubicBezTo>
                      <a:cubicBezTo>
                        <a:pt x="118819" y="166260"/>
                        <a:pt x="96877" y="174488"/>
                        <a:pt x="74935" y="174488"/>
                      </a:cubicBezTo>
                      <a:lnTo>
                        <a:pt x="74935" y="174488"/>
                      </a:lnTo>
                      <a:close/>
                      <a:moveTo>
                        <a:pt x="127048" y="23636"/>
                      </a:moveTo>
                      <a:cubicBezTo>
                        <a:pt x="96877" y="23636"/>
                        <a:pt x="66706" y="29121"/>
                        <a:pt x="42022" y="53807"/>
                      </a:cubicBezTo>
                      <a:cubicBezTo>
                        <a:pt x="20080" y="73006"/>
                        <a:pt x="14594" y="108662"/>
                        <a:pt x="36536" y="136089"/>
                      </a:cubicBezTo>
                      <a:cubicBezTo>
                        <a:pt x="44765" y="144317"/>
                        <a:pt x="55736" y="149803"/>
                        <a:pt x="69449" y="149803"/>
                      </a:cubicBezTo>
                      <a:cubicBezTo>
                        <a:pt x="85906" y="149803"/>
                        <a:pt x="102363" y="144317"/>
                        <a:pt x="116077" y="136089"/>
                      </a:cubicBezTo>
                      <a:cubicBezTo>
                        <a:pt x="127048" y="125118"/>
                        <a:pt x="132533" y="108662"/>
                        <a:pt x="135276" y="89462"/>
                      </a:cubicBezTo>
                      <a:cubicBezTo>
                        <a:pt x="140762" y="70263"/>
                        <a:pt x="146247" y="48321"/>
                        <a:pt x="159960" y="26379"/>
                      </a:cubicBezTo>
                      <a:cubicBezTo>
                        <a:pt x="151732" y="23636"/>
                        <a:pt x="138019" y="23636"/>
                        <a:pt x="127048" y="23636"/>
                      </a:cubicBezTo>
                      <a:lnTo>
                        <a:pt x="127048" y="23636"/>
                      </a:lnTo>
                      <a:close/>
                      <a:moveTo>
                        <a:pt x="36536" y="42835"/>
                      </a:moveTo>
                      <a:lnTo>
                        <a:pt x="36536" y="42835"/>
                      </a:lnTo>
                      <a:lnTo>
                        <a:pt x="36536" y="42835"/>
                      </a:lnTo>
                      <a:close/>
                    </a:path>
                  </a:pathLst>
                </a:custGeom>
                <a:solidFill>
                  <a:srgbClr val="55854D"/>
                </a:solidFill>
                <a:ln w="27426" cap="flat">
                  <a:noFill/>
                  <a:prstDash val="solid"/>
                  <a:miter/>
                </a:ln>
              </p:spPr>
              <p:txBody>
                <a:bodyPr rtlCol="0" anchor="ctr"/>
                <a:lstStyle/>
                <a:p>
                  <a:endParaRPr lang="en-US"/>
                </a:p>
              </p:txBody>
            </p:sp>
          </p:grpSp>
          <p:sp>
            <p:nvSpPr>
              <p:cNvPr id="8" name="Freeform 1416">
                <a:extLst>
                  <a:ext uri="{FF2B5EF4-FFF2-40B4-BE49-F238E27FC236}">
                    <a16:creationId xmlns:a16="http://schemas.microsoft.com/office/drawing/2014/main" id="{32091663-B879-7163-22FE-315547AEF9D8}"/>
                  </a:ext>
                </a:extLst>
              </p:cNvPr>
              <p:cNvSpPr/>
              <p:nvPr/>
            </p:nvSpPr>
            <p:spPr>
              <a:xfrm>
                <a:off x="8776704" y="2232592"/>
                <a:ext cx="128682" cy="196537"/>
              </a:xfrm>
              <a:custGeom>
                <a:avLst/>
                <a:gdLst>
                  <a:gd name="connsiteX0" fmla="*/ 116998 w 128682"/>
                  <a:gd name="connsiteY0" fmla="*/ 196538 h 196537"/>
                  <a:gd name="connsiteX1" fmla="*/ 106027 w 128682"/>
                  <a:gd name="connsiteY1" fmla="*/ 185567 h 196537"/>
                  <a:gd name="connsiteX2" fmla="*/ 4545 w 128682"/>
                  <a:gd name="connsiteY2" fmla="*/ 21001 h 196537"/>
                  <a:gd name="connsiteX3" fmla="*/ 1802 w 128682"/>
                  <a:gd name="connsiteY3" fmla="*/ 4545 h 196537"/>
                  <a:gd name="connsiteX4" fmla="*/ 18258 w 128682"/>
                  <a:gd name="connsiteY4" fmla="*/ 1802 h 196537"/>
                  <a:gd name="connsiteX5" fmla="*/ 127969 w 128682"/>
                  <a:gd name="connsiteY5" fmla="*/ 180081 h 196537"/>
                  <a:gd name="connsiteX6" fmla="*/ 116998 w 128682"/>
                  <a:gd name="connsiteY6" fmla="*/ 196538 h 196537"/>
                  <a:gd name="connsiteX7" fmla="*/ 116998 w 128682"/>
                  <a:gd name="connsiteY7" fmla="*/ 196538 h 196537"/>
                  <a:gd name="connsiteX8" fmla="*/ 116998 w 128682"/>
                  <a:gd name="connsiteY8" fmla="*/ 196538 h 196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682" h="196537">
                    <a:moveTo>
                      <a:pt x="116998" y="196538"/>
                    </a:moveTo>
                    <a:cubicBezTo>
                      <a:pt x="111512" y="196538"/>
                      <a:pt x="106027" y="191052"/>
                      <a:pt x="106027" y="185567"/>
                    </a:cubicBezTo>
                    <a:cubicBezTo>
                      <a:pt x="89571" y="95055"/>
                      <a:pt x="4545" y="23744"/>
                      <a:pt x="4545" y="21001"/>
                    </a:cubicBezTo>
                    <a:cubicBezTo>
                      <a:pt x="-941" y="15516"/>
                      <a:pt x="-941" y="7287"/>
                      <a:pt x="1802" y="4545"/>
                    </a:cubicBezTo>
                    <a:cubicBezTo>
                      <a:pt x="7288" y="-941"/>
                      <a:pt x="15516" y="-941"/>
                      <a:pt x="18258" y="1802"/>
                    </a:cubicBezTo>
                    <a:cubicBezTo>
                      <a:pt x="21001" y="4545"/>
                      <a:pt x="111512" y="81342"/>
                      <a:pt x="127969" y="180081"/>
                    </a:cubicBezTo>
                    <a:cubicBezTo>
                      <a:pt x="130712" y="188310"/>
                      <a:pt x="125226" y="196538"/>
                      <a:pt x="116998" y="196538"/>
                    </a:cubicBezTo>
                    <a:cubicBezTo>
                      <a:pt x="116998" y="196538"/>
                      <a:pt x="116998" y="196538"/>
                      <a:pt x="116998" y="196538"/>
                    </a:cubicBezTo>
                    <a:lnTo>
                      <a:pt x="116998" y="196538"/>
                    </a:lnTo>
                    <a:close/>
                  </a:path>
                </a:pathLst>
              </a:custGeom>
              <a:solidFill>
                <a:srgbClr val="55854D"/>
              </a:solidFill>
              <a:ln w="27426" cap="flat">
                <a:noFill/>
                <a:prstDash val="solid"/>
                <a:miter/>
              </a:ln>
            </p:spPr>
            <p:txBody>
              <a:bodyPr rtlCol="0" anchor="ctr"/>
              <a:lstStyle/>
              <a:p>
                <a:endParaRPr lang="en-US"/>
              </a:p>
            </p:txBody>
          </p:sp>
          <p:sp>
            <p:nvSpPr>
              <p:cNvPr id="9" name="Freeform 1417">
                <a:extLst>
                  <a:ext uri="{FF2B5EF4-FFF2-40B4-BE49-F238E27FC236}">
                    <a16:creationId xmlns:a16="http://schemas.microsoft.com/office/drawing/2014/main" id="{D3AFF7D1-C78B-5CC3-0B73-C63F719ECC25}"/>
                  </a:ext>
                </a:extLst>
              </p:cNvPr>
              <p:cNvSpPr/>
              <p:nvPr/>
            </p:nvSpPr>
            <p:spPr>
              <a:xfrm>
                <a:off x="8879988" y="2238239"/>
                <a:ext cx="133292" cy="190891"/>
              </a:xfrm>
              <a:custGeom>
                <a:avLst/>
                <a:gdLst>
                  <a:gd name="connsiteX0" fmla="*/ 13714 w 133292"/>
                  <a:gd name="connsiteY0" fmla="*/ 190891 h 190891"/>
                  <a:gd name="connsiteX1" fmla="*/ 13714 w 133292"/>
                  <a:gd name="connsiteY1" fmla="*/ 190891 h 190891"/>
                  <a:gd name="connsiteX2" fmla="*/ 0 w 133292"/>
                  <a:gd name="connsiteY2" fmla="*/ 177177 h 190891"/>
                  <a:gd name="connsiteX3" fmla="*/ 115196 w 133292"/>
                  <a:gd name="connsiteY3" fmla="*/ 1640 h 190891"/>
                  <a:gd name="connsiteX4" fmla="*/ 131653 w 133292"/>
                  <a:gd name="connsiteY4" fmla="*/ 7126 h 190891"/>
                  <a:gd name="connsiteX5" fmla="*/ 126167 w 133292"/>
                  <a:gd name="connsiteY5" fmla="*/ 23582 h 190891"/>
                  <a:gd name="connsiteX6" fmla="*/ 21942 w 133292"/>
                  <a:gd name="connsiteY6" fmla="*/ 177177 h 190891"/>
                  <a:gd name="connsiteX7" fmla="*/ 13714 w 133292"/>
                  <a:gd name="connsiteY7" fmla="*/ 190891 h 190891"/>
                  <a:gd name="connsiteX8" fmla="*/ 13714 w 133292"/>
                  <a:gd name="connsiteY8" fmla="*/ 190891 h 190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292" h="190891">
                    <a:moveTo>
                      <a:pt x="13714" y="190891"/>
                    </a:moveTo>
                    <a:cubicBezTo>
                      <a:pt x="13714" y="190891"/>
                      <a:pt x="13714" y="190891"/>
                      <a:pt x="13714" y="190891"/>
                    </a:cubicBezTo>
                    <a:cubicBezTo>
                      <a:pt x="5485" y="190891"/>
                      <a:pt x="0" y="185405"/>
                      <a:pt x="0" y="177177"/>
                    </a:cubicBezTo>
                    <a:cubicBezTo>
                      <a:pt x="0" y="171691"/>
                      <a:pt x="2742" y="70209"/>
                      <a:pt x="115196" y="1640"/>
                    </a:cubicBezTo>
                    <a:cubicBezTo>
                      <a:pt x="120682" y="-1102"/>
                      <a:pt x="128910" y="-1102"/>
                      <a:pt x="131653" y="7126"/>
                    </a:cubicBezTo>
                    <a:cubicBezTo>
                      <a:pt x="134395" y="12612"/>
                      <a:pt x="134395" y="20839"/>
                      <a:pt x="126167" y="23582"/>
                    </a:cubicBezTo>
                    <a:cubicBezTo>
                      <a:pt x="24685" y="83923"/>
                      <a:pt x="21942" y="174434"/>
                      <a:pt x="21942" y="177177"/>
                    </a:cubicBezTo>
                    <a:cubicBezTo>
                      <a:pt x="24685" y="185405"/>
                      <a:pt x="19199" y="190891"/>
                      <a:pt x="13714" y="190891"/>
                    </a:cubicBezTo>
                    <a:lnTo>
                      <a:pt x="13714" y="190891"/>
                    </a:lnTo>
                    <a:close/>
                  </a:path>
                </a:pathLst>
              </a:custGeom>
              <a:solidFill>
                <a:srgbClr val="55854D"/>
              </a:solidFill>
              <a:ln w="27426" cap="flat">
                <a:noFill/>
                <a:prstDash val="solid"/>
                <a:miter/>
              </a:ln>
            </p:spPr>
            <p:txBody>
              <a:bodyPr rtlCol="0" anchor="ctr"/>
              <a:lstStyle/>
              <a:p>
                <a:endParaRPr lang="en-US"/>
              </a:p>
            </p:txBody>
          </p:sp>
        </p:gr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4208">
    <p:spTree>
      <p:nvGrpSpPr>
        <p:cNvPr id="1" name=""/>
        <p:cNvGrpSpPr/>
        <p:nvPr/>
      </p:nvGrpSpPr>
      <p:grpSpPr>
        <a:xfrm>
          <a:off x="0" y="0"/>
          <a:ext cx="0" cy="0"/>
          <a:chOff x="0" y="0"/>
          <a:chExt cx="0" cy="0"/>
        </a:xfrm>
      </p:grpSpPr>
      <p:sp>
        <p:nvSpPr>
          <p:cNvPr id="2" name="Text Placeholder 5">
            <a:extLst>
              <a:ext uri="{FF2B5EF4-FFF2-40B4-BE49-F238E27FC236}">
                <a16:creationId xmlns:a16="http://schemas.microsoft.com/office/drawing/2014/main" id="{EC976D7D-E855-D426-D4D9-69EC3C022708}"/>
              </a:ext>
            </a:extLst>
          </p:cNvPr>
          <p:cNvSpPr txBox="1">
            <a:spLocks noGrp="1"/>
          </p:cNvSpPr>
          <p:nvPr>
            <p:ph type="body" sz="quarter" idx="4294967295"/>
          </p:nvPr>
        </p:nvSpPr>
        <p:spPr>
          <a:xfrm>
            <a:off x="4967217" y="1206495"/>
            <a:ext cx="6562676" cy="339416"/>
          </a:xfrm>
          <a:prstGeom prst="rect">
            <a:avLst/>
          </a:prstGeom>
          <a:noFill/>
          <a:ln>
            <a:noFill/>
          </a:ln>
        </p:spPr>
        <p:txBody>
          <a:bodyPr vert="horz" wrap="square" lIns="91440" tIns="45720" rIns="91440" bIns="45720" anchor="t" anchorCtr="0" compatLnSpc="1">
            <a:noAutofit/>
          </a:bodyPr>
          <a:lstStyle/>
          <a:p>
            <a:pPr marL="0" lvl="0" indent="0">
              <a:lnSpc>
                <a:spcPct val="100000"/>
              </a:lnSpc>
              <a:spcBef>
                <a:spcPts val="0"/>
              </a:spcBef>
              <a:buNone/>
            </a:pPr>
            <a:r>
              <a:rPr lang="en-US" sz="2000" b="1" dirty="0" err="1">
                <a:solidFill>
                  <a:srgbClr val="F26F46"/>
                </a:solidFill>
                <a:latin typeface="Calibri"/>
                <a:ea typeface="Calibri"/>
                <a:cs typeface="Calibri"/>
              </a:rPr>
              <a:t>En revolution inden for </a:t>
            </a:r>
            <a:r>
              <a:rPr lang="en-US" sz="2000" b="1" dirty="0">
                <a:solidFill>
                  <a:srgbClr val="F26F46"/>
                </a:solidFill>
                <a:latin typeface="Calibri"/>
                <a:ea typeface="Calibri"/>
                <a:cs typeface="Calibri"/>
              </a:rPr>
              <a:t>ernæringen</a:t>
            </a:r>
            <a:endParaRPr lang="en-US" sz="2000" b="1" dirty="0">
              <a:solidFill>
                <a:srgbClr val="F26F46"/>
              </a:solidFill>
              <a:latin typeface="Calibri" pitchFamily="34"/>
              <a:cs typeface="Calibri" pitchFamily="34"/>
            </a:endParaRPr>
          </a:p>
        </p:txBody>
      </p:sp>
      <p:sp>
        <p:nvSpPr>
          <p:cNvPr id="3" name="Text Placeholder 6">
            <a:extLst>
              <a:ext uri="{FF2B5EF4-FFF2-40B4-BE49-F238E27FC236}">
                <a16:creationId xmlns:a16="http://schemas.microsoft.com/office/drawing/2014/main" id="{CF5FA03E-4391-0437-CBC4-9B2308B1275C}"/>
              </a:ext>
            </a:extLst>
          </p:cNvPr>
          <p:cNvSpPr txBox="1">
            <a:spLocks noGrp="1"/>
          </p:cNvSpPr>
          <p:nvPr>
            <p:ph type="body" sz="quarter" idx="4294967295"/>
          </p:nvPr>
        </p:nvSpPr>
        <p:spPr>
          <a:xfrm>
            <a:off x="4967217" y="1570015"/>
            <a:ext cx="7130875" cy="999384"/>
          </a:xfrm>
          <a:prstGeom prst="rect">
            <a:avLst/>
          </a:prstGeom>
          <a:noFill/>
          <a:ln>
            <a:noFill/>
          </a:ln>
        </p:spPr>
        <p:txBody>
          <a:bodyPr vert="horz" wrap="square" lIns="91440" tIns="45720" rIns="91440" bIns="45720" anchor="t" anchorCtr="0" compatLnSpc="1">
            <a:noAutofit/>
          </a:bodyPr>
          <a:lstStyle/>
          <a:p>
            <a:pPr marL="0" lvl="0" indent="0">
              <a:lnSpc>
                <a:spcPct val="100000"/>
              </a:lnSpc>
              <a:spcBef>
                <a:spcPts val="0"/>
              </a:spcBef>
              <a:buNone/>
            </a:pPr>
            <a:r>
              <a:rPr lang="en-US" sz="2000" dirty="0">
                <a:solidFill>
                  <a:srgbClr val="002060"/>
                </a:solidFill>
                <a:latin typeface="Calibri"/>
                <a:ea typeface="Calibri"/>
                <a:cs typeface="Calibri"/>
              </a:rPr>
              <a:t>Afgrøder fra den nye verden som kartofler og majs blev vigtige basisfødevarer, der forhindrede hungersnød og drev befolkningsvæksten i Europa, Afrika og Asien på grund af deres modstandsdygtighed og høje udbytte.</a:t>
            </a:r>
            <a:endParaRPr lang="en-US" sz="2000" dirty="0">
              <a:solidFill>
                <a:srgbClr val="002060"/>
              </a:solidFill>
              <a:latin typeface="Calibri" pitchFamily="34"/>
              <a:ea typeface="Calibri" pitchFamily="34"/>
              <a:cs typeface="Calibri" pitchFamily="34"/>
            </a:endParaRPr>
          </a:p>
        </p:txBody>
      </p:sp>
      <p:sp>
        <p:nvSpPr>
          <p:cNvPr id="4" name="Text Placeholder 7">
            <a:extLst>
              <a:ext uri="{FF2B5EF4-FFF2-40B4-BE49-F238E27FC236}">
                <a16:creationId xmlns:a16="http://schemas.microsoft.com/office/drawing/2014/main" id="{0F6E15F0-781A-3F89-6F4C-43E12F71D593}"/>
              </a:ext>
            </a:extLst>
          </p:cNvPr>
          <p:cNvSpPr txBox="1">
            <a:spLocks noGrp="1"/>
          </p:cNvSpPr>
          <p:nvPr>
            <p:ph type="body" sz="quarter" idx="4294967295"/>
          </p:nvPr>
        </p:nvSpPr>
        <p:spPr>
          <a:xfrm>
            <a:off x="3880329" y="614394"/>
            <a:ext cx="1232766" cy="955621"/>
          </a:xfrm>
          <a:prstGeom prst="rect">
            <a:avLst/>
          </a:prstGeom>
          <a:noFill/>
          <a:ln>
            <a:noFill/>
          </a:ln>
        </p:spPr>
        <p:txBody>
          <a:bodyPr vert="horz" wrap="square" lIns="91440" tIns="45720" rIns="91440" bIns="45720" anchor="t" anchorCtr="0" compatLnSpc="1">
            <a:noAutofit/>
          </a:bodyPr>
          <a:lstStyle/>
          <a:p>
            <a:pPr marL="0" lvl="0" indent="0">
              <a:lnSpc>
                <a:spcPct val="130000"/>
              </a:lnSpc>
              <a:buNone/>
            </a:pPr>
            <a:r>
              <a:rPr lang="en-US" sz="4400" b="1">
                <a:solidFill>
                  <a:srgbClr val="FFFFFF"/>
                </a:solidFill>
                <a:latin typeface="Calibri" pitchFamily="34"/>
                <a:cs typeface="Calibri" pitchFamily="34"/>
              </a:rPr>
              <a:t>01</a:t>
            </a:r>
          </a:p>
        </p:txBody>
      </p:sp>
      <p:sp>
        <p:nvSpPr>
          <p:cNvPr id="5" name="Text Placeholder 8">
            <a:extLst>
              <a:ext uri="{FF2B5EF4-FFF2-40B4-BE49-F238E27FC236}">
                <a16:creationId xmlns:a16="http://schemas.microsoft.com/office/drawing/2014/main" id="{5870927D-2822-EED5-1D38-8289CAF30D38}"/>
              </a:ext>
            </a:extLst>
          </p:cNvPr>
          <p:cNvSpPr txBox="1">
            <a:spLocks noGrp="1"/>
          </p:cNvSpPr>
          <p:nvPr>
            <p:ph type="body" sz="quarter" idx="4294967295"/>
          </p:nvPr>
        </p:nvSpPr>
        <p:spPr>
          <a:xfrm>
            <a:off x="4967217" y="3289407"/>
            <a:ext cx="6562676" cy="339416"/>
          </a:xfrm>
          <a:prstGeom prst="rect">
            <a:avLst/>
          </a:prstGeom>
          <a:noFill/>
          <a:ln>
            <a:noFill/>
          </a:ln>
        </p:spPr>
        <p:txBody>
          <a:bodyPr vert="horz" wrap="square" lIns="91440" tIns="45720" rIns="91440" bIns="45720" anchor="t" anchorCtr="0" compatLnSpc="1">
            <a:noAutofit/>
          </a:bodyPr>
          <a:lstStyle/>
          <a:p>
            <a:pPr marL="0" lvl="0" indent="0">
              <a:lnSpc>
                <a:spcPct val="100000"/>
              </a:lnSpc>
              <a:spcBef>
                <a:spcPts val="0"/>
              </a:spcBef>
              <a:buNone/>
            </a:pPr>
            <a:r>
              <a:rPr lang="en-US" sz="2000" b="1" dirty="0">
                <a:solidFill>
                  <a:srgbClr val="F26F46"/>
                </a:solidFill>
                <a:latin typeface="Calibri"/>
                <a:ea typeface="Calibri"/>
                <a:cs typeface="Calibri"/>
              </a:rPr>
              <a:t>Skabte nye </a:t>
            </a:r>
            <a:r>
              <a:rPr lang="en-US" sz="2000" b="1" dirty="0" err="1">
                <a:solidFill>
                  <a:srgbClr val="F26F46"/>
                </a:solidFill>
                <a:latin typeface="Calibri"/>
                <a:ea typeface="Calibri"/>
                <a:cs typeface="Calibri"/>
              </a:rPr>
              <a:t>smagsoplevelser</a:t>
            </a:r>
            <a:endParaRPr lang="en-US" sz="2000" b="1" dirty="0">
              <a:solidFill>
                <a:srgbClr val="F26F46"/>
              </a:solidFill>
              <a:latin typeface="Calibri" pitchFamily="34"/>
              <a:cs typeface="Calibri" pitchFamily="34"/>
            </a:endParaRPr>
          </a:p>
          <a:p>
            <a:pPr marL="0" lvl="0" indent="0">
              <a:lnSpc>
                <a:spcPct val="100000"/>
              </a:lnSpc>
              <a:spcBef>
                <a:spcPts val="0"/>
              </a:spcBef>
              <a:buNone/>
            </a:pPr>
            <a:endParaRPr lang="en-US" sz="2000" b="1" dirty="0">
              <a:solidFill>
                <a:srgbClr val="F26F46"/>
              </a:solidFill>
              <a:latin typeface="Calibri" pitchFamily="34"/>
              <a:cs typeface="Calibri" pitchFamily="34"/>
            </a:endParaRPr>
          </a:p>
        </p:txBody>
      </p:sp>
      <p:sp>
        <p:nvSpPr>
          <p:cNvPr id="6" name="Text Placeholder 9">
            <a:extLst>
              <a:ext uri="{FF2B5EF4-FFF2-40B4-BE49-F238E27FC236}">
                <a16:creationId xmlns:a16="http://schemas.microsoft.com/office/drawing/2014/main" id="{AFAC56A3-7931-5C9C-2A45-3A554C295470}"/>
              </a:ext>
            </a:extLst>
          </p:cNvPr>
          <p:cNvSpPr txBox="1">
            <a:spLocks noGrp="1"/>
          </p:cNvSpPr>
          <p:nvPr>
            <p:ph type="body" sz="quarter" idx="4294967295"/>
          </p:nvPr>
        </p:nvSpPr>
        <p:spPr>
          <a:xfrm>
            <a:off x="4967217" y="3628348"/>
            <a:ext cx="6553230" cy="999384"/>
          </a:xfrm>
          <a:prstGeom prst="rect">
            <a:avLst/>
          </a:prstGeom>
          <a:noFill/>
          <a:ln>
            <a:noFill/>
          </a:ln>
        </p:spPr>
        <p:txBody>
          <a:bodyPr vert="horz" wrap="square" lIns="91440" tIns="45720" rIns="91440" bIns="45720" anchor="t" anchorCtr="0" compatLnSpc="1">
            <a:noAutofit/>
          </a:bodyPr>
          <a:lstStyle/>
          <a:p>
            <a:pPr marL="0" lvl="0" indent="0">
              <a:lnSpc>
                <a:spcPct val="100000"/>
              </a:lnSpc>
              <a:spcBef>
                <a:spcPts val="0"/>
              </a:spcBef>
              <a:buNone/>
            </a:pPr>
            <a:r>
              <a:rPr lang="en-US" sz="2000" dirty="0">
                <a:solidFill>
                  <a:srgbClr val="002060"/>
                </a:solidFill>
                <a:latin typeface="Calibri"/>
                <a:ea typeface="Calibri"/>
                <a:cs typeface="Calibri"/>
              </a:rPr>
              <a:t>Tomater forandrede det italienske køkken, chilipeber blev uundværlig i asiatisk og afrikansk madlavning, og kakao dannede grundlaget for chokolade.</a:t>
            </a:r>
          </a:p>
          <a:p>
            <a:pPr marL="0" lvl="0" indent="0">
              <a:lnSpc>
                <a:spcPct val="100000"/>
              </a:lnSpc>
              <a:spcBef>
                <a:spcPts val="0"/>
              </a:spcBef>
              <a:buNone/>
            </a:pPr>
            <a:endParaRPr lang="en-US" sz="2000" dirty="0">
              <a:solidFill>
                <a:srgbClr val="292668"/>
              </a:solidFill>
              <a:latin typeface="Calibri" pitchFamily="34"/>
              <a:ea typeface="Calibri"/>
              <a:cs typeface="Calibri" pitchFamily="34"/>
            </a:endParaRPr>
          </a:p>
        </p:txBody>
      </p:sp>
      <p:sp>
        <p:nvSpPr>
          <p:cNvPr id="7" name="Text Placeholder 10">
            <a:extLst>
              <a:ext uri="{FF2B5EF4-FFF2-40B4-BE49-F238E27FC236}">
                <a16:creationId xmlns:a16="http://schemas.microsoft.com/office/drawing/2014/main" id="{B5F58EA4-3A6B-30A0-0FAC-88AAC5CFBADE}"/>
              </a:ext>
            </a:extLst>
          </p:cNvPr>
          <p:cNvSpPr txBox="1">
            <a:spLocks noGrp="1"/>
          </p:cNvSpPr>
          <p:nvPr>
            <p:ph type="body" sz="quarter" idx="4294967295"/>
          </p:nvPr>
        </p:nvSpPr>
        <p:spPr>
          <a:xfrm>
            <a:off x="5046091" y="5009555"/>
            <a:ext cx="6562676" cy="339416"/>
          </a:xfrm>
          <a:prstGeom prst="rect">
            <a:avLst/>
          </a:prstGeom>
          <a:noFill/>
          <a:ln>
            <a:noFill/>
          </a:ln>
        </p:spPr>
        <p:txBody>
          <a:bodyPr vert="horz" wrap="square" lIns="91440" tIns="45720" rIns="91440" bIns="45720" anchor="t" anchorCtr="0" compatLnSpc="1">
            <a:noAutofit/>
          </a:bodyPr>
          <a:lstStyle/>
          <a:p>
            <a:pPr marL="0" lvl="0" indent="0">
              <a:lnSpc>
                <a:spcPct val="100000"/>
              </a:lnSpc>
              <a:spcBef>
                <a:spcPts val="0"/>
              </a:spcBef>
              <a:buNone/>
            </a:pPr>
            <a:r>
              <a:rPr lang="en-US" sz="2000" b="1" dirty="0">
                <a:solidFill>
                  <a:srgbClr val="F26F46"/>
                </a:solidFill>
                <a:latin typeface="Calibri"/>
                <a:ea typeface="Calibri"/>
                <a:cs typeface="Calibri"/>
              </a:rPr>
              <a:t>En samlet global </a:t>
            </a:r>
            <a:r>
              <a:rPr lang="en-US" sz="2000" b="1" dirty="0" err="1">
                <a:solidFill>
                  <a:srgbClr val="F26F46"/>
                </a:solidFill>
                <a:latin typeface="Calibri"/>
                <a:ea typeface="Calibri"/>
                <a:cs typeface="Calibri"/>
              </a:rPr>
              <a:t>madkultur</a:t>
            </a:r>
            <a:endParaRPr lang="en-US" sz="2000" b="1" dirty="0">
              <a:solidFill>
                <a:srgbClr val="F26F46"/>
              </a:solidFill>
              <a:latin typeface="Calibri" pitchFamily="34"/>
              <a:cs typeface="Calibri" pitchFamily="34"/>
            </a:endParaRPr>
          </a:p>
          <a:p>
            <a:pPr marL="0" lvl="0" indent="0">
              <a:lnSpc>
                <a:spcPct val="100000"/>
              </a:lnSpc>
              <a:spcBef>
                <a:spcPts val="0"/>
              </a:spcBef>
              <a:buNone/>
            </a:pPr>
            <a:endParaRPr lang="en-US" sz="2000" b="1" dirty="0">
              <a:solidFill>
                <a:srgbClr val="F26F46"/>
              </a:solidFill>
              <a:latin typeface="Calibri" pitchFamily="34"/>
              <a:cs typeface="Calibri" pitchFamily="34"/>
            </a:endParaRPr>
          </a:p>
        </p:txBody>
      </p:sp>
      <p:sp>
        <p:nvSpPr>
          <p:cNvPr id="8" name="Text Placeholder 11">
            <a:extLst>
              <a:ext uri="{FF2B5EF4-FFF2-40B4-BE49-F238E27FC236}">
                <a16:creationId xmlns:a16="http://schemas.microsoft.com/office/drawing/2014/main" id="{A890BD20-4095-4032-A378-4A7E4B99C575}"/>
              </a:ext>
            </a:extLst>
          </p:cNvPr>
          <p:cNvSpPr txBox="1">
            <a:spLocks noGrp="1"/>
          </p:cNvSpPr>
          <p:nvPr>
            <p:ph type="body" sz="quarter" idx="4294967295"/>
          </p:nvPr>
        </p:nvSpPr>
        <p:spPr>
          <a:xfrm>
            <a:off x="5046091" y="5422233"/>
            <a:ext cx="6553230" cy="999384"/>
          </a:xfrm>
          <a:prstGeom prst="rect">
            <a:avLst/>
          </a:prstGeom>
          <a:noFill/>
          <a:ln>
            <a:noFill/>
          </a:ln>
        </p:spPr>
        <p:txBody>
          <a:bodyPr vert="horz" wrap="square" lIns="91440" tIns="45720" rIns="91440" bIns="45720" anchor="t" anchorCtr="0" compatLnSpc="1">
            <a:noAutofit/>
          </a:bodyPr>
          <a:lstStyle/>
          <a:p>
            <a:pPr marL="0" lvl="0" indent="0">
              <a:lnSpc>
                <a:spcPct val="100000"/>
              </a:lnSpc>
              <a:spcBef>
                <a:spcPts val="0"/>
              </a:spcBef>
              <a:buNone/>
            </a:pPr>
            <a:r>
              <a:rPr lang="en-US" sz="2000" dirty="0">
                <a:solidFill>
                  <a:srgbClr val="002060"/>
                </a:solidFill>
                <a:latin typeface="Calibri"/>
                <a:ea typeface="Calibri"/>
                <a:cs typeface="Calibri"/>
              </a:rPr>
              <a:t>Retter som mole poblano i Mexico er et eksempel på denne fusion, hvor lokale ingredienser blandes med krydderier (som kanel) bragt fra Asien via spanske handelsruter, hvilket blev fremhævet ved </a:t>
            </a:r>
            <a:r>
              <a:rPr lang="en-US" sz="2000" dirty="0">
                <a:solidFill>
                  <a:srgbClr val="002060"/>
                </a:solidFill>
                <a:latin typeface="Calibri"/>
                <a:ea typeface="Calibri"/>
                <a:cs typeface="Calibri"/>
                <a:hlinkClick r:id="rId2">
                  <a:extLst>
                    <a:ext uri="{A12FA001-AC4F-418D-AE19-62706E023703}">
                      <ahyp:hlinkClr xmlns:ahyp="http://schemas.microsoft.com/office/drawing/2018/hyperlinkcolor" val="tx"/>
                    </a:ext>
                  </a:extLst>
                </a:hlinkClick>
              </a:rPr>
              <a:t>Oxford Food Symposium</a:t>
            </a:r>
            <a:r>
              <a:rPr lang="en-US" sz="2000" dirty="0">
                <a:solidFill>
                  <a:srgbClr val="002060"/>
                </a:solidFill>
                <a:latin typeface="Calibri"/>
                <a:ea typeface="Calibri"/>
                <a:cs typeface="Calibri"/>
              </a:rPr>
              <a:t>. </a:t>
            </a:r>
            <a:endParaRPr lang="en-US" sz="2000" dirty="0">
              <a:solidFill>
                <a:srgbClr val="002060"/>
              </a:solidFill>
              <a:latin typeface="Calibri" pitchFamily="34"/>
              <a:ea typeface="Calibri"/>
              <a:cs typeface="Calibri" pitchFamily="34"/>
            </a:endParaRPr>
          </a:p>
          <a:p>
            <a:pPr marL="0" lvl="0" indent="0">
              <a:lnSpc>
                <a:spcPct val="100000"/>
              </a:lnSpc>
              <a:spcBef>
                <a:spcPts val="0"/>
              </a:spcBef>
              <a:buNone/>
            </a:pPr>
            <a:endParaRPr lang="en-US" sz="2000" dirty="0">
              <a:solidFill>
                <a:srgbClr val="002060"/>
              </a:solidFill>
              <a:latin typeface="Calibri" pitchFamily="34"/>
              <a:ea typeface="Calibri"/>
              <a:cs typeface="Calibri" pitchFamily="34"/>
            </a:endParaRPr>
          </a:p>
        </p:txBody>
      </p:sp>
      <p:sp>
        <p:nvSpPr>
          <p:cNvPr id="9" name="Text Placeholder 12">
            <a:extLst>
              <a:ext uri="{FF2B5EF4-FFF2-40B4-BE49-F238E27FC236}">
                <a16:creationId xmlns:a16="http://schemas.microsoft.com/office/drawing/2014/main" id="{CDD9F527-5C68-FD96-B7E0-3940A2529C51}"/>
              </a:ext>
            </a:extLst>
          </p:cNvPr>
          <p:cNvSpPr txBox="1">
            <a:spLocks noGrp="1"/>
          </p:cNvSpPr>
          <p:nvPr>
            <p:ph type="body" sz="quarter" idx="4294967295"/>
          </p:nvPr>
        </p:nvSpPr>
        <p:spPr>
          <a:xfrm>
            <a:off x="3918853" y="2558719"/>
            <a:ext cx="1232766" cy="955621"/>
          </a:xfrm>
          <a:prstGeom prst="rect">
            <a:avLst/>
          </a:prstGeom>
          <a:noFill/>
          <a:ln>
            <a:noFill/>
          </a:ln>
        </p:spPr>
        <p:txBody>
          <a:bodyPr vert="horz" wrap="square" lIns="91440" tIns="45720" rIns="91440" bIns="45720" anchor="t" anchorCtr="0" compatLnSpc="1">
            <a:noAutofit/>
          </a:bodyPr>
          <a:lstStyle/>
          <a:p>
            <a:pPr marL="0" lvl="0" indent="0">
              <a:lnSpc>
                <a:spcPct val="130000"/>
              </a:lnSpc>
              <a:buNone/>
            </a:pPr>
            <a:r>
              <a:rPr lang="en-US" sz="4400" b="1">
                <a:solidFill>
                  <a:srgbClr val="FFFFFF"/>
                </a:solidFill>
                <a:latin typeface="Calibri" pitchFamily="34"/>
                <a:cs typeface="Calibri" pitchFamily="34"/>
              </a:rPr>
              <a:t>02</a:t>
            </a:r>
          </a:p>
        </p:txBody>
      </p:sp>
      <p:sp>
        <p:nvSpPr>
          <p:cNvPr id="10" name="Text Placeholder 13">
            <a:extLst>
              <a:ext uri="{FF2B5EF4-FFF2-40B4-BE49-F238E27FC236}">
                <a16:creationId xmlns:a16="http://schemas.microsoft.com/office/drawing/2014/main" id="{93CFD0F8-FBA8-BB97-8A4A-783BC1959E15}"/>
              </a:ext>
            </a:extLst>
          </p:cNvPr>
          <p:cNvSpPr txBox="1">
            <a:spLocks noGrp="1"/>
          </p:cNvSpPr>
          <p:nvPr>
            <p:ph type="body" sz="quarter" idx="4294967295"/>
          </p:nvPr>
        </p:nvSpPr>
        <p:spPr>
          <a:xfrm>
            <a:off x="3918853" y="4410974"/>
            <a:ext cx="1232766" cy="955621"/>
          </a:xfrm>
          <a:prstGeom prst="rect">
            <a:avLst/>
          </a:prstGeom>
          <a:noFill/>
          <a:ln>
            <a:noFill/>
          </a:ln>
        </p:spPr>
        <p:txBody>
          <a:bodyPr vert="horz" wrap="square" lIns="91440" tIns="45720" rIns="91440" bIns="45720" anchor="t" anchorCtr="0" compatLnSpc="1">
            <a:noAutofit/>
          </a:bodyPr>
          <a:lstStyle/>
          <a:p>
            <a:pPr marL="0" lvl="0" indent="0">
              <a:lnSpc>
                <a:spcPct val="130000"/>
              </a:lnSpc>
              <a:buNone/>
            </a:pPr>
            <a:r>
              <a:rPr lang="en-US" sz="4400" b="1">
                <a:solidFill>
                  <a:srgbClr val="FFFFFF"/>
                </a:solidFill>
                <a:latin typeface="Calibri" pitchFamily="34"/>
                <a:cs typeface="Calibri" pitchFamily="34"/>
              </a:rPr>
              <a:t>03</a:t>
            </a:r>
          </a:p>
        </p:txBody>
      </p:sp>
      <p:pic>
        <p:nvPicPr>
          <p:cNvPr id="11" name="Picture Placeholder 62">
            <a:extLst>
              <a:ext uri="{FF2B5EF4-FFF2-40B4-BE49-F238E27FC236}">
                <a16:creationId xmlns:a16="http://schemas.microsoft.com/office/drawing/2014/main" id="{742D2E95-83C9-2307-31FA-B4573AFE8335}"/>
              </a:ext>
            </a:extLst>
          </p:cNvPr>
          <p:cNvPicPr>
            <a:picLocks noGrp="1" noChangeAspect="1"/>
          </p:cNvPicPr>
          <p:nvPr>
            <p:ph type="pic" sz="quarter" idx="4294967295"/>
          </p:nvPr>
        </p:nvPicPr>
        <p:blipFill>
          <a:blip r:embed="rId3" cstate="email">
            <a:extLst>
              <a:ext uri="{28A0092B-C50C-407E-A947-70E740481C1C}">
                <a14:useLocalDpi xmlns:a14="http://schemas.microsoft.com/office/drawing/2010/main"/>
              </a:ext>
            </a:extLst>
          </a:blip>
          <a:srcRect/>
          <a:stretch>
            <a:fillRect/>
          </a:stretch>
        </p:blipFill>
        <p:spPr>
          <a:xfrm>
            <a:off x="-48344" y="0"/>
            <a:ext cx="3570475" cy="6858000"/>
          </a:xfrm>
          <a:prstGeom prst="rect">
            <a:avLst/>
          </a:prstGeom>
          <a:solidFill>
            <a:srgbClr val="D9D9D9"/>
          </a:solidFill>
          <a:ln>
            <a:noFill/>
          </a:ln>
        </p:spPr>
      </p:pic>
      <p:grpSp>
        <p:nvGrpSpPr>
          <p:cNvPr id="12" name="Group 15">
            <a:extLst>
              <a:ext uri="{FF2B5EF4-FFF2-40B4-BE49-F238E27FC236}">
                <a16:creationId xmlns:a16="http://schemas.microsoft.com/office/drawing/2014/main" id="{DFD233E5-A8B3-ABA5-2722-B13C50A48C5D}"/>
              </a:ext>
            </a:extLst>
          </p:cNvPr>
          <p:cNvGrpSpPr/>
          <p:nvPr/>
        </p:nvGrpSpPr>
        <p:grpSpPr>
          <a:xfrm>
            <a:off x="-288758" y="4213573"/>
            <a:ext cx="2366622" cy="2933184"/>
            <a:chOff x="-288758" y="4213573"/>
            <a:chExt cx="2366622" cy="2933184"/>
          </a:xfrm>
        </p:grpSpPr>
        <p:sp>
          <p:nvSpPr>
            <p:cNvPr id="13" name="Freeform 16">
              <a:extLst>
                <a:ext uri="{FF2B5EF4-FFF2-40B4-BE49-F238E27FC236}">
                  <a16:creationId xmlns:a16="http://schemas.microsoft.com/office/drawing/2014/main" id="{4DA1389C-0381-75DA-EB5E-18DBB8B52A69}"/>
                </a:ext>
              </a:extLst>
            </p:cNvPr>
            <p:cNvSpPr/>
            <p:nvPr/>
          </p:nvSpPr>
          <p:spPr>
            <a:xfrm>
              <a:off x="-286792" y="5963259"/>
              <a:ext cx="2364656" cy="1183498"/>
            </a:xfrm>
            <a:custGeom>
              <a:avLst/>
              <a:gdLst>
                <a:gd name="f0" fmla="val 10800000"/>
                <a:gd name="f1" fmla="val 5400000"/>
                <a:gd name="f2" fmla="val 180"/>
                <a:gd name="f3" fmla="val w"/>
                <a:gd name="f4" fmla="val h"/>
                <a:gd name="f5" fmla="val 0"/>
                <a:gd name="f6" fmla="val 1145036"/>
                <a:gd name="f7" fmla="val 573083"/>
                <a:gd name="f8" fmla="val 1144086"/>
                <a:gd name="f9" fmla="val 317005"/>
                <a:gd name="f10" fmla="val 887522"/>
                <a:gd name="f11" fmla="val 573084"/>
                <a:gd name="f12" fmla="val 572043"/>
                <a:gd name="f13" fmla="val 256564"/>
                <a:gd name="f14" fmla="val 316053"/>
                <a:gd name="f15" fmla="+- 0 0 -90"/>
                <a:gd name="f16" fmla="*/ f3 1 1145036"/>
                <a:gd name="f17" fmla="*/ f4 1 573083"/>
                <a:gd name="f18" fmla="+- f7 0 f5"/>
                <a:gd name="f19" fmla="+- f6 0 f5"/>
                <a:gd name="f20" fmla="*/ f15 f0 1"/>
                <a:gd name="f21" fmla="*/ f19 1 1145036"/>
                <a:gd name="f22" fmla="*/ f18 1 573083"/>
                <a:gd name="f23" fmla="*/ 1144086 f19 1"/>
                <a:gd name="f24" fmla="*/ 0 f18 1"/>
                <a:gd name="f25" fmla="*/ 572043 f19 1"/>
                <a:gd name="f26" fmla="*/ 573084 f18 1"/>
                <a:gd name="f27" fmla="*/ 0 f19 1"/>
                <a:gd name="f28" fmla="*/ 1145036 f19 1"/>
                <a:gd name="f29" fmla="*/ f20 1 f2"/>
                <a:gd name="f30" fmla="*/ f23 1 1145036"/>
                <a:gd name="f31" fmla="*/ f24 1 573083"/>
                <a:gd name="f32" fmla="*/ f25 1 1145036"/>
                <a:gd name="f33" fmla="*/ f26 1 573083"/>
                <a:gd name="f34" fmla="*/ f27 1 1145036"/>
                <a:gd name="f35" fmla="*/ f28 1 1145036"/>
                <a:gd name="f36" fmla="*/ f5 1 f21"/>
                <a:gd name="f37" fmla="*/ f6 1 f21"/>
                <a:gd name="f38" fmla="*/ f5 1 f22"/>
                <a:gd name="f39" fmla="*/ f7 1 f22"/>
                <a:gd name="f40" fmla="+- f29 0 f1"/>
                <a:gd name="f41" fmla="*/ f30 1 f21"/>
                <a:gd name="f42" fmla="*/ f31 1 f22"/>
                <a:gd name="f43" fmla="*/ f32 1 f21"/>
                <a:gd name="f44" fmla="*/ f33 1 f22"/>
                <a:gd name="f45" fmla="*/ f34 1 f21"/>
                <a:gd name="f46" fmla="*/ f35 1 f21"/>
                <a:gd name="f47" fmla="*/ f36 f16 1"/>
                <a:gd name="f48" fmla="*/ f37 f16 1"/>
                <a:gd name="f49" fmla="*/ f39 f17 1"/>
                <a:gd name="f50" fmla="*/ f38 f17 1"/>
                <a:gd name="f51" fmla="*/ f41 f16 1"/>
                <a:gd name="f52" fmla="*/ f42 f17 1"/>
                <a:gd name="f53" fmla="*/ f43 f16 1"/>
                <a:gd name="f54" fmla="*/ f44 f17 1"/>
                <a:gd name="f55" fmla="*/ f45 f16 1"/>
                <a:gd name="f56" fmla="*/ f46 f16 1"/>
              </a:gdLst>
              <a:ahLst/>
              <a:cxnLst>
                <a:cxn ang="3cd4">
                  <a:pos x="hc" y="t"/>
                </a:cxn>
                <a:cxn ang="0">
                  <a:pos x="r" y="vc"/>
                </a:cxn>
                <a:cxn ang="cd4">
                  <a:pos x="hc" y="b"/>
                </a:cxn>
                <a:cxn ang="cd2">
                  <a:pos x="l" y="vc"/>
                </a:cxn>
                <a:cxn ang="f40">
                  <a:pos x="f51" y="f52"/>
                </a:cxn>
                <a:cxn ang="f40">
                  <a:pos x="f53" y="f54"/>
                </a:cxn>
                <a:cxn ang="f40">
                  <a:pos x="f55" y="f52"/>
                </a:cxn>
                <a:cxn ang="f40">
                  <a:pos x="f56" y="f52"/>
                </a:cxn>
              </a:cxnLst>
              <a:rect l="f47" t="f50" r="f48" b="f49"/>
              <a:pathLst>
                <a:path w="1145036" h="573083">
                  <a:moveTo>
                    <a:pt x="f8" y="f5"/>
                  </a:moveTo>
                  <a:cubicBezTo>
                    <a:pt x="f8" y="f9"/>
                    <a:pt x="f10" y="f11"/>
                    <a:pt x="f12" y="f11"/>
                  </a:cubicBezTo>
                  <a:cubicBezTo>
                    <a:pt x="f13" y="f11"/>
                    <a:pt x="f5" y="f14"/>
                    <a:pt x="f5" y="f5"/>
                  </a:cubicBezTo>
                  <a:lnTo>
                    <a:pt x="f6" y="f5"/>
                  </a:ln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nvGrpSpPr>
            <p:cNvPr id="14" name="Graphic 10">
              <a:extLst>
                <a:ext uri="{FF2B5EF4-FFF2-40B4-BE49-F238E27FC236}">
                  <a16:creationId xmlns:a16="http://schemas.microsoft.com/office/drawing/2014/main" id="{8D127C68-F8FE-7027-64DD-838F619B0FE6}"/>
                </a:ext>
              </a:extLst>
            </p:cNvPr>
            <p:cNvGrpSpPr/>
            <p:nvPr/>
          </p:nvGrpSpPr>
          <p:grpSpPr>
            <a:xfrm>
              <a:off x="966209" y="4759387"/>
              <a:ext cx="1108673" cy="1031590"/>
              <a:chOff x="966209" y="4759387"/>
              <a:chExt cx="1108673" cy="1031590"/>
            </a:xfrm>
          </p:grpSpPr>
          <p:sp>
            <p:nvSpPr>
              <p:cNvPr id="15" name="Freeform 22">
                <a:extLst>
                  <a:ext uri="{FF2B5EF4-FFF2-40B4-BE49-F238E27FC236}">
                    <a16:creationId xmlns:a16="http://schemas.microsoft.com/office/drawing/2014/main" id="{16479E72-8549-2C42-DFEA-D4C918683D8B}"/>
                  </a:ext>
                </a:extLst>
              </p:cNvPr>
              <p:cNvSpPr/>
              <p:nvPr/>
            </p:nvSpPr>
            <p:spPr>
              <a:xfrm>
                <a:off x="966209" y="5288222"/>
                <a:ext cx="502307" cy="502755"/>
              </a:xfrm>
              <a:custGeom>
                <a:avLst/>
                <a:gdLst>
                  <a:gd name="f0" fmla="val 10800000"/>
                  <a:gd name="f1" fmla="val 5400000"/>
                  <a:gd name="f2" fmla="val 180"/>
                  <a:gd name="f3" fmla="val w"/>
                  <a:gd name="f4" fmla="val h"/>
                  <a:gd name="f5" fmla="val 0"/>
                  <a:gd name="f6" fmla="val 243233"/>
                  <a:gd name="f7" fmla="val 243449"/>
                  <a:gd name="f8" fmla="val 59376"/>
                  <a:gd name="f9" fmla="val 184079"/>
                  <a:gd name="f10" fmla="val 8063"/>
                  <a:gd name="f11" fmla="val 132672"/>
                  <a:gd name="f12" fmla="+- 0 0 9991"/>
                  <a:gd name="f13" fmla="val 63179"/>
                  <a:gd name="f14" fmla="val 5213"/>
                  <a:gd name="f15" fmla="val 5109"/>
                  <a:gd name="f16" fmla="val 64127"/>
                  <a:gd name="f17" fmla="+- 0 0 10123"/>
                  <a:gd name="f18" fmla="val 133495"/>
                  <a:gd name="f19" fmla="val 8917"/>
                  <a:gd name="f20" fmla="val 183857"/>
                  <a:gd name="f21" fmla="val 59371"/>
                  <a:gd name="f22" fmla="val 235170"/>
                  <a:gd name="f23" fmla="val 110777"/>
                  <a:gd name="f24" fmla="val 253225"/>
                  <a:gd name="f25" fmla="val 180271"/>
                  <a:gd name="f26" fmla="val 238021"/>
                  <a:gd name="f27" fmla="val 238341"/>
                  <a:gd name="f28" fmla="val 179106"/>
                  <a:gd name="f29" fmla="val 253572"/>
                  <a:gd name="f30" fmla="val 109739"/>
                  <a:gd name="f31" fmla="val 234533"/>
                  <a:gd name="f32" fmla="+- 0 0 -90"/>
                  <a:gd name="f33" fmla="*/ f3 1 243233"/>
                  <a:gd name="f34" fmla="*/ f4 1 243449"/>
                  <a:gd name="f35" fmla="+- f7 0 f5"/>
                  <a:gd name="f36" fmla="+- f6 0 f5"/>
                  <a:gd name="f37" fmla="*/ f32 f0 1"/>
                  <a:gd name="f38" fmla="*/ f36 1 243233"/>
                  <a:gd name="f39" fmla="*/ f35 1 243449"/>
                  <a:gd name="f40" fmla="*/ 59376 f36 1"/>
                  <a:gd name="f41" fmla="*/ 184079 f35 1"/>
                  <a:gd name="f42" fmla="*/ 5213 f36 1"/>
                  <a:gd name="f43" fmla="*/ 5109 f35 1"/>
                  <a:gd name="f44" fmla="*/ 183857 f36 1"/>
                  <a:gd name="f45" fmla="*/ 59371 f35 1"/>
                  <a:gd name="f46" fmla="*/ 238021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6" name="Freeform 23">
                <a:extLst>
                  <a:ext uri="{FF2B5EF4-FFF2-40B4-BE49-F238E27FC236}">
                    <a16:creationId xmlns:a16="http://schemas.microsoft.com/office/drawing/2014/main" id="{0422261F-FC91-BDF7-87F0-42782F8DB32E}"/>
                  </a:ext>
                </a:extLst>
              </p:cNvPr>
              <p:cNvSpPr/>
              <p:nvPr/>
            </p:nvSpPr>
            <p:spPr>
              <a:xfrm>
                <a:off x="1572575" y="5288222"/>
                <a:ext cx="502307" cy="502755"/>
              </a:xfrm>
              <a:custGeom>
                <a:avLst/>
                <a:gdLst>
                  <a:gd name="f0" fmla="val 10800000"/>
                  <a:gd name="f1" fmla="val 5400000"/>
                  <a:gd name="f2" fmla="val 180"/>
                  <a:gd name="f3" fmla="val w"/>
                  <a:gd name="f4" fmla="val h"/>
                  <a:gd name="f5" fmla="val 0"/>
                  <a:gd name="f6" fmla="val 243233"/>
                  <a:gd name="f7" fmla="val 243449"/>
                  <a:gd name="f8" fmla="val 183857"/>
                  <a:gd name="f9" fmla="val 184079"/>
                  <a:gd name="f10" fmla="val 235170"/>
                  <a:gd name="f11" fmla="val 132672"/>
                  <a:gd name="f12" fmla="val 253225"/>
                  <a:gd name="f13" fmla="val 63179"/>
                  <a:gd name="f14" fmla="val 238021"/>
                  <a:gd name="f15" fmla="val 5109"/>
                  <a:gd name="f16" fmla="val 179106"/>
                  <a:gd name="f17" fmla="+- 0 0 10123"/>
                  <a:gd name="f18" fmla="val 109739"/>
                  <a:gd name="f19" fmla="val 8917"/>
                  <a:gd name="f20" fmla="val 59376"/>
                  <a:gd name="f21" fmla="val 59371"/>
                  <a:gd name="f22" fmla="val 8063"/>
                  <a:gd name="f23" fmla="val 110777"/>
                  <a:gd name="f24" fmla="+- 0 0 9991"/>
                  <a:gd name="f25" fmla="val 180271"/>
                  <a:gd name="f26" fmla="val 5213"/>
                  <a:gd name="f27" fmla="val 238341"/>
                  <a:gd name="f28" fmla="val 64127"/>
                  <a:gd name="f29" fmla="val 253572"/>
                  <a:gd name="f30" fmla="val 133495"/>
                  <a:gd name="f31" fmla="val 234533"/>
                  <a:gd name="f32" fmla="+- 0 0 -90"/>
                  <a:gd name="f33" fmla="*/ f3 1 243233"/>
                  <a:gd name="f34" fmla="*/ f4 1 243449"/>
                  <a:gd name="f35" fmla="+- f7 0 f5"/>
                  <a:gd name="f36" fmla="+- f6 0 f5"/>
                  <a:gd name="f37" fmla="*/ f32 f0 1"/>
                  <a:gd name="f38" fmla="*/ f36 1 243233"/>
                  <a:gd name="f39" fmla="*/ f35 1 243449"/>
                  <a:gd name="f40" fmla="*/ 183857 f36 1"/>
                  <a:gd name="f41" fmla="*/ 184079 f35 1"/>
                  <a:gd name="f42" fmla="*/ 238021 f36 1"/>
                  <a:gd name="f43" fmla="*/ 5109 f35 1"/>
                  <a:gd name="f44" fmla="*/ 59376 f36 1"/>
                  <a:gd name="f45" fmla="*/ 59371 f35 1"/>
                  <a:gd name="f46" fmla="*/ 5213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7" name="Freeform 24">
                <a:extLst>
                  <a:ext uri="{FF2B5EF4-FFF2-40B4-BE49-F238E27FC236}">
                    <a16:creationId xmlns:a16="http://schemas.microsoft.com/office/drawing/2014/main" id="{80380AD1-827C-1A90-20F5-01E28880594F}"/>
                  </a:ext>
                </a:extLst>
              </p:cNvPr>
              <p:cNvSpPr/>
              <p:nvPr/>
            </p:nvSpPr>
            <p:spPr>
              <a:xfrm>
                <a:off x="966209" y="4759387"/>
                <a:ext cx="502307" cy="502755"/>
              </a:xfrm>
              <a:custGeom>
                <a:avLst/>
                <a:gdLst>
                  <a:gd name="f0" fmla="val 10800000"/>
                  <a:gd name="f1" fmla="val 5400000"/>
                  <a:gd name="f2" fmla="val 180"/>
                  <a:gd name="f3" fmla="val w"/>
                  <a:gd name="f4" fmla="val h"/>
                  <a:gd name="f5" fmla="val 0"/>
                  <a:gd name="f6" fmla="val 243233"/>
                  <a:gd name="f7" fmla="val 243449"/>
                  <a:gd name="f8" fmla="val 59376"/>
                  <a:gd name="f9" fmla="val 184079"/>
                  <a:gd name="f10" fmla="val 8063"/>
                  <a:gd name="f11" fmla="val 132672"/>
                  <a:gd name="f12" fmla="+- 0 0 9991"/>
                  <a:gd name="f13" fmla="val 63179"/>
                  <a:gd name="f14" fmla="val 5213"/>
                  <a:gd name="f15" fmla="val 5109"/>
                  <a:gd name="f16" fmla="val 64127"/>
                  <a:gd name="f17" fmla="+- 0 0 10123"/>
                  <a:gd name="f18" fmla="val 133495"/>
                  <a:gd name="f19" fmla="val 8917"/>
                  <a:gd name="f20" fmla="val 183857"/>
                  <a:gd name="f21" fmla="val 59371"/>
                  <a:gd name="f22" fmla="val 235170"/>
                  <a:gd name="f23" fmla="val 110777"/>
                  <a:gd name="f24" fmla="val 253225"/>
                  <a:gd name="f25" fmla="val 180271"/>
                  <a:gd name="f26" fmla="val 238021"/>
                  <a:gd name="f27" fmla="val 238341"/>
                  <a:gd name="f28" fmla="val 179106"/>
                  <a:gd name="f29" fmla="val 253572"/>
                  <a:gd name="f30" fmla="val 109739"/>
                  <a:gd name="f31" fmla="val 234533"/>
                  <a:gd name="f32" fmla="+- 0 0 -90"/>
                  <a:gd name="f33" fmla="*/ f3 1 243233"/>
                  <a:gd name="f34" fmla="*/ f4 1 243449"/>
                  <a:gd name="f35" fmla="+- f7 0 f5"/>
                  <a:gd name="f36" fmla="+- f6 0 f5"/>
                  <a:gd name="f37" fmla="*/ f32 f0 1"/>
                  <a:gd name="f38" fmla="*/ f36 1 243233"/>
                  <a:gd name="f39" fmla="*/ f35 1 243449"/>
                  <a:gd name="f40" fmla="*/ 59376 f36 1"/>
                  <a:gd name="f41" fmla="*/ 184079 f35 1"/>
                  <a:gd name="f42" fmla="*/ 5213 f36 1"/>
                  <a:gd name="f43" fmla="*/ 5109 f35 1"/>
                  <a:gd name="f44" fmla="*/ 183857 f36 1"/>
                  <a:gd name="f45" fmla="*/ 59371 f35 1"/>
                  <a:gd name="f46" fmla="*/ 238021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8" name="Freeform 25">
                <a:extLst>
                  <a:ext uri="{FF2B5EF4-FFF2-40B4-BE49-F238E27FC236}">
                    <a16:creationId xmlns:a16="http://schemas.microsoft.com/office/drawing/2014/main" id="{940E60AD-6F63-C28B-D2C9-FA84709E74E8}"/>
                  </a:ext>
                </a:extLst>
              </p:cNvPr>
              <p:cNvSpPr/>
              <p:nvPr/>
            </p:nvSpPr>
            <p:spPr>
              <a:xfrm>
                <a:off x="1572575" y="4759387"/>
                <a:ext cx="502307" cy="502755"/>
              </a:xfrm>
              <a:custGeom>
                <a:avLst/>
                <a:gdLst>
                  <a:gd name="f0" fmla="val 10800000"/>
                  <a:gd name="f1" fmla="val 5400000"/>
                  <a:gd name="f2" fmla="val 180"/>
                  <a:gd name="f3" fmla="val w"/>
                  <a:gd name="f4" fmla="val h"/>
                  <a:gd name="f5" fmla="val 0"/>
                  <a:gd name="f6" fmla="val 243233"/>
                  <a:gd name="f7" fmla="val 243449"/>
                  <a:gd name="f8" fmla="val 183857"/>
                  <a:gd name="f9" fmla="val 184079"/>
                  <a:gd name="f10" fmla="val 235170"/>
                  <a:gd name="f11" fmla="val 132672"/>
                  <a:gd name="f12" fmla="val 253225"/>
                  <a:gd name="f13" fmla="val 63179"/>
                  <a:gd name="f14" fmla="val 238021"/>
                  <a:gd name="f15" fmla="val 5109"/>
                  <a:gd name="f16" fmla="val 179106"/>
                  <a:gd name="f17" fmla="+- 0 0 10123"/>
                  <a:gd name="f18" fmla="val 109739"/>
                  <a:gd name="f19" fmla="val 8917"/>
                  <a:gd name="f20" fmla="val 59376"/>
                  <a:gd name="f21" fmla="val 59371"/>
                  <a:gd name="f22" fmla="val 8063"/>
                  <a:gd name="f23" fmla="val 110777"/>
                  <a:gd name="f24" fmla="+- 0 0 9991"/>
                  <a:gd name="f25" fmla="val 180271"/>
                  <a:gd name="f26" fmla="val 5213"/>
                  <a:gd name="f27" fmla="val 238341"/>
                  <a:gd name="f28" fmla="val 64127"/>
                  <a:gd name="f29" fmla="val 253572"/>
                  <a:gd name="f30" fmla="val 133495"/>
                  <a:gd name="f31" fmla="val 234533"/>
                  <a:gd name="f32" fmla="+- 0 0 -90"/>
                  <a:gd name="f33" fmla="*/ f3 1 243233"/>
                  <a:gd name="f34" fmla="*/ f4 1 243449"/>
                  <a:gd name="f35" fmla="+- f7 0 f5"/>
                  <a:gd name="f36" fmla="+- f6 0 f5"/>
                  <a:gd name="f37" fmla="*/ f32 f0 1"/>
                  <a:gd name="f38" fmla="*/ f36 1 243233"/>
                  <a:gd name="f39" fmla="*/ f35 1 243449"/>
                  <a:gd name="f40" fmla="*/ 183857 f36 1"/>
                  <a:gd name="f41" fmla="*/ 184079 f35 1"/>
                  <a:gd name="f42" fmla="*/ 238021 f36 1"/>
                  <a:gd name="f43" fmla="*/ 5109 f35 1"/>
                  <a:gd name="f44" fmla="*/ 59376 f36 1"/>
                  <a:gd name="f45" fmla="*/ 59371 f35 1"/>
                  <a:gd name="f46" fmla="*/ 5213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sp>
          <p:nvSpPr>
            <p:cNvPr id="19" name="Freeform 18">
              <a:extLst>
                <a:ext uri="{FF2B5EF4-FFF2-40B4-BE49-F238E27FC236}">
                  <a16:creationId xmlns:a16="http://schemas.microsoft.com/office/drawing/2014/main" id="{74964A0C-D352-3D46-8228-6F422861E577}"/>
                </a:ext>
              </a:extLst>
            </p:cNvPr>
            <p:cNvSpPr/>
            <p:nvPr/>
          </p:nvSpPr>
          <p:spPr>
            <a:xfrm>
              <a:off x="-288758" y="4219471"/>
              <a:ext cx="231553" cy="1572749"/>
            </a:xfrm>
            <a:custGeom>
              <a:avLst/>
              <a:gdLst>
                <a:gd name="f0" fmla="val 10800000"/>
                <a:gd name="f1" fmla="val 5400000"/>
                <a:gd name="f2" fmla="val 180"/>
                <a:gd name="f3" fmla="val w"/>
                <a:gd name="f4" fmla="val h"/>
                <a:gd name="f5" fmla="val 0"/>
                <a:gd name="f6" fmla="val 112127"/>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112128"/>
                <a:gd name="f44" fmla="val 46646"/>
                <a:gd name="f45" fmla="val 101675"/>
                <a:gd name="f46" fmla="val 71397"/>
                <a:gd name="f47" fmla="val 93123"/>
                <a:gd name="f48" fmla="val 91389"/>
                <a:gd name="f49" fmla="val 85521"/>
                <a:gd name="f50" fmla="val 108524"/>
                <a:gd name="f51" fmla="val 121852"/>
                <a:gd name="f52" fmla="val 182778"/>
                <a:gd name="f53" fmla="val 196105"/>
                <a:gd name="f54" fmla="val 213240"/>
                <a:gd name="f55" fmla="val 233232"/>
                <a:gd name="f56" fmla="val 258935"/>
                <a:gd name="f57" fmla="val 350324"/>
                <a:gd name="f58" fmla="val 376027"/>
                <a:gd name="f59" fmla="val 396018"/>
                <a:gd name="f60" fmla="val 413153"/>
                <a:gd name="f61" fmla="val 426481"/>
                <a:gd name="f62" fmla="val 487407"/>
                <a:gd name="f63" fmla="val 500734"/>
                <a:gd name="f64" fmla="val 517870"/>
                <a:gd name="f65" fmla="val 537861"/>
                <a:gd name="f66" fmla="val 563564"/>
                <a:gd name="f67" fmla="val 654953"/>
                <a:gd name="f68" fmla="val 680656"/>
                <a:gd name="f69" fmla="val 700647"/>
                <a:gd name="f70" fmla="val 717783"/>
                <a:gd name="f71" fmla="val 731110"/>
                <a:gd name="f72" fmla="+- 0 0 -90"/>
                <a:gd name="f73" fmla="*/ f3 1 112127"/>
                <a:gd name="f74" fmla="*/ f4 1 761572"/>
                <a:gd name="f75" fmla="+- f7 0 f5"/>
                <a:gd name="f76" fmla="+- f6 0 f5"/>
                <a:gd name="f77" fmla="*/ f72 f0 1"/>
                <a:gd name="f78" fmla="*/ f76 1 112127"/>
                <a:gd name="f79" fmla="*/ f75 1 761572"/>
                <a:gd name="f80" fmla="*/ 79820 f76 1"/>
                <a:gd name="f81" fmla="*/ 761573 f75 1"/>
                <a:gd name="f82" fmla="*/ 0 f76 1"/>
                <a:gd name="f83" fmla="*/ 19005 f76 1"/>
                <a:gd name="f84" fmla="*/ 670184 f75 1"/>
                <a:gd name="f85" fmla="*/ 32308 f76 1"/>
                <a:gd name="f86" fmla="*/ 609258 f75 1"/>
                <a:gd name="f87" fmla="*/ 548333 f75 1"/>
                <a:gd name="f88" fmla="*/ 456944 f75 1"/>
                <a:gd name="f89" fmla="*/ 365555 f75 1"/>
                <a:gd name="f90" fmla="*/ 304629 f75 1"/>
                <a:gd name="f91" fmla="*/ 243703 f75 1"/>
                <a:gd name="f92" fmla="*/ 152315 f75 1"/>
                <a:gd name="f93" fmla="*/ 60926 f75 1"/>
                <a:gd name="f94" fmla="*/ 0 f75 1"/>
                <a:gd name="f95" fmla="*/ 112128 f76 1"/>
                <a:gd name="f96" fmla="*/ 93123 f76 1"/>
                <a:gd name="f97" fmla="*/ 91389 f75 1"/>
                <a:gd name="f98" fmla="*/ 213240 f75 1"/>
                <a:gd name="f99" fmla="*/ 396018 f75 1"/>
                <a:gd name="f100" fmla="*/ 517870 f75 1"/>
                <a:gd name="f101" fmla="*/ 700647 f75 1"/>
                <a:gd name="f102" fmla="*/ f77 1 f2"/>
                <a:gd name="f103" fmla="*/ f80 1 112127"/>
                <a:gd name="f104" fmla="*/ f81 1 761572"/>
                <a:gd name="f105" fmla="*/ f82 1 112127"/>
                <a:gd name="f106" fmla="*/ f83 1 112127"/>
                <a:gd name="f107" fmla="*/ f84 1 761572"/>
                <a:gd name="f108" fmla="*/ f85 1 112127"/>
                <a:gd name="f109" fmla="*/ f86 1 761572"/>
                <a:gd name="f110" fmla="*/ f87 1 761572"/>
                <a:gd name="f111" fmla="*/ f88 1 761572"/>
                <a:gd name="f112" fmla="*/ f89 1 761572"/>
                <a:gd name="f113" fmla="*/ f90 1 761572"/>
                <a:gd name="f114" fmla="*/ f91 1 761572"/>
                <a:gd name="f115" fmla="*/ f92 1 761572"/>
                <a:gd name="f116" fmla="*/ f93 1 761572"/>
                <a:gd name="f117" fmla="*/ f94 1 761572"/>
                <a:gd name="f118" fmla="*/ f95 1 112127"/>
                <a:gd name="f119" fmla="*/ f96 1 112127"/>
                <a:gd name="f120" fmla="*/ f97 1 761572"/>
                <a:gd name="f121" fmla="*/ f98 1 761572"/>
                <a:gd name="f122" fmla="*/ f99 1 761572"/>
                <a:gd name="f123" fmla="*/ f100 1 761572"/>
                <a:gd name="f124" fmla="*/ f101 1 761572"/>
                <a:gd name="f125" fmla="*/ f5 1 f78"/>
                <a:gd name="f126" fmla="*/ f6 1 f78"/>
                <a:gd name="f127" fmla="*/ f5 1 f79"/>
                <a:gd name="f128" fmla="*/ f7 1 f79"/>
                <a:gd name="f129" fmla="+- f102 0 f1"/>
                <a:gd name="f130" fmla="*/ f103 1 f78"/>
                <a:gd name="f131" fmla="*/ f104 1 f79"/>
                <a:gd name="f132" fmla="*/ f105 1 f78"/>
                <a:gd name="f133" fmla="*/ f106 1 f78"/>
                <a:gd name="f134" fmla="*/ f107 1 f79"/>
                <a:gd name="f135" fmla="*/ f108 1 f78"/>
                <a:gd name="f136" fmla="*/ f109 1 f79"/>
                <a:gd name="f137" fmla="*/ f110 1 f79"/>
                <a:gd name="f138" fmla="*/ f111 1 f79"/>
                <a:gd name="f139" fmla="*/ f112 1 f79"/>
                <a:gd name="f140" fmla="*/ f113 1 f79"/>
                <a:gd name="f141" fmla="*/ f114 1 f79"/>
                <a:gd name="f142" fmla="*/ f115 1 f79"/>
                <a:gd name="f143" fmla="*/ f116 1 f79"/>
                <a:gd name="f144" fmla="*/ f117 1 f79"/>
                <a:gd name="f145" fmla="*/ f118 1 f78"/>
                <a:gd name="f146" fmla="*/ f119 1 f78"/>
                <a:gd name="f147" fmla="*/ f120 1 f79"/>
                <a:gd name="f148" fmla="*/ f121 1 f79"/>
                <a:gd name="f149" fmla="*/ f122 1 f79"/>
                <a:gd name="f150" fmla="*/ f123 1 f79"/>
                <a:gd name="f151" fmla="*/ f124 1 f79"/>
                <a:gd name="f152" fmla="*/ f125 f73 1"/>
                <a:gd name="f153" fmla="*/ f126 f73 1"/>
                <a:gd name="f154" fmla="*/ f128 f74 1"/>
                <a:gd name="f155" fmla="*/ f127 f74 1"/>
                <a:gd name="f156" fmla="*/ f130 f73 1"/>
                <a:gd name="f157" fmla="*/ f131 f74 1"/>
                <a:gd name="f158" fmla="*/ f132 f73 1"/>
                <a:gd name="f159" fmla="*/ f133 f73 1"/>
                <a:gd name="f160" fmla="*/ f134 f74 1"/>
                <a:gd name="f161" fmla="*/ f135 f73 1"/>
                <a:gd name="f162" fmla="*/ f136 f74 1"/>
                <a:gd name="f163" fmla="*/ f137 f74 1"/>
                <a:gd name="f164" fmla="*/ f138 f74 1"/>
                <a:gd name="f165" fmla="*/ f139 f74 1"/>
                <a:gd name="f166" fmla="*/ f140 f74 1"/>
                <a:gd name="f167" fmla="*/ f141 f74 1"/>
                <a:gd name="f168" fmla="*/ f142 f74 1"/>
                <a:gd name="f169" fmla="*/ f143 f74 1"/>
                <a:gd name="f170" fmla="*/ f144 f74 1"/>
                <a:gd name="f171" fmla="*/ f145 f73 1"/>
                <a:gd name="f172" fmla="*/ f146 f73 1"/>
                <a:gd name="f173" fmla="*/ f147 f74 1"/>
                <a:gd name="f174" fmla="*/ f148 f74 1"/>
                <a:gd name="f175" fmla="*/ f149 f74 1"/>
                <a:gd name="f176" fmla="*/ f150 f74 1"/>
                <a:gd name="f177" fmla="*/ f151 f74 1"/>
              </a:gdLst>
              <a:ahLst/>
              <a:cxnLst>
                <a:cxn ang="3cd4">
                  <a:pos x="hc" y="t"/>
                </a:cxn>
                <a:cxn ang="0">
                  <a:pos x="r" y="vc"/>
                </a:cxn>
                <a:cxn ang="cd4">
                  <a:pos x="hc" y="b"/>
                </a:cxn>
                <a:cxn ang="cd2">
                  <a:pos x="l" y="vc"/>
                </a:cxn>
                <a:cxn ang="f129">
                  <a:pos x="f156" y="f157"/>
                </a:cxn>
                <a:cxn ang="f129">
                  <a:pos x="f158" y="f157"/>
                </a:cxn>
                <a:cxn ang="f129">
                  <a:pos x="f159" y="f160"/>
                </a:cxn>
                <a:cxn ang="f129">
                  <a:pos x="f161" y="f162"/>
                </a:cxn>
                <a:cxn ang="f129">
                  <a:pos x="f159" y="f163"/>
                </a:cxn>
                <a:cxn ang="f129">
                  <a:pos x="f158" y="f164"/>
                </a:cxn>
                <a:cxn ang="f129">
                  <a:pos x="f159" y="f165"/>
                </a:cxn>
                <a:cxn ang="f129">
                  <a:pos x="f161" y="f166"/>
                </a:cxn>
                <a:cxn ang="f129">
                  <a:pos x="f159" y="f167"/>
                </a:cxn>
                <a:cxn ang="f129">
                  <a:pos x="f158" y="f168"/>
                </a:cxn>
                <a:cxn ang="f129">
                  <a:pos x="f159" y="f169"/>
                </a:cxn>
                <a:cxn ang="f129">
                  <a:pos x="f161" y="f170"/>
                </a:cxn>
                <a:cxn ang="f129">
                  <a:pos x="f171" y="f170"/>
                </a:cxn>
                <a:cxn ang="f129">
                  <a:pos x="f172" y="f173"/>
                </a:cxn>
                <a:cxn ang="f129">
                  <a:pos x="f156" y="f168"/>
                </a:cxn>
                <a:cxn ang="f129">
                  <a:pos x="f172" y="f174"/>
                </a:cxn>
                <a:cxn ang="f129">
                  <a:pos x="f171" y="f166"/>
                </a:cxn>
                <a:cxn ang="f129">
                  <a:pos x="f172" y="f175"/>
                </a:cxn>
                <a:cxn ang="f129">
                  <a:pos x="f156" y="f164"/>
                </a:cxn>
                <a:cxn ang="f129">
                  <a:pos x="f172" y="f176"/>
                </a:cxn>
                <a:cxn ang="f129">
                  <a:pos x="f171" y="f162"/>
                </a:cxn>
                <a:cxn ang="f129">
                  <a:pos x="f172" y="f177"/>
                </a:cxn>
                <a:cxn ang="f129">
                  <a:pos x="f156" y="f157"/>
                </a:cxn>
              </a:cxnLst>
              <a:rect l="f152" t="f155" r="f153" b="f154"/>
              <a:pathLst>
                <a:path w="112127"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43" y="f5"/>
                  </a:lnTo>
                  <a:cubicBezTo>
                    <a:pt x="f43" y="f44"/>
                    <a:pt x="f45" y="f46"/>
                    <a:pt x="f47" y="f48"/>
                  </a:cubicBezTo>
                  <a:cubicBezTo>
                    <a:pt x="f49" y="f50"/>
                    <a:pt x="f8" y="f51"/>
                    <a:pt x="f8" y="f37"/>
                  </a:cubicBezTo>
                  <a:cubicBezTo>
                    <a:pt x="f8" y="f52"/>
                    <a:pt x="f49" y="f53"/>
                    <a:pt x="f47" y="f54"/>
                  </a:cubicBezTo>
                  <a:cubicBezTo>
                    <a:pt x="f45" y="f55"/>
                    <a:pt x="f43" y="f56"/>
                    <a:pt x="f43" y="f31"/>
                  </a:cubicBezTo>
                  <a:cubicBezTo>
                    <a:pt x="f43" y="f57"/>
                    <a:pt x="f45" y="f58"/>
                    <a:pt x="f47" y="f59"/>
                  </a:cubicBezTo>
                  <a:cubicBezTo>
                    <a:pt x="f49" y="f60"/>
                    <a:pt x="f8" y="f61"/>
                    <a:pt x="f8" y="f25"/>
                  </a:cubicBezTo>
                  <a:cubicBezTo>
                    <a:pt x="f8" y="f62"/>
                    <a:pt x="f49" y="f63"/>
                    <a:pt x="f47" y="f64"/>
                  </a:cubicBezTo>
                  <a:cubicBezTo>
                    <a:pt x="f45" y="f65"/>
                    <a:pt x="f43" y="f66"/>
                    <a:pt x="f43" y="f19"/>
                  </a:cubicBezTo>
                  <a:cubicBezTo>
                    <a:pt x="f43" y="f67"/>
                    <a:pt x="f45" y="f68"/>
                    <a:pt x="f47" y="f69"/>
                  </a:cubicBezTo>
                  <a:cubicBezTo>
                    <a:pt x="f49" y="f70"/>
                    <a:pt x="f8" y="f71"/>
                    <a:pt x="f8" y="f9"/>
                  </a:cubicBez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20" name="Freeform 19">
              <a:extLst>
                <a:ext uri="{FF2B5EF4-FFF2-40B4-BE49-F238E27FC236}">
                  <a16:creationId xmlns:a16="http://schemas.microsoft.com/office/drawing/2014/main" id="{FB7613CF-DBFF-B4B9-647B-AD9100BBD953}"/>
                </a:ext>
              </a:extLst>
            </p:cNvPr>
            <p:cNvSpPr/>
            <p:nvPr/>
          </p:nvSpPr>
          <p:spPr>
            <a:xfrm>
              <a:off x="93908" y="4219471"/>
              <a:ext cx="231553" cy="1572749"/>
            </a:xfrm>
            <a:custGeom>
              <a:avLst/>
              <a:gdLst>
                <a:gd name="f0" fmla="val 10800000"/>
                <a:gd name="f1" fmla="val 5400000"/>
                <a:gd name="f2" fmla="val 180"/>
                <a:gd name="f3" fmla="val w"/>
                <a:gd name="f4" fmla="val h"/>
                <a:gd name="f5" fmla="val 0"/>
                <a:gd name="f6" fmla="val 112127"/>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112128"/>
                <a:gd name="f44" fmla="val 46646"/>
                <a:gd name="f45" fmla="val 101675"/>
                <a:gd name="f46" fmla="val 71397"/>
                <a:gd name="f47" fmla="val 93123"/>
                <a:gd name="f48" fmla="val 91389"/>
                <a:gd name="f49" fmla="val 85521"/>
                <a:gd name="f50" fmla="val 108524"/>
                <a:gd name="f51" fmla="val 121852"/>
                <a:gd name="f52" fmla="val 182778"/>
                <a:gd name="f53" fmla="val 196105"/>
                <a:gd name="f54" fmla="val 213240"/>
                <a:gd name="f55" fmla="val 233232"/>
                <a:gd name="f56" fmla="val 258935"/>
                <a:gd name="f57" fmla="val 350324"/>
                <a:gd name="f58" fmla="val 376027"/>
                <a:gd name="f59" fmla="val 396018"/>
                <a:gd name="f60" fmla="val 413153"/>
                <a:gd name="f61" fmla="val 426481"/>
                <a:gd name="f62" fmla="val 487407"/>
                <a:gd name="f63" fmla="val 500734"/>
                <a:gd name="f64" fmla="val 517870"/>
                <a:gd name="f65" fmla="val 537861"/>
                <a:gd name="f66" fmla="val 563564"/>
                <a:gd name="f67" fmla="val 654953"/>
                <a:gd name="f68" fmla="val 680656"/>
                <a:gd name="f69" fmla="val 700647"/>
                <a:gd name="f70" fmla="val 717783"/>
                <a:gd name="f71" fmla="val 731110"/>
                <a:gd name="f72" fmla="+- 0 0 -90"/>
                <a:gd name="f73" fmla="*/ f3 1 112127"/>
                <a:gd name="f74" fmla="*/ f4 1 761572"/>
                <a:gd name="f75" fmla="+- f7 0 f5"/>
                <a:gd name="f76" fmla="+- f6 0 f5"/>
                <a:gd name="f77" fmla="*/ f72 f0 1"/>
                <a:gd name="f78" fmla="*/ f76 1 112127"/>
                <a:gd name="f79" fmla="*/ f75 1 761572"/>
                <a:gd name="f80" fmla="*/ 79820 f76 1"/>
                <a:gd name="f81" fmla="*/ 761573 f75 1"/>
                <a:gd name="f82" fmla="*/ 0 f76 1"/>
                <a:gd name="f83" fmla="*/ 19005 f76 1"/>
                <a:gd name="f84" fmla="*/ 670184 f75 1"/>
                <a:gd name="f85" fmla="*/ 32308 f76 1"/>
                <a:gd name="f86" fmla="*/ 609258 f75 1"/>
                <a:gd name="f87" fmla="*/ 548333 f75 1"/>
                <a:gd name="f88" fmla="*/ 456944 f75 1"/>
                <a:gd name="f89" fmla="*/ 365555 f75 1"/>
                <a:gd name="f90" fmla="*/ 304629 f75 1"/>
                <a:gd name="f91" fmla="*/ 243703 f75 1"/>
                <a:gd name="f92" fmla="*/ 152315 f75 1"/>
                <a:gd name="f93" fmla="*/ 60926 f75 1"/>
                <a:gd name="f94" fmla="*/ 0 f75 1"/>
                <a:gd name="f95" fmla="*/ 112128 f76 1"/>
                <a:gd name="f96" fmla="*/ 93123 f76 1"/>
                <a:gd name="f97" fmla="*/ 91389 f75 1"/>
                <a:gd name="f98" fmla="*/ 213240 f75 1"/>
                <a:gd name="f99" fmla="*/ 396018 f75 1"/>
                <a:gd name="f100" fmla="*/ 517870 f75 1"/>
                <a:gd name="f101" fmla="*/ 700647 f75 1"/>
                <a:gd name="f102" fmla="*/ f77 1 f2"/>
                <a:gd name="f103" fmla="*/ f80 1 112127"/>
                <a:gd name="f104" fmla="*/ f81 1 761572"/>
                <a:gd name="f105" fmla="*/ f82 1 112127"/>
                <a:gd name="f106" fmla="*/ f83 1 112127"/>
                <a:gd name="f107" fmla="*/ f84 1 761572"/>
                <a:gd name="f108" fmla="*/ f85 1 112127"/>
                <a:gd name="f109" fmla="*/ f86 1 761572"/>
                <a:gd name="f110" fmla="*/ f87 1 761572"/>
                <a:gd name="f111" fmla="*/ f88 1 761572"/>
                <a:gd name="f112" fmla="*/ f89 1 761572"/>
                <a:gd name="f113" fmla="*/ f90 1 761572"/>
                <a:gd name="f114" fmla="*/ f91 1 761572"/>
                <a:gd name="f115" fmla="*/ f92 1 761572"/>
                <a:gd name="f116" fmla="*/ f93 1 761572"/>
                <a:gd name="f117" fmla="*/ f94 1 761572"/>
                <a:gd name="f118" fmla="*/ f95 1 112127"/>
                <a:gd name="f119" fmla="*/ f96 1 112127"/>
                <a:gd name="f120" fmla="*/ f97 1 761572"/>
                <a:gd name="f121" fmla="*/ f98 1 761572"/>
                <a:gd name="f122" fmla="*/ f99 1 761572"/>
                <a:gd name="f123" fmla="*/ f100 1 761572"/>
                <a:gd name="f124" fmla="*/ f101 1 761572"/>
                <a:gd name="f125" fmla="*/ f5 1 f78"/>
                <a:gd name="f126" fmla="*/ f6 1 f78"/>
                <a:gd name="f127" fmla="*/ f5 1 f79"/>
                <a:gd name="f128" fmla="*/ f7 1 f79"/>
                <a:gd name="f129" fmla="+- f102 0 f1"/>
                <a:gd name="f130" fmla="*/ f103 1 f78"/>
                <a:gd name="f131" fmla="*/ f104 1 f79"/>
                <a:gd name="f132" fmla="*/ f105 1 f78"/>
                <a:gd name="f133" fmla="*/ f106 1 f78"/>
                <a:gd name="f134" fmla="*/ f107 1 f79"/>
                <a:gd name="f135" fmla="*/ f108 1 f78"/>
                <a:gd name="f136" fmla="*/ f109 1 f79"/>
                <a:gd name="f137" fmla="*/ f110 1 f79"/>
                <a:gd name="f138" fmla="*/ f111 1 f79"/>
                <a:gd name="f139" fmla="*/ f112 1 f79"/>
                <a:gd name="f140" fmla="*/ f113 1 f79"/>
                <a:gd name="f141" fmla="*/ f114 1 f79"/>
                <a:gd name="f142" fmla="*/ f115 1 f79"/>
                <a:gd name="f143" fmla="*/ f116 1 f79"/>
                <a:gd name="f144" fmla="*/ f117 1 f79"/>
                <a:gd name="f145" fmla="*/ f118 1 f78"/>
                <a:gd name="f146" fmla="*/ f119 1 f78"/>
                <a:gd name="f147" fmla="*/ f120 1 f79"/>
                <a:gd name="f148" fmla="*/ f121 1 f79"/>
                <a:gd name="f149" fmla="*/ f122 1 f79"/>
                <a:gd name="f150" fmla="*/ f123 1 f79"/>
                <a:gd name="f151" fmla="*/ f124 1 f79"/>
                <a:gd name="f152" fmla="*/ f125 f73 1"/>
                <a:gd name="f153" fmla="*/ f126 f73 1"/>
                <a:gd name="f154" fmla="*/ f128 f74 1"/>
                <a:gd name="f155" fmla="*/ f127 f74 1"/>
                <a:gd name="f156" fmla="*/ f130 f73 1"/>
                <a:gd name="f157" fmla="*/ f131 f74 1"/>
                <a:gd name="f158" fmla="*/ f132 f73 1"/>
                <a:gd name="f159" fmla="*/ f133 f73 1"/>
                <a:gd name="f160" fmla="*/ f134 f74 1"/>
                <a:gd name="f161" fmla="*/ f135 f73 1"/>
                <a:gd name="f162" fmla="*/ f136 f74 1"/>
                <a:gd name="f163" fmla="*/ f137 f74 1"/>
                <a:gd name="f164" fmla="*/ f138 f74 1"/>
                <a:gd name="f165" fmla="*/ f139 f74 1"/>
                <a:gd name="f166" fmla="*/ f140 f74 1"/>
                <a:gd name="f167" fmla="*/ f141 f74 1"/>
                <a:gd name="f168" fmla="*/ f142 f74 1"/>
                <a:gd name="f169" fmla="*/ f143 f74 1"/>
                <a:gd name="f170" fmla="*/ f144 f74 1"/>
                <a:gd name="f171" fmla="*/ f145 f73 1"/>
                <a:gd name="f172" fmla="*/ f146 f73 1"/>
                <a:gd name="f173" fmla="*/ f147 f74 1"/>
                <a:gd name="f174" fmla="*/ f148 f74 1"/>
                <a:gd name="f175" fmla="*/ f149 f74 1"/>
                <a:gd name="f176" fmla="*/ f150 f74 1"/>
                <a:gd name="f177" fmla="*/ f151 f74 1"/>
              </a:gdLst>
              <a:ahLst/>
              <a:cxnLst>
                <a:cxn ang="3cd4">
                  <a:pos x="hc" y="t"/>
                </a:cxn>
                <a:cxn ang="0">
                  <a:pos x="r" y="vc"/>
                </a:cxn>
                <a:cxn ang="cd4">
                  <a:pos x="hc" y="b"/>
                </a:cxn>
                <a:cxn ang="cd2">
                  <a:pos x="l" y="vc"/>
                </a:cxn>
                <a:cxn ang="f129">
                  <a:pos x="f156" y="f157"/>
                </a:cxn>
                <a:cxn ang="f129">
                  <a:pos x="f158" y="f157"/>
                </a:cxn>
                <a:cxn ang="f129">
                  <a:pos x="f159" y="f160"/>
                </a:cxn>
                <a:cxn ang="f129">
                  <a:pos x="f161" y="f162"/>
                </a:cxn>
                <a:cxn ang="f129">
                  <a:pos x="f159" y="f163"/>
                </a:cxn>
                <a:cxn ang="f129">
                  <a:pos x="f158" y="f164"/>
                </a:cxn>
                <a:cxn ang="f129">
                  <a:pos x="f159" y="f165"/>
                </a:cxn>
                <a:cxn ang="f129">
                  <a:pos x="f161" y="f166"/>
                </a:cxn>
                <a:cxn ang="f129">
                  <a:pos x="f159" y="f167"/>
                </a:cxn>
                <a:cxn ang="f129">
                  <a:pos x="f158" y="f168"/>
                </a:cxn>
                <a:cxn ang="f129">
                  <a:pos x="f159" y="f169"/>
                </a:cxn>
                <a:cxn ang="f129">
                  <a:pos x="f161" y="f170"/>
                </a:cxn>
                <a:cxn ang="f129">
                  <a:pos x="f171" y="f170"/>
                </a:cxn>
                <a:cxn ang="f129">
                  <a:pos x="f172" y="f173"/>
                </a:cxn>
                <a:cxn ang="f129">
                  <a:pos x="f156" y="f168"/>
                </a:cxn>
                <a:cxn ang="f129">
                  <a:pos x="f172" y="f174"/>
                </a:cxn>
                <a:cxn ang="f129">
                  <a:pos x="f171" y="f166"/>
                </a:cxn>
                <a:cxn ang="f129">
                  <a:pos x="f172" y="f175"/>
                </a:cxn>
                <a:cxn ang="f129">
                  <a:pos x="f156" y="f164"/>
                </a:cxn>
                <a:cxn ang="f129">
                  <a:pos x="f172" y="f176"/>
                </a:cxn>
                <a:cxn ang="f129">
                  <a:pos x="f171" y="f162"/>
                </a:cxn>
                <a:cxn ang="f129">
                  <a:pos x="f172" y="f177"/>
                </a:cxn>
                <a:cxn ang="f129">
                  <a:pos x="f156" y="f157"/>
                </a:cxn>
              </a:cxnLst>
              <a:rect l="f152" t="f155" r="f153" b="f154"/>
              <a:pathLst>
                <a:path w="112127"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43" y="f5"/>
                  </a:lnTo>
                  <a:cubicBezTo>
                    <a:pt x="f43" y="f44"/>
                    <a:pt x="f45" y="f46"/>
                    <a:pt x="f47" y="f48"/>
                  </a:cubicBezTo>
                  <a:cubicBezTo>
                    <a:pt x="f49" y="f50"/>
                    <a:pt x="f8" y="f51"/>
                    <a:pt x="f8" y="f37"/>
                  </a:cubicBezTo>
                  <a:cubicBezTo>
                    <a:pt x="f8" y="f52"/>
                    <a:pt x="f49" y="f53"/>
                    <a:pt x="f47" y="f54"/>
                  </a:cubicBezTo>
                  <a:cubicBezTo>
                    <a:pt x="f45" y="f55"/>
                    <a:pt x="f43" y="f56"/>
                    <a:pt x="f43" y="f31"/>
                  </a:cubicBezTo>
                  <a:cubicBezTo>
                    <a:pt x="f43" y="f57"/>
                    <a:pt x="f45" y="f58"/>
                    <a:pt x="f47" y="f59"/>
                  </a:cubicBezTo>
                  <a:cubicBezTo>
                    <a:pt x="f49" y="f60"/>
                    <a:pt x="f8" y="f61"/>
                    <a:pt x="f8" y="f25"/>
                  </a:cubicBezTo>
                  <a:cubicBezTo>
                    <a:pt x="f8" y="f62"/>
                    <a:pt x="f49" y="f63"/>
                    <a:pt x="f47" y="f64"/>
                  </a:cubicBezTo>
                  <a:cubicBezTo>
                    <a:pt x="f45" y="f65"/>
                    <a:pt x="f43" y="f66"/>
                    <a:pt x="f43" y="f19"/>
                  </a:cubicBezTo>
                  <a:cubicBezTo>
                    <a:pt x="f43" y="f67"/>
                    <a:pt x="f45" y="f68"/>
                    <a:pt x="f47" y="f69"/>
                  </a:cubicBezTo>
                  <a:cubicBezTo>
                    <a:pt x="f49" y="f70"/>
                    <a:pt x="f8" y="f71"/>
                    <a:pt x="f8" y="f9"/>
                  </a:cubicBez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21" name="Freeform 20">
              <a:extLst>
                <a:ext uri="{FF2B5EF4-FFF2-40B4-BE49-F238E27FC236}">
                  <a16:creationId xmlns:a16="http://schemas.microsoft.com/office/drawing/2014/main" id="{3D30D252-86A6-27CE-9BD2-68EE67A4008E}"/>
                </a:ext>
              </a:extLst>
            </p:cNvPr>
            <p:cNvSpPr/>
            <p:nvPr/>
          </p:nvSpPr>
          <p:spPr>
            <a:xfrm>
              <a:off x="478532" y="4219471"/>
              <a:ext cx="231562" cy="1572749"/>
            </a:xfrm>
            <a:custGeom>
              <a:avLst/>
              <a:gdLst>
                <a:gd name="f0" fmla="val 10800000"/>
                <a:gd name="f1" fmla="val 5400000"/>
                <a:gd name="f2" fmla="val 180"/>
                <a:gd name="f3" fmla="val w"/>
                <a:gd name="f4" fmla="val h"/>
                <a:gd name="f5" fmla="val 0"/>
                <a:gd name="f6" fmla="val 112128"/>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46646"/>
                <a:gd name="f44" fmla="val 101675"/>
                <a:gd name="f45" fmla="val 71397"/>
                <a:gd name="f46" fmla="val 93123"/>
                <a:gd name="f47" fmla="val 91389"/>
                <a:gd name="f48" fmla="val 85521"/>
                <a:gd name="f49" fmla="val 108524"/>
                <a:gd name="f50" fmla="val 121852"/>
                <a:gd name="f51" fmla="val 182778"/>
                <a:gd name="f52" fmla="val 196105"/>
                <a:gd name="f53" fmla="val 213240"/>
                <a:gd name="f54" fmla="val 233232"/>
                <a:gd name="f55" fmla="val 258935"/>
                <a:gd name="f56" fmla="val 350324"/>
                <a:gd name="f57" fmla="val 376027"/>
                <a:gd name="f58" fmla="val 396018"/>
                <a:gd name="f59" fmla="val 413153"/>
                <a:gd name="f60" fmla="val 426481"/>
                <a:gd name="f61" fmla="val 487407"/>
                <a:gd name="f62" fmla="val 500734"/>
                <a:gd name="f63" fmla="val 517870"/>
                <a:gd name="f64" fmla="val 537861"/>
                <a:gd name="f65" fmla="val 563564"/>
                <a:gd name="f66" fmla="val 654953"/>
                <a:gd name="f67" fmla="val 680656"/>
                <a:gd name="f68" fmla="val 700647"/>
                <a:gd name="f69" fmla="val 717783"/>
                <a:gd name="f70" fmla="val 731110"/>
                <a:gd name="f71" fmla="+- 0 0 -90"/>
                <a:gd name="f72" fmla="*/ f3 1 112128"/>
                <a:gd name="f73" fmla="*/ f4 1 761572"/>
                <a:gd name="f74" fmla="+- f7 0 f5"/>
                <a:gd name="f75" fmla="+- f6 0 f5"/>
                <a:gd name="f76" fmla="*/ f71 f0 1"/>
                <a:gd name="f77" fmla="*/ f75 1 112128"/>
                <a:gd name="f78" fmla="*/ f74 1 761572"/>
                <a:gd name="f79" fmla="*/ 79820 f75 1"/>
                <a:gd name="f80" fmla="*/ 761573 f74 1"/>
                <a:gd name="f81" fmla="*/ 0 f75 1"/>
                <a:gd name="f82" fmla="*/ 19005 f75 1"/>
                <a:gd name="f83" fmla="*/ 670184 f74 1"/>
                <a:gd name="f84" fmla="*/ 32308 f75 1"/>
                <a:gd name="f85" fmla="*/ 609258 f74 1"/>
                <a:gd name="f86" fmla="*/ 548333 f74 1"/>
                <a:gd name="f87" fmla="*/ 456944 f74 1"/>
                <a:gd name="f88" fmla="*/ 365555 f74 1"/>
                <a:gd name="f89" fmla="*/ 304629 f74 1"/>
                <a:gd name="f90" fmla="*/ 243703 f74 1"/>
                <a:gd name="f91" fmla="*/ 152315 f74 1"/>
                <a:gd name="f92" fmla="*/ 60926 f74 1"/>
                <a:gd name="f93" fmla="*/ 0 f74 1"/>
                <a:gd name="f94" fmla="*/ 112128 f75 1"/>
                <a:gd name="f95" fmla="*/ 93123 f75 1"/>
                <a:gd name="f96" fmla="*/ 91389 f74 1"/>
                <a:gd name="f97" fmla="*/ 213240 f74 1"/>
                <a:gd name="f98" fmla="*/ 396018 f74 1"/>
                <a:gd name="f99" fmla="*/ 517870 f74 1"/>
                <a:gd name="f100" fmla="*/ 700647 f74 1"/>
                <a:gd name="f101" fmla="*/ f76 1 f2"/>
                <a:gd name="f102" fmla="*/ f79 1 112128"/>
                <a:gd name="f103" fmla="*/ f80 1 761572"/>
                <a:gd name="f104" fmla="*/ f81 1 112128"/>
                <a:gd name="f105" fmla="*/ f82 1 112128"/>
                <a:gd name="f106" fmla="*/ f83 1 761572"/>
                <a:gd name="f107" fmla="*/ f84 1 112128"/>
                <a:gd name="f108" fmla="*/ f85 1 761572"/>
                <a:gd name="f109" fmla="*/ f86 1 761572"/>
                <a:gd name="f110" fmla="*/ f87 1 761572"/>
                <a:gd name="f111" fmla="*/ f88 1 761572"/>
                <a:gd name="f112" fmla="*/ f89 1 761572"/>
                <a:gd name="f113" fmla="*/ f90 1 761572"/>
                <a:gd name="f114" fmla="*/ f91 1 761572"/>
                <a:gd name="f115" fmla="*/ f92 1 761572"/>
                <a:gd name="f116" fmla="*/ f93 1 761572"/>
                <a:gd name="f117" fmla="*/ f94 1 112128"/>
                <a:gd name="f118" fmla="*/ f95 1 112128"/>
                <a:gd name="f119" fmla="*/ f96 1 761572"/>
                <a:gd name="f120" fmla="*/ f97 1 761572"/>
                <a:gd name="f121" fmla="*/ f98 1 761572"/>
                <a:gd name="f122" fmla="*/ f99 1 761572"/>
                <a:gd name="f123" fmla="*/ f100 1 761572"/>
                <a:gd name="f124" fmla="*/ f5 1 f77"/>
                <a:gd name="f125" fmla="*/ f6 1 f77"/>
                <a:gd name="f126" fmla="*/ f5 1 f78"/>
                <a:gd name="f127" fmla="*/ f7 1 f78"/>
                <a:gd name="f128" fmla="+- f101 0 f1"/>
                <a:gd name="f129" fmla="*/ f102 1 f77"/>
                <a:gd name="f130" fmla="*/ f103 1 f78"/>
                <a:gd name="f131" fmla="*/ f104 1 f77"/>
                <a:gd name="f132" fmla="*/ f105 1 f77"/>
                <a:gd name="f133" fmla="*/ f106 1 f78"/>
                <a:gd name="f134" fmla="*/ f107 1 f77"/>
                <a:gd name="f135" fmla="*/ f108 1 f78"/>
                <a:gd name="f136" fmla="*/ f109 1 f78"/>
                <a:gd name="f137" fmla="*/ f110 1 f78"/>
                <a:gd name="f138" fmla="*/ f111 1 f78"/>
                <a:gd name="f139" fmla="*/ f112 1 f78"/>
                <a:gd name="f140" fmla="*/ f113 1 f78"/>
                <a:gd name="f141" fmla="*/ f114 1 f78"/>
                <a:gd name="f142" fmla="*/ f115 1 f78"/>
                <a:gd name="f143" fmla="*/ f116 1 f78"/>
                <a:gd name="f144" fmla="*/ f117 1 f77"/>
                <a:gd name="f145" fmla="*/ f118 1 f77"/>
                <a:gd name="f146" fmla="*/ f119 1 f78"/>
                <a:gd name="f147" fmla="*/ f120 1 f78"/>
                <a:gd name="f148" fmla="*/ f121 1 f78"/>
                <a:gd name="f149" fmla="*/ f122 1 f78"/>
                <a:gd name="f150" fmla="*/ f123 1 f78"/>
                <a:gd name="f151" fmla="*/ f124 f72 1"/>
                <a:gd name="f152" fmla="*/ f125 f72 1"/>
                <a:gd name="f153" fmla="*/ f127 f73 1"/>
                <a:gd name="f154" fmla="*/ f126 f73 1"/>
                <a:gd name="f155" fmla="*/ f129 f72 1"/>
                <a:gd name="f156" fmla="*/ f130 f73 1"/>
                <a:gd name="f157" fmla="*/ f131 f72 1"/>
                <a:gd name="f158" fmla="*/ f132 f72 1"/>
                <a:gd name="f159" fmla="*/ f133 f73 1"/>
                <a:gd name="f160" fmla="*/ f134 f72 1"/>
                <a:gd name="f161" fmla="*/ f135 f73 1"/>
                <a:gd name="f162" fmla="*/ f136 f73 1"/>
                <a:gd name="f163" fmla="*/ f137 f73 1"/>
                <a:gd name="f164" fmla="*/ f138 f73 1"/>
                <a:gd name="f165" fmla="*/ f139 f73 1"/>
                <a:gd name="f166" fmla="*/ f140 f73 1"/>
                <a:gd name="f167" fmla="*/ f141 f73 1"/>
                <a:gd name="f168" fmla="*/ f142 f73 1"/>
                <a:gd name="f169" fmla="*/ f143 f73 1"/>
                <a:gd name="f170" fmla="*/ f144 f72 1"/>
                <a:gd name="f171" fmla="*/ f145 f72 1"/>
                <a:gd name="f172" fmla="*/ f146 f73 1"/>
                <a:gd name="f173" fmla="*/ f147 f73 1"/>
                <a:gd name="f174" fmla="*/ f148 f73 1"/>
                <a:gd name="f175" fmla="*/ f149 f73 1"/>
                <a:gd name="f176" fmla="*/ f150 f73 1"/>
              </a:gdLst>
              <a:ahLst/>
              <a:cxnLst>
                <a:cxn ang="3cd4">
                  <a:pos x="hc" y="t"/>
                </a:cxn>
                <a:cxn ang="0">
                  <a:pos x="r" y="vc"/>
                </a:cxn>
                <a:cxn ang="cd4">
                  <a:pos x="hc" y="b"/>
                </a:cxn>
                <a:cxn ang="cd2">
                  <a:pos x="l" y="vc"/>
                </a:cxn>
                <a:cxn ang="f128">
                  <a:pos x="f155" y="f156"/>
                </a:cxn>
                <a:cxn ang="f128">
                  <a:pos x="f157" y="f156"/>
                </a:cxn>
                <a:cxn ang="f128">
                  <a:pos x="f158" y="f159"/>
                </a:cxn>
                <a:cxn ang="f128">
                  <a:pos x="f160" y="f161"/>
                </a:cxn>
                <a:cxn ang="f128">
                  <a:pos x="f158" y="f162"/>
                </a:cxn>
                <a:cxn ang="f128">
                  <a:pos x="f157" y="f163"/>
                </a:cxn>
                <a:cxn ang="f128">
                  <a:pos x="f158" y="f164"/>
                </a:cxn>
                <a:cxn ang="f128">
                  <a:pos x="f160" y="f165"/>
                </a:cxn>
                <a:cxn ang="f128">
                  <a:pos x="f158" y="f166"/>
                </a:cxn>
                <a:cxn ang="f128">
                  <a:pos x="f157" y="f167"/>
                </a:cxn>
                <a:cxn ang="f128">
                  <a:pos x="f158" y="f168"/>
                </a:cxn>
                <a:cxn ang="f128">
                  <a:pos x="f160" y="f169"/>
                </a:cxn>
                <a:cxn ang="f128">
                  <a:pos x="f170" y="f169"/>
                </a:cxn>
                <a:cxn ang="f128">
                  <a:pos x="f171" y="f172"/>
                </a:cxn>
                <a:cxn ang="f128">
                  <a:pos x="f155" y="f167"/>
                </a:cxn>
                <a:cxn ang="f128">
                  <a:pos x="f171" y="f173"/>
                </a:cxn>
                <a:cxn ang="f128">
                  <a:pos x="f170" y="f165"/>
                </a:cxn>
                <a:cxn ang="f128">
                  <a:pos x="f171" y="f174"/>
                </a:cxn>
                <a:cxn ang="f128">
                  <a:pos x="f155" y="f163"/>
                </a:cxn>
                <a:cxn ang="f128">
                  <a:pos x="f171" y="f175"/>
                </a:cxn>
                <a:cxn ang="f128">
                  <a:pos x="f170" y="f161"/>
                </a:cxn>
                <a:cxn ang="f128">
                  <a:pos x="f171" y="f176"/>
                </a:cxn>
                <a:cxn ang="f128">
                  <a:pos x="f155" y="f156"/>
                </a:cxn>
              </a:cxnLst>
              <a:rect l="f151" t="f154" r="f152" b="f153"/>
              <a:pathLst>
                <a:path w="112128"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6" y="f5"/>
                  </a:lnTo>
                  <a:cubicBezTo>
                    <a:pt x="f6" y="f43"/>
                    <a:pt x="f44" y="f45"/>
                    <a:pt x="f46" y="f47"/>
                  </a:cubicBezTo>
                  <a:cubicBezTo>
                    <a:pt x="f48" y="f49"/>
                    <a:pt x="f8" y="f50"/>
                    <a:pt x="f8" y="f37"/>
                  </a:cubicBezTo>
                  <a:cubicBezTo>
                    <a:pt x="f8" y="f51"/>
                    <a:pt x="f48" y="f52"/>
                    <a:pt x="f46" y="f53"/>
                  </a:cubicBezTo>
                  <a:cubicBezTo>
                    <a:pt x="f44" y="f54"/>
                    <a:pt x="f6" y="f55"/>
                    <a:pt x="f6" y="f31"/>
                  </a:cubicBezTo>
                  <a:cubicBezTo>
                    <a:pt x="f6" y="f56"/>
                    <a:pt x="f44" y="f57"/>
                    <a:pt x="f46" y="f58"/>
                  </a:cubicBezTo>
                  <a:cubicBezTo>
                    <a:pt x="f48" y="f59"/>
                    <a:pt x="f8" y="f60"/>
                    <a:pt x="f8" y="f25"/>
                  </a:cubicBezTo>
                  <a:cubicBezTo>
                    <a:pt x="f8" y="f61"/>
                    <a:pt x="f48" y="f62"/>
                    <a:pt x="f46" y="f63"/>
                  </a:cubicBezTo>
                  <a:cubicBezTo>
                    <a:pt x="f44" y="f64"/>
                    <a:pt x="f6" y="f65"/>
                    <a:pt x="f6" y="f19"/>
                  </a:cubicBezTo>
                  <a:cubicBezTo>
                    <a:pt x="f6" y="f66"/>
                    <a:pt x="f44" y="f67"/>
                    <a:pt x="f46" y="f68"/>
                  </a:cubicBezTo>
                  <a:cubicBezTo>
                    <a:pt x="f48" y="f69"/>
                    <a:pt x="f8" y="f70"/>
                    <a:pt x="f8" y="f9"/>
                  </a:cubicBez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22" name="Freeform 21">
              <a:extLst>
                <a:ext uri="{FF2B5EF4-FFF2-40B4-BE49-F238E27FC236}">
                  <a16:creationId xmlns:a16="http://schemas.microsoft.com/office/drawing/2014/main" id="{C37F4D3E-36CE-765B-7B33-724E470697AD}"/>
                </a:ext>
              </a:extLst>
            </p:cNvPr>
            <p:cNvSpPr/>
            <p:nvPr/>
          </p:nvSpPr>
          <p:spPr>
            <a:xfrm>
              <a:off x="1261515" y="4213573"/>
              <a:ext cx="518062" cy="519004"/>
            </a:xfrm>
            <a:custGeom>
              <a:avLst/>
              <a:gdLst>
                <a:gd name="f0" fmla="val 10800000"/>
                <a:gd name="f1" fmla="val 5400000"/>
                <a:gd name="f2" fmla="val 180"/>
                <a:gd name="f3" fmla="val w"/>
                <a:gd name="f4" fmla="val h"/>
                <a:gd name="f5" fmla="val 0"/>
                <a:gd name="f6" fmla="val 250862"/>
                <a:gd name="f7" fmla="val 251319"/>
                <a:gd name="f8" fmla="val 250863"/>
                <a:gd name="f9" fmla="val 125660"/>
                <a:gd name="f10" fmla="val 195059"/>
                <a:gd name="f11" fmla="val 194705"/>
                <a:gd name="f12" fmla="val 125431"/>
                <a:gd name="f13" fmla="val 56158"/>
                <a:gd name="f14" fmla="val 56260"/>
                <a:gd name="f15" fmla="+- 0 0 -90"/>
                <a:gd name="f16" fmla="*/ f3 1 250862"/>
                <a:gd name="f17" fmla="*/ f4 1 251319"/>
                <a:gd name="f18" fmla="+- f7 0 f5"/>
                <a:gd name="f19" fmla="+- f6 0 f5"/>
                <a:gd name="f20" fmla="*/ f15 f0 1"/>
                <a:gd name="f21" fmla="*/ f19 1 250862"/>
                <a:gd name="f22" fmla="*/ f18 1 251319"/>
                <a:gd name="f23" fmla="*/ 250863 f19 1"/>
                <a:gd name="f24" fmla="*/ 125660 f18 1"/>
                <a:gd name="f25" fmla="*/ 125431 f19 1"/>
                <a:gd name="f26" fmla="*/ 251319 f18 1"/>
                <a:gd name="f27" fmla="*/ 0 f19 1"/>
                <a:gd name="f28" fmla="*/ 0 f18 1"/>
                <a:gd name="f29" fmla="*/ f20 1 f2"/>
                <a:gd name="f30" fmla="*/ f23 1 250862"/>
                <a:gd name="f31" fmla="*/ f24 1 251319"/>
                <a:gd name="f32" fmla="*/ f25 1 250862"/>
                <a:gd name="f33" fmla="*/ f26 1 251319"/>
                <a:gd name="f34" fmla="*/ f27 1 250862"/>
                <a:gd name="f35" fmla="*/ f28 1 251319"/>
                <a:gd name="f36" fmla="*/ f5 1 f21"/>
                <a:gd name="f37" fmla="*/ f6 1 f21"/>
                <a:gd name="f38" fmla="*/ f5 1 f22"/>
                <a:gd name="f39" fmla="*/ f7 1 f22"/>
                <a:gd name="f40" fmla="+- f29 0 f1"/>
                <a:gd name="f41" fmla="*/ f30 1 f21"/>
                <a:gd name="f42" fmla="*/ f31 1 f22"/>
                <a:gd name="f43" fmla="*/ f32 1 f21"/>
                <a:gd name="f44" fmla="*/ f33 1 f22"/>
                <a:gd name="f45" fmla="*/ f34 1 f21"/>
                <a:gd name="f46" fmla="*/ f35 1 f22"/>
                <a:gd name="f47" fmla="*/ f36 f16 1"/>
                <a:gd name="f48" fmla="*/ f37 f16 1"/>
                <a:gd name="f49" fmla="*/ f39 f17 1"/>
                <a:gd name="f50" fmla="*/ f38 f17 1"/>
                <a:gd name="f51" fmla="*/ f41 f16 1"/>
                <a:gd name="f52" fmla="*/ f42 f17 1"/>
                <a:gd name="f53" fmla="*/ f43 f16 1"/>
                <a:gd name="f54" fmla="*/ f44 f17 1"/>
                <a:gd name="f55" fmla="*/ f45 f16 1"/>
                <a:gd name="f56" fmla="*/ f46 f17 1"/>
              </a:gdLst>
              <a:ahLst/>
              <a:cxnLst>
                <a:cxn ang="3cd4">
                  <a:pos x="hc" y="t"/>
                </a:cxn>
                <a:cxn ang="0">
                  <a:pos x="r" y="vc"/>
                </a:cxn>
                <a:cxn ang="cd4">
                  <a:pos x="hc" y="b"/>
                </a:cxn>
                <a:cxn ang="cd2">
                  <a:pos x="l" y="vc"/>
                </a:cxn>
                <a:cxn ang="f40">
                  <a:pos x="f51" y="f52"/>
                </a:cxn>
                <a:cxn ang="f40">
                  <a:pos x="f53" y="f54"/>
                </a:cxn>
                <a:cxn ang="f40">
                  <a:pos x="f55" y="f52"/>
                </a:cxn>
                <a:cxn ang="f40">
                  <a:pos x="f53" y="f56"/>
                </a:cxn>
                <a:cxn ang="f40">
                  <a:pos x="f51" y="f52"/>
                </a:cxn>
              </a:cxnLst>
              <a:rect l="f47" t="f50" r="f48" b="f49"/>
              <a:pathLst>
                <a:path w="250862" h="251319">
                  <a:moveTo>
                    <a:pt x="f8" y="f9"/>
                  </a:moveTo>
                  <a:cubicBezTo>
                    <a:pt x="f8" y="f10"/>
                    <a:pt x="f11" y="f7"/>
                    <a:pt x="f12" y="f7"/>
                  </a:cubicBezTo>
                  <a:cubicBezTo>
                    <a:pt x="f13" y="f7"/>
                    <a:pt x="f5" y="f10"/>
                    <a:pt x="f5" y="f9"/>
                  </a:cubicBezTo>
                  <a:cubicBezTo>
                    <a:pt x="f5" y="f14"/>
                    <a:pt x="f13" y="f5"/>
                    <a:pt x="f12" y="f5"/>
                  </a:cubicBezTo>
                  <a:cubicBezTo>
                    <a:pt x="f11" y="f5"/>
                    <a:pt x="f8" y="f14"/>
                    <a:pt x="f8" y="f9"/>
                  </a:cubicBez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sp>
        <p:nvSpPr>
          <p:cNvPr id="23" name="Text Placeholder 1">
            <a:extLst>
              <a:ext uri="{FF2B5EF4-FFF2-40B4-BE49-F238E27FC236}">
                <a16:creationId xmlns:a16="http://schemas.microsoft.com/office/drawing/2014/main" id="{1E5DCA60-ECD0-9CEA-69D3-BF40172869A7}"/>
              </a:ext>
            </a:extLst>
          </p:cNvPr>
          <p:cNvSpPr txBox="1"/>
          <p:nvPr/>
        </p:nvSpPr>
        <p:spPr>
          <a:xfrm>
            <a:off x="-48344" y="93968"/>
            <a:ext cx="10961508" cy="698774"/>
          </a:xfrm>
          <a:prstGeom prst="rect">
            <a:avLst/>
          </a:prstGeom>
          <a:solidFill>
            <a:srgbClr val="F26F46"/>
          </a:solidFill>
          <a:ln cap="flat">
            <a:noFill/>
          </a:ln>
        </p:spPr>
        <p:txBody>
          <a:bodyPr vert="horz" wrap="square" lIns="91440" tIns="45720" rIns="91440" bIns="45720" anchor="ctr" anchorCtr="0" compatLnSpc="1">
            <a:noAutofit/>
          </a:bodyPr>
          <a:lstStyle/>
          <a:p>
            <a:pPr marL="356872" marR="0" lvl="0" indent="0" algn="l" defTabSz="914400" rtl="0" fontAlgn="auto" hangingPunct="1">
              <a:lnSpc>
                <a:spcPct val="100000"/>
              </a:lnSpc>
              <a:spcBef>
                <a:spcPts val="1000"/>
              </a:spcBef>
              <a:spcAft>
                <a:spcPts val="0"/>
              </a:spcAft>
              <a:buNone/>
              <a:tabLst/>
              <a:defRPr sz="1800" b="0" i="0" u="none" strike="noStrike" kern="0" cap="none" spc="0" baseline="0">
                <a:solidFill>
                  <a:srgbClr val="000000"/>
                </a:solidFill>
                <a:uFillTx/>
              </a:defRPr>
            </a:pPr>
            <a:r>
              <a:rPr lang="en-US" sz="2800" b="1" i="0" u="none" strike="noStrike" kern="1200" cap="none" spc="0" baseline="0" dirty="0">
                <a:solidFill>
                  <a:srgbClr val="FFFFFF"/>
                </a:solidFill>
                <a:uFillTx/>
                <a:latin typeface="Calibri"/>
              </a:rPr>
              <a:t>	DEN KOLUMBIANSKE UDBYTTELSE </a:t>
            </a:r>
            <a:r>
              <a:rPr lang="en-US" sz="2000" b="1" i="0" u="none" strike="noStrike" kern="1200" cap="none" spc="0" baseline="0" dirty="0">
                <a:solidFill>
                  <a:srgbClr val="FFFFFF"/>
                </a:solidFill>
                <a:uFillTx/>
                <a:latin typeface="Calibri"/>
              </a:rPr>
              <a:t>– INDFLYDELSE PÅ KØKKENERNE</a:t>
            </a:r>
            <a:endParaRPr lang="en-US" sz="2800" b="1" i="0" u="none" strike="noStrike" kern="1200" cap="none" spc="0" baseline="0" dirty="0">
              <a:solidFill>
                <a:srgbClr val="FFFFFF"/>
              </a:solidFill>
              <a:uFillTx/>
              <a:latin typeface="Calibri"/>
              <a:ea typeface="Calibri"/>
              <a:cs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Slide4210">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F6582290-1714-CC31-3C0D-35ABB1DAF2A2}"/>
              </a:ext>
            </a:extLst>
          </p:cNvPr>
          <p:cNvSpPr txBox="1">
            <a:spLocks noGrp="1"/>
          </p:cNvSpPr>
          <p:nvPr>
            <p:ph type="body" sz="quarter" idx="4294967295"/>
          </p:nvPr>
        </p:nvSpPr>
        <p:spPr>
          <a:xfrm>
            <a:off x="4788964" y="630034"/>
            <a:ext cx="6442453" cy="4301109"/>
          </a:xfrm>
          <a:prstGeom prst="rect">
            <a:avLst/>
          </a:prstGeom>
          <a:noFill/>
          <a:ln>
            <a:noFill/>
          </a:ln>
        </p:spPr>
        <p:txBody>
          <a:bodyPr vert="horz" wrap="square" lIns="91440" tIns="45720" rIns="91440" bIns="45720" anchor="t" anchorCtr="0" compatLnSpc="1">
            <a:noAutofit/>
          </a:bodyPr>
          <a:lstStyle/>
          <a:p>
            <a:pPr marL="0" lvl="0" indent="0">
              <a:lnSpc>
                <a:spcPct val="100000"/>
              </a:lnSpc>
              <a:spcBef>
                <a:spcPts val="0"/>
              </a:spcBef>
              <a:buNone/>
            </a:pPr>
            <a:r>
              <a:rPr lang="en-US" sz="2200" dirty="0">
                <a:solidFill>
                  <a:srgbClr val="002060"/>
                </a:solidFill>
                <a:latin typeface="Calibri"/>
                <a:ea typeface="Calibri"/>
                <a:cs typeface="Calibri"/>
              </a:rPr>
              <a:t>Kolonialismen ændrede madkulturerne i deres grundvold ved </a:t>
            </a:r>
            <a:r>
              <a:rPr lang="en-US" sz="2200" b="1" dirty="0">
                <a:solidFill>
                  <a:srgbClr val="002060"/>
                </a:solidFill>
                <a:latin typeface="Calibri"/>
                <a:ea typeface="Calibri"/>
                <a:cs typeface="Calibri"/>
              </a:rPr>
              <a:t>at udnytte landbruget til profit, indføre nye afgrøder og påtvinge kostnormer</a:t>
            </a:r>
            <a:r>
              <a:rPr lang="en-US" sz="2200" dirty="0">
                <a:solidFill>
                  <a:srgbClr val="002060"/>
                </a:solidFill>
                <a:latin typeface="Calibri"/>
                <a:ea typeface="Calibri"/>
                <a:cs typeface="Calibri"/>
              </a:rPr>
              <a:t>, hvilket førte til fortrængning af indfødte fødevarer, tab af kulinarisk arv og ændrede fødevaresystemer – med konsekvenser, der kommer til udtryk i nutidens fødevareusikkerhed og fremkomsten af hybridretter som </a:t>
            </a:r>
            <a:r>
              <a:rPr lang="en-US" sz="2200" u="sng" dirty="0">
                <a:solidFill>
                  <a:srgbClr val="002060"/>
                </a:solidFill>
                <a:latin typeface="Calibri"/>
                <a:ea typeface="Calibri"/>
                <a:cs typeface="Calibri"/>
                <a:hlinkClick r:id="rId2">
                  <a:extLst>
                    <a:ext uri="{A12FA001-AC4F-418D-AE19-62706E023703}">
                      <ahyp:hlinkClr xmlns:ahyp="http://schemas.microsoft.com/office/drawing/2018/hyperlinkcolor" val="tx"/>
                    </a:ext>
                  </a:extLst>
                </a:hlinkClick>
              </a:rPr>
              <a:t>chicken tikka masala </a:t>
            </a:r>
            <a:r>
              <a:rPr lang="en-US" sz="2200" dirty="0">
                <a:solidFill>
                  <a:srgbClr val="002060"/>
                </a:solidFill>
                <a:latin typeface="Calibri"/>
                <a:ea typeface="Calibri"/>
                <a:cs typeface="Calibri"/>
              </a:rPr>
              <a:t>som et udtryk for kulturel udveksling (og magtdynamik)</a:t>
            </a:r>
            <a:r>
              <a:rPr lang="en-US" sz="2200" dirty="0">
                <a:solidFill>
                  <a:srgbClr val="002060"/>
                </a:solidFill>
                <a:highlight>
                  <a:srgbClr val="FFFFFF"/>
                </a:highlight>
                <a:latin typeface="Calibri"/>
                <a:ea typeface="Calibri"/>
                <a:cs typeface="Calibri"/>
              </a:rPr>
              <a:t>. </a:t>
            </a:r>
          </a:p>
          <a:p>
            <a:pPr marL="0" lvl="0" indent="0">
              <a:lnSpc>
                <a:spcPct val="100000"/>
              </a:lnSpc>
              <a:spcBef>
                <a:spcPts val="0"/>
              </a:spcBef>
              <a:buNone/>
            </a:pPr>
            <a:endParaRPr lang="en-US" sz="2200" dirty="0">
              <a:solidFill>
                <a:srgbClr val="002060"/>
              </a:solidFill>
              <a:highlight>
                <a:srgbClr val="FFFFFF"/>
              </a:highlight>
              <a:latin typeface="Calibri"/>
              <a:ea typeface="Calibri"/>
              <a:cs typeface="Calibri"/>
            </a:endParaRPr>
          </a:p>
          <a:p>
            <a:pPr marL="0" indent="0">
              <a:lnSpc>
                <a:spcPct val="100000"/>
              </a:lnSpc>
              <a:spcBef>
                <a:spcPts val="0"/>
              </a:spcBef>
              <a:buNone/>
            </a:pPr>
            <a:r>
              <a:rPr lang="en-US" sz="2200" dirty="0">
                <a:solidFill>
                  <a:srgbClr val="002060"/>
                </a:solidFill>
                <a:highlight>
                  <a:srgbClr val="FFFFFF"/>
                </a:highlight>
                <a:latin typeface="Calibri"/>
                <a:ea typeface="Calibri"/>
                <a:cs typeface="Calibri"/>
              </a:rPr>
              <a:t>Denne </a:t>
            </a:r>
            <a:r>
              <a:rPr lang="en-US" sz="2200" b="1" i="1" dirty="0">
                <a:solidFill>
                  <a:srgbClr val="002060"/>
                </a:solidFill>
                <a:highlight>
                  <a:srgbClr val="FFFFFF"/>
                </a:highlight>
                <a:latin typeface="Calibri"/>
                <a:ea typeface="Calibri"/>
                <a:cs typeface="Calibri"/>
              </a:rPr>
              <a:t>madkolonialisme </a:t>
            </a:r>
            <a:r>
              <a:rPr lang="en-US" sz="2200" dirty="0">
                <a:solidFill>
                  <a:srgbClr val="002060"/>
                </a:solidFill>
                <a:highlight>
                  <a:srgbClr val="FFFFFF"/>
                </a:highlight>
                <a:latin typeface="Calibri"/>
                <a:ea typeface="Calibri"/>
                <a:cs typeface="Calibri"/>
              </a:rPr>
              <a:t>brugte mad som et redskab til kontrol, hvilket forstyrrede den traditionelle selvforsyning og skabte afhængigheder, der fortsætter den dag i dag, hvilket har givet anledning til bevægelser, der søger at </a:t>
            </a:r>
            <a:r>
              <a:rPr lang="en-US" sz="2200" dirty="0" err="1">
                <a:solidFill>
                  <a:srgbClr val="002060"/>
                </a:solidFill>
                <a:highlight>
                  <a:srgbClr val="FFFFFF"/>
                </a:highlight>
                <a:latin typeface="Calibri"/>
                <a:ea typeface="Calibri"/>
                <a:cs typeface="Calibri"/>
              </a:rPr>
              <a:t>dekolonisere </a:t>
            </a:r>
            <a:r>
              <a:rPr lang="en-US" sz="2200" dirty="0">
                <a:solidFill>
                  <a:srgbClr val="002060"/>
                </a:solidFill>
                <a:highlight>
                  <a:srgbClr val="FFFFFF"/>
                </a:highlight>
                <a:latin typeface="Calibri"/>
                <a:ea typeface="Calibri"/>
                <a:cs typeface="Calibri"/>
              </a:rPr>
              <a:t>fødevaresystemerne for at opnå bedre sundhed, kultur og magtbalance.</a:t>
            </a:r>
            <a:endParaRPr lang="en-US" sz="2200" dirty="0">
              <a:solidFill>
                <a:srgbClr val="292668"/>
              </a:solidFill>
              <a:latin typeface="Calibri"/>
              <a:ea typeface="Calibri"/>
              <a:cs typeface="Calibri"/>
            </a:endParaRPr>
          </a:p>
          <a:p>
            <a:pPr marL="0" lvl="0" indent="0">
              <a:lnSpc>
                <a:spcPct val="100000"/>
              </a:lnSpc>
              <a:spcBef>
                <a:spcPts val="0"/>
              </a:spcBef>
              <a:buNone/>
            </a:pPr>
            <a:endParaRPr lang="en-US" sz="2200" dirty="0">
              <a:solidFill>
                <a:srgbClr val="002060"/>
              </a:solidFill>
              <a:highlight>
                <a:srgbClr val="FFFFFF"/>
              </a:highlight>
              <a:latin typeface="Calibri"/>
              <a:ea typeface="Calibri"/>
              <a:cs typeface="Calibri"/>
            </a:endParaRPr>
          </a:p>
        </p:txBody>
      </p:sp>
      <p:sp>
        <p:nvSpPr>
          <p:cNvPr id="3" name="Text Placeholder 3">
            <a:extLst>
              <a:ext uri="{FF2B5EF4-FFF2-40B4-BE49-F238E27FC236}">
                <a16:creationId xmlns:a16="http://schemas.microsoft.com/office/drawing/2014/main" id="{84AA3537-96B8-7EDA-61A9-DC102AB05257}"/>
              </a:ext>
            </a:extLst>
          </p:cNvPr>
          <p:cNvSpPr txBox="1">
            <a:spLocks noGrp="1"/>
          </p:cNvSpPr>
          <p:nvPr>
            <p:ph type="body" sz="quarter" idx="4294967295"/>
          </p:nvPr>
        </p:nvSpPr>
        <p:spPr>
          <a:xfrm>
            <a:off x="545262" y="373276"/>
            <a:ext cx="3398347" cy="1774521"/>
          </a:xfrm>
          <a:prstGeom prst="rect">
            <a:avLst/>
          </a:prstGeom>
          <a:solidFill>
            <a:srgbClr val="F26F46"/>
          </a:solidFill>
          <a:ln>
            <a:noFill/>
          </a:ln>
        </p:spPr>
        <p:txBody>
          <a:bodyPr vert="horz" wrap="square" lIns="91440" tIns="45720" rIns="91440" bIns="45720" anchor="ctr" anchorCtr="0" compatLnSpc="1">
            <a:noAutofit/>
          </a:bodyPr>
          <a:lstStyle/>
          <a:p>
            <a:pPr marL="0" lvl="0" indent="0">
              <a:buNone/>
            </a:pPr>
            <a:r>
              <a:rPr lang="en-US" sz="3600" b="1" dirty="0">
                <a:solidFill>
                  <a:srgbClr val="FFFFFF"/>
                </a:solidFill>
                <a:latin typeface="Calibri"/>
                <a:ea typeface="Calibri"/>
                <a:cs typeface="Calibri"/>
              </a:rPr>
              <a:t>KOLONIALISME &amp; MADKULTURER</a:t>
            </a:r>
          </a:p>
        </p:txBody>
      </p:sp>
      <p:pic>
        <p:nvPicPr>
          <p:cNvPr id="4" name="Picture 3">
            <a:extLst>
              <a:ext uri="{FF2B5EF4-FFF2-40B4-BE49-F238E27FC236}">
                <a16:creationId xmlns:a16="http://schemas.microsoft.com/office/drawing/2014/main" id="{9337FA1A-FF6F-D020-93A9-8E0D4DE73CAA}"/>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2648357"/>
            <a:ext cx="4488873" cy="3272152"/>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Slide4212">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D528750-0A5B-D3F6-F0DF-C8619727F536}"/>
              </a:ext>
            </a:extLst>
          </p:cNvPr>
          <p:cNvSpPr txBox="1">
            <a:spLocks noGrp="1"/>
          </p:cNvSpPr>
          <p:nvPr>
            <p:ph type="body" sz="quarter" idx="4294967295"/>
          </p:nvPr>
        </p:nvSpPr>
        <p:spPr>
          <a:xfrm>
            <a:off x="4627418" y="658998"/>
            <a:ext cx="6359444" cy="5166424"/>
          </a:xfrm>
          <a:prstGeom prst="rect">
            <a:avLst/>
          </a:prstGeom>
          <a:noFill/>
          <a:ln>
            <a:noFill/>
          </a:ln>
        </p:spPr>
        <p:txBody>
          <a:bodyPr vert="horz" wrap="square" lIns="91440" tIns="45720" rIns="91440" bIns="45720" anchor="t" anchorCtr="0" compatLnSpc="1">
            <a:noAutofit/>
          </a:bodyPr>
          <a:lstStyle/>
          <a:p>
            <a:pPr>
              <a:lnSpc>
                <a:spcPts val="2480"/>
              </a:lnSpc>
              <a:spcBef>
                <a:spcPts val="0"/>
              </a:spcBef>
              <a:spcAft>
                <a:spcPts val="600"/>
              </a:spcAft>
              <a:buSzPct val="100000"/>
            </a:pPr>
            <a:r>
              <a:rPr lang="en-US" sz="2200" b="1" dirty="0" err="1">
                <a:solidFill>
                  <a:srgbClr val="002060"/>
                </a:solidFill>
                <a:highlight>
                  <a:srgbClr val="FFFFFF"/>
                </a:highlight>
                <a:latin typeface="Calibri"/>
                <a:ea typeface="Calibri"/>
                <a:cs typeface="Calibri"/>
              </a:rPr>
              <a:t>Økonomisk</a:t>
            </a:r>
            <a:r>
              <a:rPr lang="en-US" sz="2200" b="1" dirty="0">
                <a:solidFill>
                  <a:srgbClr val="002060"/>
                </a:solidFill>
                <a:highlight>
                  <a:srgbClr val="FFFFFF"/>
                </a:highlight>
                <a:latin typeface="Calibri"/>
                <a:ea typeface="Calibri"/>
                <a:cs typeface="Calibri"/>
              </a:rPr>
              <a:t> udnyttelse: </a:t>
            </a:r>
            <a:r>
              <a:rPr lang="en-US" sz="2200" dirty="0">
                <a:solidFill>
                  <a:srgbClr val="002060"/>
                </a:solidFill>
                <a:highlight>
                  <a:srgbClr val="FFFFFF"/>
                </a:highlight>
                <a:latin typeface="Calibri"/>
                <a:ea typeface="Calibri"/>
                <a:cs typeface="Calibri"/>
              </a:rPr>
              <a:t>Det lokale, mangfoldige landbrug blev erstattet af monokulturplantager (f.eks. sukker og bomuld) til eksport, </a:t>
            </a:r>
            <a:r>
              <a:rPr lang="en-US" sz="2200" dirty="0" err="1">
                <a:solidFill>
                  <a:srgbClr val="002060"/>
                </a:solidFill>
                <a:highlight>
                  <a:srgbClr val="FFFFFF"/>
                </a:highlight>
                <a:latin typeface="Calibri"/>
                <a:ea typeface="Calibri"/>
                <a:cs typeface="Calibri"/>
              </a:rPr>
              <a:t>hvor </a:t>
            </a:r>
            <a:r>
              <a:rPr lang="en-US" sz="2200" dirty="0">
                <a:solidFill>
                  <a:srgbClr val="002060"/>
                </a:solidFill>
                <a:highlight>
                  <a:srgbClr val="FFFFFF"/>
                </a:highlight>
                <a:latin typeface="Calibri"/>
                <a:ea typeface="Calibri"/>
                <a:cs typeface="Calibri"/>
              </a:rPr>
              <a:t>kolonimagternes rigdom </a:t>
            </a:r>
            <a:r>
              <a:rPr lang="en-US" sz="2200" dirty="0" err="1">
                <a:solidFill>
                  <a:srgbClr val="002060"/>
                </a:solidFill>
                <a:highlight>
                  <a:srgbClr val="FFFFFF"/>
                </a:highlight>
                <a:latin typeface="Calibri"/>
                <a:ea typeface="Calibri"/>
                <a:cs typeface="Calibri"/>
              </a:rPr>
              <a:t>blev prioriteret </a:t>
            </a:r>
            <a:r>
              <a:rPr lang="en-US" sz="2200" dirty="0">
                <a:solidFill>
                  <a:srgbClr val="002060"/>
                </a:solidFill>
                <a:highlight>
                  <a:srgbClr val="FFFFFF"/>
                </a:highlight>
                <a:latin typeface="Calibri"/>
                <a:ea typeface="Calibri"/>
                <a:cs typeface="Calibri"/>
              </a:rPr>
              <a:t>frem for lokale behov, hvilket førte til jordforringelse og fødevareusikkerhed.</a:t>
            </a:r>
            <a:endParaRPr lang="en-US" sz="2200" dirty="0">
              <a:solidFill>
                <a:srgbClr val="002060"/>
              </a:solidFill>
              <a:latin typeface="Calibri"/>
              <a:ea typeface="Calibri"/>
              <a:cs typeface="Calibri"/>
            </a:endParaRPr>
          </a:p>
          <a:p>
            <a:pPr marL="285750" lvl="0" indent="-285750">
              <a:lnSpc>
                <a:spcPts val="2480"/>
              </a:lnSpc>
              <a:spcBef>
                <a:spcPts val="0"/>
              </a:spcBef>
              <a:spcAft>
                <a:spcPts val="600"/>
              </a:spcAft>
              <a:buSzPct val="100000"/>
              <a:buFont typeface="Arial"/>
            </a:pPr>
            <a:r>
              <a:rPr lang="en-US" sz="2200" b="1" dirty="0">
                <a:solidFill>
                  <a:srgbClr val="002060"/>
                </a:solidFill>
                <a:highlight>
                  <a:srgbClr val="FFFFFF"/>
                </a:highlight>
                <a:latin typeface="Calibri"/>
                <a:ea typeface="Calibri"/>
                <a:cs typeface="Calibri"/>
              </a:rPr>
              <a:t>Kulturel udslettelse og påtvingelse: </a:t>
            </a:r>
            <a:r>
              <a:rPr lang="en-US" sz="2200" dirty="0" err="1">
                <a:solidFill>
                  <a:srgbClr val="002060"/>
                </a:solidFill>
                <a:highlight>
                  <a:srgbClr val="FFFFFF"/>
                </a:highlight>
                <a:latin typeface="Calibri"/>
                <a:ea typeface="Calibri"/>
                <a:cs typeface="Calibri"/>
              </a:rPr>
              <a:t>Kolonisatorerne </a:t>
            </a:r>
            <a:r>
              <a:rPr lang="en-US" sz="2200" dirty="0">
                <a:solidFill>
                  <a:srgbClr val="002060"/>
                </a:solidFill>
                <a:highlight>
                  <a:srgbClr val="FFFFFF"/>
                </a:highlight>
                <a:latin typeface="Calibri"/>
                <a:ea typeface="Calibri"/>
                <a:cs typeface="Calibri"/>
              </a:rPr>
              <a:t>betragtede ofte indfødte fødevarer som underlegne og fremhævede europæiske kostvaner som overlegne, hvilket førte til en devaluering og tilbagegang af traditionelle spisevaner.</a:t>
            </a:r>
            <a:endParaRPr lang="en-US" sz="2200" dirty="0">
              <a:solidFill>
                <a:srgbClr val="002060"/>
              </a:solidFill>
              <a:latin typeface="Calibri"/>
              <a:ea typeface="Calibri"/>
              <a:cs typeface="Calibri"/>
            </a:endParaRPr>
          </a:p>
          <a:p>
            <a:pPr marL="285750" lvl="0" indent="-285750">
              <a:lnSpc>
                <a:spcPts val="2480"/>
              </a:lnSpc>
              <a:spcBef>
                <a:spcPts val="0"/>
              </a:spcBef>
              <a:spcAft>
                <a:spcPts val="600"/>
              </a:spcAft>
              <a:buSzPct val="100000"/>
              <a:buFont typeface="Arial"/>
            </a:pPr>
            <a:r>
              <a:rPr lang="en-US" sz="2200" b="1" dirty="0">
                <a:solidFill>
                  <a:srgbClr val="002060"/>
                </a:solidFill>
                <a:highlight>
                  <a:srgbClr val="FFFFFF"/>
                </a:highlight>
                <a:latin typeface="Calibri"/>
                <a:ea typeface="Calibri"/>
                <a:cs typeface="Calibri"/>
              </a:rPr>
              <a:t>Indførelse af nye fødevarer: </a:t>
            </a:r>
            <a:r>
              <a:rPr lang="en-US" sz="2200" dirty="0">
                <a:solidFill>
                  <a:srgbClr val="002060"/>
                </a:solidFill>
                <a:highlight>
                  <a:srgbClr val="FFFFFF"/>
                </a:highlight>
                <a:latin typeface="Calibri"/>
                <a:ea typeface="Calibri"/>
                <a:cs typeface="Calibri"/>
              </a:rPr>
              <a:t>Mens der blev indført nogle afgrøder, var fokus på salgsafgrøder, men også nye ingredienser (som f.eks. </a:t>
            </a:r>
            <a:r>
              <a:rPr lang="en-US" sz="2200" u="sng" dirty="0">
                <a:solidFill>
                  <a:srgbClr val="002060"/>
                </a:solidFill>
                <a:highlight>
                  <a:srgbClr val="FFFFFF"/>
                </a:highlight>
                <a:latin typeface="Calibri"/>
                <a:ea typeface="Calibri"/>
                <a:cs typeface="Calibri"/>
                <a:hlinkClick r:id="rId2">
                  <a:extLst>
                    <a:ext uri="{A12FA001-AC4F-418D-AE19-62706E023703}">
                      <ahyp:hlinkClr xmlns:ahyp="http://schemas.microsoft.com/office/drawing/2018/hyperlinkcolor" val="tx"/>
                    </a:ext>
                  </a:extLst>
                </a:hlinkClick>
              </a:rPr>
              <a:t>peberfrugt</a:t>
            </a:r>
            <a:r>
              <a:rPr lang="en-US" sz="2200" dirty="0">
                <a:solidFill>
                  <a:srgbClr val="002060"/>
                </a:solidFill>
                <a:highlight>
                  <a:srgbClr val="FFFFFF"/>
                </a:highlight>
                <a:latin typeface="Calibri"/>
                <a:ea typeface="Calibri"/>
                <a:cs typeface="Calibri"/>
              </a:rPr>
              <a:t>) blev indarbejdet i retter fra kolonitiden, hvilket skabte nye kulinariske former.</a:t>
            </a:r>
            <a:endParaRPr lang="en-US" sz="2200" dirty="0">
              <a:solidFill>
                <a:srgbClr val="002060"/>
              </a:solidFill>
              <a:latin typeface="Calibri"/>
              <a:ea typeface="Calibri"/>
              <a:cs typeface="Calibri"/>
            </a:endParaRPr>
          </a:p>
          <a:p>
            <a:pPr lvl="0">
              <a:lnSpc>
                <a:spcPts val="2480"/>
              </a:lnSpc>
              <a:spcBef>
                <a:spcPts val="0"/>
              </a:spcBef>
              <a:spcAft>
                <a:spcPts val="600"/>
              </a:spcAft>
              <a:buNone/>
            </a:pPr>
            <a:endParaRPr lang="en-US" sz="2200" dirty="0">
              <a:solidFill>
                <a:srgbClr val="292668"/>
              </a:solidFill>
              <a:latin typeface="Calibri"/>
              <a:ea typeface="Calibri"/>
              <a:cs typeface="Calibri"/>
            </a:endParaRPr>
          </a:p>
        </p:txBody>
      </p:sp>
      <p:sp>
        <p:nvSpPr>
          <p:cNvPr id="3" name="Text Placeholder 2">
            <a:extLst>
              <a:ext uri="{FF2B5EF4-FFF2-40B4-BE49-F238E27FC236}">
                <a16:creationId xmlns:a16="http://schemas.microsoft.com/office/drawing/2014/main" id="{7E93779F-F21F-FC3F-0C97-8E26994F96C1}"/>
              </a:ext>
            </a:extLst>
          </p:cNvPr>
          <p:cNvSpPr txBox="1">
            <a:spLocks noGrp="1"/>
          </p:cNvSpPr>
          <p:nvPr>
            <p:ph type="body" sz="quarter" idx="4294967295"/>
          </p:nvPr>
        </p:nvSpPr>
        <p:spPr>
          <a:xfrm>
            <a:off x="600998" y="835094"/>
            <a:ext cx="3125821" cy="1774521"/>
          </a:xfrm>
          <a:prstGeom prst="rect">
            <a:avLst/>
          </a:prstGeom>
          <a:solidFill>
            <a:srgbClr val="F26F46"/>
          </a:solidFill>
          <a:ln>
            <a:noFill/>
          </a:ln>
        </p:spPr>
        <p:txBody>
          <a:bodyPr vert="horz" wrap="square" lIns="91440" tIns="45720" rIns="91440" bIns="45720" anchor="ctr" anchorCtr="0" compatLnSpc="1">
            <a:noAutofit/>
          </a:bodyPr>
          <a:lstStyle/>
          <a:p>
            <a:pPr marL="0" lvl="0" indent="0">
              <a:buNone/>
            </a:pPr>
            <a:r>
              <a:rPr lang="en-US" sz="3200" b="1" dirty="0">
                <a:solidFill>
                  <a:srgbClr val="FFFFFF"/>
                </a:solidFill>
                <a:latin typeface="Calibri"/>
                <a:ea typeface="Calibri"/>
                <a:cs typeface="Calibri"/>
              </a:rPr>
              <a:t>Kolonialismens vigtigste indvirkning på madkulturen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Slide4213">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7F81CE-4E4C-DCF1-3C1B-69FB6B99CED3}"/>
              </a:ext>
            </a:extLst>
          </p:cNvPr>
          <p:cNvSpPr txBox="1">
            <a:spLocks noGrp="1"/>
          </p:cNvSpPr>
          <p:nvPr>
            <p:ph type="body" sz="quarter" idx="4294967295"/>
          </p:nvPr>
        </p:nvSpPr>
        <p:spPr>
          <a:xfrm>
            <a:off x="4683840" y="839812"/>
            <a:ext cx="5941396" cy="5166424"/>
          </a:xfrm>
          <a:prstGeom prst="rect">
            <a:avLst/>
          </a:prstGeom>
          <a:noFill/>
          <a:ln>
            <a:noFill/>
          </a:ln>
        </p:spPr>
        <p:txBody>
          <a:bodyPr vert="horz" wrap="square" lIns="91440" tIns="45720" rIns="91440" bIns="45720" anchor="t" anchorCtr="0" compatLnSpc="1">
            <a:noAutofit/>
          </a:bodyPr>
          <a:lstStyle/>
          <a:p>
            <a:pPr lvl="0">
              <a:lnSpc>
                <a:spcPts val="2480"/>
              </a:lnSpc>
              <a:spcBef>
                <a:spcPts val="0"/>
              </a:spcBef>
              <a:spcAft>
                <a:spcPts val="600"/>
              </a:spcAft>
              <a:buNone/>
            </a:pPr>
            <a:endParaRPr lang="en-US" b="1" dirty="0">
              <a:solidFill>
                <a:srgbClr val="002060"/>
              </a:solidFill>
              <a:highlight>
                <a:srgbClr val="FFFFFF"/>
              </a:highlight>
              <a:latin typeface="Calibri"/>
              <a:ea typeface="Calibri"/>
              <a:cs typeface="Calibri"/>
            </a:endParaRPr>
          </a:p>
          <a:p>
            <a:pPr marL="285750" lvl="0" indent="-285750">
              <a:lnSpc>
                <a:spcPts val="2480"/>
              </a:lnSpc>
              <a:spcBef>
                <a:spcPts val="0"/>
              </a:spcBef>
              <a:spcAft>
                <a:spcPts val="600"/>
              </a:spcAft>
              <a:buSzPct val="100000"/>
              <a:buFont typeface="Arial"/>
            </a:pPr>
            <a:endParaRPr lang="en-US" sz="2400" dirty="0">
              <a:solidFill>
                <a:srgbClr val="002060"/>
              </a:solidFill>
              <a:highlight>
                <a:srgbClr val="FFFFFF"/>
              </a:highlight>
              <a:latin typeface="Calibri"/>
              <a:ea typeface="Calibri"/>
              <a:cs typeface="Calibri"/>
            </a:endParaRPr>
          </a:p>
          <a:p>
            <a:pPr marL="285750" lvl="0" indent="-285750">
              <a:lnSpc>
                <a:spcPts val="2480"/>
              </a:lnSpc>
              <a:spcBef>
                <a:spcPts val="0"/>
              </a:spcBef>
              <a:spcAft>
                <a:spcPts val="600"/>
              </a:spcAft>
              <a:buSzPct val="100000"/>
              <a:buFont typeface="Arial"/>
            </a:pPr>
            <a:r>
              <a:rPr lang="en-US" sz="2400" b="1" dirty="0">
                <a:solidFill>
                  <a:srgbClr val="002060"/>
                </a:solidFill>
                <a:highlight>
                  <a:srgbClr val="FFFFFF"/>
                </a:highlight>
                <a:latin typeface="Calibri"/>
                <a:ea typeface="Calibri"/>
                <a:cs typeface="Calibri"/>
              </a:rPr>
              <a:t>Kontrol og magt: </a:t>
            </a:r>
            <a:r>
              <a:rPr lang="en-US" sz="2400" dirty="0">
                <a:solidFill>
                  <a:srgbClr val="002060"/>
                </a:solidFill>
                <a:highlight>
                  <a:srgbClr val="FFFFFF"/>
                </a:highlight>
                <a:latin typeface="Calibri"/>
                <a:ea typeface="Calibri"/>
                <a:cs typeface="Calibri"/>
              </a:rPr>
              <a:t>Ødelæggelsen af vigtige fødevarekilder (som f.eks. bison for de indfødte amerikanere) var en taktik til at kontrollere befolkningerne ved at underminere deres fødevaresuverænitet.</a:t>
            </a:r>
            <a:endParaRPr lang="en-US" sz="2400" dirty="0">
              <a:solidFill>
                <a:srgbClr val="002060"/>
              </a:solidFill>
              <a:latin typeface="Calibri"/>
              <a:ea typeface="Calibri"/>
              <a:cs typeface="Calibri"/>
            </a:endParaRPr>
          </a:p>
          <a:p>
            <a:pPr marL="285750" lvl="0" indent="-285750">
              <a:lnSpc>
                <a:spcPts val="2480"/>
              </a:lnSpc>
              <a:spcBef>
                <a:spcPts val="0"/>
              </a:spcBef>
              <a:spcAft>
                <a:spcPts val="600"/>
              </a:spcAft>
              <a:buSzPct val="100000"/>
              <a:buFont typeface="Arial"/>
            </a:pPr>
            <a:r>
              <a:rPr lang="en-US" sz="2400" b="1" dirty="0">
                <a:solidFill>
                  <a:srgbClr val="002060"/>
                </a:solidFill>
                <a:highlight>
                  <a:srgbClr val="FFFFFF"/>
                </a:highlight>
                <a:latin typeface="Calibri"/>
                <a:ea typeface="Calibri"/>
                <a:cs typeface="Calibri"/>
              </a:rPr>
              <a:t>Identitetsdannelse: </a:t>
            </a:r>
            <a:r>
              <a:rPr lang="en-US" sz="2400" dirty="0">
                <a:solidFill>
                  <a:srgbClr val="002060"/>
                </a:solidFill>
                <a:highlight>
                  <a:srgbClr val="FFFFFF"/>
                </a:highlight>
                <a:latin typeface="Calibri"/>
                <a:ea typeface="Calibri"/>
                <a:cs typeface="Calibri"/>
              </a:rPr>
              <a:t>Mad blev centralt for identiteten, hvor europæiske kostvaner forstærkede den koloniale overlegenhed, mens indfødte fødevarer blev symboler på modstand og kulturel overlevelse</a:t>
            </a:r>
            <a:endParaRPr lang="en-US" sz="2400" dirty="0">
              <a:solidFill>
                <a:srgbClr val="002060"/>
              </a:solidFill>
              <a:latin typeface="Calibri"/>
              <a:ea typeface="Calibri"/>
              <a:cs typeface="Calibri"/>
            </a:endParaRPr>
          </a:p>
          <a:p>
            <a:pPr lvl="0">
              <a:lnSpc>
                <a:spcPts val="2480"/>
              </a:lnSpc>
              <a:spcBef>
                <a:spcPts val="0"/>
              </a:spcBef>
              <a:spcAft>
                <a:spcPts val="600"/>
              </a:spcAft>
              <a:buNone/>
            </a:pPr>
            <a:endParaRPr lang="en-US" sz="3200" dirty="0">
              <a:solidFill>
                <a:srgbClr val="292668"/>
              </a:solidFill>
              <a:latin typeface="Calibri"/>
              <a:ea typeface="Calibri"/>
              <a:cs typeface="Calibri"/>
            </a:endParaRPr>
          </a:p>
        </p:txBody>
      </p:sp>
      <p:sp>
        <p:nvSpPr>
          <p:cNvPr id="3" name="Text Placeholder 2">
            <a:extLst>
              <a:ext uri="{FF2B5EF4-FFF2-40B4-BE49-F238E27FC236}">
                <a16:creationId xmlns:a16="http://schemas.microsoft.com/office/drawing/2014/main" id="{316E81EC-9E06-97AA-5FD3-5F85414A5318}"/>
              </a:ext>
            </a:extLst>
          </p:cNvPr>
          <p:cNvSpPr txBox="1">
            <a:spLocks noGrp="1"/>
          </p:cNvSpPr>
          <p:nvPr>
            <p:ph type="body" sz="quarter" idx="4294967295"/>
          </p:nvPr>
        </p:nvSpPr>
        <p:spPr>
          <a:xfrm>
            <a:off x="600998" y="835094"/>
            <a:ext cx="3125821" cy="1774521"/>
          </a:xfrm>
          <a:prstGeom prst="rect">
            <a:avLst/>
          </a:prstGeom>
          <a:solidFill>
            <a:srgbClr val="F26F46"/>
          </a:solidFill>
          <a:ln>
            <a:noFill/>
          </a:ln>
        </p:spPr>
        <p:txBody>
          <a:bodyPr vert="horz" wrap="square" lIns="91440" tIns="45720" rIns="91440" bIns="45720" anchor="ctr" anchorCtr="0" compatLnSpc="1">
            <a:noAutofit/>
          </a:bodyPr>
          <a:lstStyle/>
          <a:p>
            <a:pPr marL="0" lvl="0" indent="0">
              <a:buNone/>
            </a:pPr>
            <a:r>
              <a:rPr lang="en-US" sz="3200" b="1" dirty="0">
                <a:solidFill>
                  <a:srgbClr val="FFFFFF"/>
                </a:solidFill>
                <a:latin typeface="Calibri"/>
                <a:ea typeface="Calibri"/>
                <a:cs typeface="Calibri"/>
              </a:rPr>
              <a:t>Kolonialismens vigtigste indvirkning på madkulturen</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Slide4214">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C668A19-A26C-4561-0ECA-8969F20B313F}"/>
              </a:ext>
            </a:extLst>
          </p:cNvPr>
          <p:cNvSpPr txBox="1">
            <a:spLocks noGrp="1"/>
          </p:cNvSpPr>
          <p:nvPr>
            <p:ph type="body" sz="quarter" idx="4294967295"/>
          </p:nvPr>
        </p:nvSpPr>
        <p:spPr>
          <a:xfrm>
            <a:off x="4825910" y="826891"/>
            <a:ext cx="6341766" cy="5166424"/>
          </a:xfrm>
          <a:prstGeom prst="rect">
            <a:avLst/>
          </a:prstGeom>
          <a:noFill/>
          <a:ln>
            <a:noFill/>
          </a:ln>
        </p:spPr>
        <p:txBody>
          <a:bodyPr vert="horz" wrap="square" lIns="91440" tIns="45720" rIns="91440" bIns="45720" anchor="t" anchorCtr="0" compatLnSpc="1">
            <a:noAutofit/>
          </a:bodyPr>
          <a:lstStyle/>
          <a:p>
            <a:pPr lvl="0">
              <a:lnSpc>
                <a:spcPts val="2480"/>
              </a:lnSpc>
              <a:spcBef>
                <a:spcPts val="0"/>
              </a:spcBef>
              <a:spcAft>
                <a:spcPts val="600"/>
              </a:spcAft>
              <a:buNone/>
            </a:pPr>
            <a:endParaRPr lang="en-US" b="1" dirty="0">
              <a:solidFill>
                <a:srgbClr val="20245C"/>
              </a:solidFill>
              <a:highlight>
                <a:srgbClr val="FFFFFF"/>
              </a:highlight>
              <a:latin typeface="Calibri"/>
              <a:ea typeface="Calibri"/>
              <a:cs typeface="Calibri"/>
            </a:endParaRPr>
          </a:p>
          <a:p>
            <a:pPr marL="285750" lvl="0" indent="-285750">
              <a:lnSpc>
                <a:spcPts val="2480"/>
              </a:lnSpc>
              <a:spcBef>
                <a:spcPts val="0"/>
              </a:spcBef>
              <a:spcAft>
                <a:spcPts val="600"/>
              </a:spcAft>
              <a:buSzPct val="100000"/>
              <a:buFont typeface="Arial"/>
            </a:pPr>
            <a:r>
              <a:rPr lang="en-US" sz="2400" b="1" dirty="0">
                <a:solidFill>
                  <a:srgbClr val="20245C"/>
                </a:solidFill>
                <a:highlight>
                  <a:srgbClr val="FFFFFF"/>
                </a:highlight>
                <a:latin typeface="Calibri"/>
                <a:ea typeface="Calibri"/>
                <a:cs typeface="Calibri"/>
              </a:rPr>
              <a:t>Hybride retter: </a:t>
            </a:r>
            <a:r>
              <a:rPr lang="en-US" sz="2400" dirty="0">
                <a:solidFill>
                  <a:srgbClr val="20245C"/>
                </a:solidFill>
                <a:highlight>
                  <a:srgbClr val="FFFFFF"/>
                </a:highlight>
                <a:latin typeface="Calibri"/>
                <a:ea typeface="Calibri"/>
                <a:cs typeface="Calibri"/>
              </a:rPr>
              <a:t>Fusionsretter som chicken tikka masala (en britisk tilpasning af det indiske køkken) opstod som følge af disse møder og blev til nationale retter, men afspejler samtidig magtforskelle.</a:t>
            </a:r>
            <a:endParaRPr lang="en-US" sz="2400" dirty="0">
              <a:solidFill>
                <a:srgbClr val="20245C"/>
              </a:solidFill>
              <a:latin typeface="Calibri"/>
              <a:ea typeface="Calibri"/>
              <a:cs typeface="Calibri"/>
            </a:endParaRPr>
          </a:p>
          <a:p>
            <a:pPr marL="285750" lvl="0" indent="-285750">
              <a:lnSpc>
                <a:spcPts val="2480"/>
              </a:lnSpc>
              <a:spcBef>
                <a:spcPts val="0"/>
              </a:spcBef>
              <a:spcAft>
                <a:spcPts val="600"/>
              </a:spcAft>
              <a:buSzPct val="100000"/>
              <a:buFont typeface="Arial"/>
            </a:pPr>
            <a:r>
              <a:rPr lang="en-US" sz="2400" b="1" dirty="0">
                <a:solidFill>
                  <a:srgbClr val="20245C"/>
                </a:solidFill>
                <a:highlight>
                  <a:srgbClr val="FFFFFF"/>
                </a:highlight>
                <a:latin typeface="Calibri"/>
                <a:ea typeface="Calibri"/>
                <a:cs typeface="Calibri"/>
              </a:rPr>
              <a:t>Fødevareusikkerhed: </a:t>
            </a:r>
            <a:r>
              <a:rPr lang="en-US" sz="2400" dirty="0">
                <a:solidFill>
                  <a:srgbClr val="20245C"/>
                </a:solidFill>
                <a:highlight>
                  <a:srgbClr val="FFFFFF"/>
                </a:highlight>
                <a:latin typeface="Calibri"/>
                <a:ea typeface="Calibri"/>
                <a:cs typeface="Calibri"/>
              </a:rPr>
              <a:t>Mange tidligere kolonier kæmper stadig med afhængighed af importerede fødevarer og forstyrrede lokale systemer, hvilket er en direkte arv fra den koloniale landbrugspolitik.</a:t>
            </a:r>
            <a:endParaRPr lang="en-US" sz="2400" dirty="0">
              <a:solidFill>
                <a:srgbClr val="20245C"/>
              </a:solidFill>
              <a:latin typeface="Calibri"/>
              <a:ea typeface="Calibri"/>
              <a:cs typeface="Calibri"/>
            </a:endParaRPr>
          </a:p>
          <a:p>
            <a:pPr marL="285750" lvl="0" indent="-285750">
              <a:lnSpc>
                <a:spcPts val="2480"/>
              </a:lnSpc>
              <a:spcBef>
                <a:spcPts val="0"/>
              </a:spcBef>
              <a:spcAft>
                <a:spcPts val="600"/>
              </a:spcAft>
              <a:buSzPct val="100000"/>
              <a:buFont typeface="Arial"/>
            </a:pPr>
            <a:r>
              <a:rPr lang="en-US" sz="2400" b="1" dirty="0">
                <a:solidFill>
                  <a:srgbClr val="20245C"/>
                </a:solidFill>
                <a:highlight>
                  <a:srgbClr val="FFFFFF"/>
                </a:highlight>
                <a:latin typeface="Calibri"/>
                <a:ea typeface="Calibri"/>
                <a:cs typeface="Calibri"/>
              </a:rPr>
              <a:t>"</a:t>
            </a:r>
            <a:r>
              <a:rPr lang="en-US" sz="2400" b="1" dirty="0" err="1">
                <a:solidFill>
                  <a:srgbClr val="20245C"/>
                </a:solidFill>
                <a:highlight>
                  <a:srgbClr val="FFFFFF"/>
                </a:highlight>
                <a:latin typeface="Calibri"/>
                <a:ea typeface="Calibri"/>
                <a:cs typeface="Calibri"/>
              </a:rPr>
              <a:t>Dekolonisering</a:t>
            </a:r>
            <a:r>
              <a:rPr lang="en-US" sz="2400" b="1" dirty="0">
                <a:solidFill>
                  <a:srgbClr val="20245C"/>
                </a:solidFill>
                <a:highlight>
                  <a:srgbClr val="FFFFFF"/>
                </a:highlight>
                <a:latin typeface="Calibri"/>
                <a:ea typeface="Calibri"/>
                <a:cs typeface="Calibri"/>
              </a:rPr>
              <a:t>" af mad: </a:t>
            </a:r>
            <a:r>
              <a:rPr lang="en-US" sz="2400" dirty="0">
                <a:solidFill>
                  <a:srgbClr val="20245C"/>
                </a:solidFill>
                <a:highlight>
                  <a:srgbClr val="FFFFFF"/>
                </a:highlight>
                <a:latin typeface="Calibri"/>
                <a:ea typeface="Calibri"/>
                <a:cs typeface="Calibri"/>
              </a:rPr>
              <a:t>Nutidige bevægelser sigter mod at genvinde indfødte fødevarer, genoprette traditionelt landbrug og udfordre de indgroede kulturelle hierarkier, der nedvurderer lokale fødevaresystemer. </a:t>
            </a:r>
          </a:p>
          <a:p>
            <a:pPr marL="0" lvl="0" indent="0">
              <a:lnSpc>
                <a:spcPts val="2480"/>
              </a:lnSpc>
              <a:spcBef>
                <a:spcPts val="0"/>
              </a:spcBef>
              <a:spcAft>
                <a:spcPts val="600"/>
              </a:spcAft>
              <a:buNone/>
            </a:pPr>
            <a:endParaRPr lang="en-US" sz="2000" dirty="0">
              <a:solidFill>
                <a:srgbClr val="20245C"/>
              </a:solidFill>
              <a:highlight>
                <a:srgbClr val="FFFFFF"/>
              </a:highlight>
              <a:latin typeface="Calibri"/>
              <a:ea typeface="Calibri"/>
              <a:cs typeface="Calibri"/>
            </a:endParaRPr>
          </a:p>
          <a:p>
            <a:pPr lvl="0" indent="0">
              <a:lnSpc>
                <a:spcPts val="2480"/>
              </a:lnSpc>
              <a:spcBef>
                <a:spcPts val="0"/>
              </a:spcBef>
              <a:spcAft>
                <a:spcPts val="600"/>
              </a:spcAft>
              <a:buNone/>
            </a:pPr>
            <a:endParaRPr lang="en-US" sz="2000" dirty="0">
              <a:solidFill>
                <a:srgbClr val="20245C"/>
              </a:solidFill>
              <a:highlight>
                <a:srgbClr val="FFFFFF"/>
              </a:highlight>
              <a:latin typeface="Calibri"/>
              <a:ea typeface="Calibri"/>
              <a:cs typeface="Calibri"/>
            </a:endParaRPr>
          </a:p>
          <a:p>
            <a:pPr lvl="0">
              <a:lnSpc>
                <a:spcPts val="2480"/>
              </a:lnSpc>
              <a:spcBef>
                <a:spcPts val="0"/>
              </a:spcBef>
              <a:spcAft>
                <a:spcPts val="600"/>
              </a:spcAft>
              <a:buNone/>
            </a:pPr>
            <a:endParaRPr lang="en-US" sz="4000" dirty="0">
              <a:solidFill>
                <a:srgbClr val="20245C"/>
              </a:solidFill>
              <a:latin typeface="Calibri"/>
              <a:ea typeface="Calibri"/>
              <a:cs typeface="Calibri"/>
            </a:endParaRPr>
          </a:p>
        </p:txBody>
      </p:sp>
      <p:sp>
        <p:nvSpPr>
          <p:cNvPr id="3" name="Text Placeholder 2">
            <a:extLst>
              <a:ext uri="{FF2B5EF4-FFF2-40B4-BE49-F238E27FC236}">
                <a16:creationId xmlns:a16="http://schemas.microsoft.com/office/drawing/2014/main" id="{066DC80F-95E8-E68A-45E2-412405A83877}"/>
              </a:ext>
            </a:extLst>
          </p:cNvPr>
          <p:cNvSpPr txBox="1">
            <a:spLocks noGrp="1"/>
          </p:cNvSpPr>
          <p:nvPr>
            <p:ph type="body" sz="quarter" idx="4294967295"/>
          </p:nvPr>
        </p:nvSpPr>
        <p:spPr>
          <a:xfrm>
            <a:off x="600065" y="771516"/>
            <a:ext cx="3125821" cy="1774521"/>
          </a:xfrm>
          <a:prstGeom prst="rect">
            <a:avLst/>
          </a:prstGeom>
          <a:solidFill>
            <a:srgbClr val="F26F46"/>
          </a:solidFill>
          <a:ln>
            <a:noFill/>
          </a:ln>
        </p:spPr>
        <p:txBody>
          <a:bodyPr vert="horz" wrap="square" lIns="91440" tIns="45720" rIns="91440" bIns="45720" anchor="ctr" anchorCtr="0" compatLnSpc="1">
            <a:noAutofit/>
          </a:bodyPr>
          <a:lstStyle/>
          <a:p>
            <a:pPr marL="0" lvl="0" indent="0" algn="ctr">
              <a:buNone/>
            </a:pPr>
            <a:r>
              <a:rPr lang="en-US" sz="3600" b="1" dirty="0">
                <a:solidFill>
                  <a:srgbClr val="FFFFFF"/>
                </a:solidFill>
                <a:latin typeface="Calibri"/>
                <a:ea typeface="Calibri"/>
                <a:cs typeface="Calibri"/>
              </a:rPr>
              <a:t>VARIGE ARV</a:t>
            </a:r>
            <a:endParaRPr lang="en-US" sz="3600" b="1" dirty="0">
              <a:solidFill>
                <a:srgbClr val="FFFFFF"/>
              </a:solidFill>
              <a:latin typeface="Calibri"/>
            </a:endParaRPr>
          </a:p>
        </p:txBody>
      </p:sp>
      <p:sp>
        <p:nvSpPr>
          <p:cNvPr id="4" name="TextBox 3">
            <a:extLst>
              <a:ext uri="{FF2B5EF4-FFF2-40B4-BE49-F238E27FC236}">
                <a16:creationId xmlns:a16="http://schemas.microsoft.com/office/drawing/2014/main" id="{975E7F7C-4C55-3FEF-6759-1A4384EFC8FC}"/>
              </a:ext>
            </a:extLst>
          </p:cNvPr>
          <p:cNvSpPr txBox="1"/>
          <p:nvPr/>
        </p:nvSpPr>
        <p:spPr>
          <a:xfrm>
            <a:off x="313738" y="2795418"/>
            <a:ext cx="3510117" cy="3785652"/>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0" i="1" u="none" strike="noStrike" kern="1200" cap="none" spc="0" baseline="0" dirty="0">
                <a:solidFill>
                  <a:srgbClr val="FFFFFF"/>
                </a:solidFill>
                <a:uFillTx/>
                <a:latin typeface="Calibri"/>
                <a:ea typeface="Segoe UI"/>
                <a:cs typeface="Segoe UI"/>
              </a:rPr>
              <a:t>I bund og grund forvandlede kolonialismen mad fra et kulturelt rigt, selvforsynende system til en handelsvare og et kontrolmekanisme, med dybtgående og vedvarende virkninger på den globale madkultur og sundhed</a:t>
            </a:r>
            <a:endParaRPr lang="en-US" sz="2400" b="0" i="1" u="none" strike="noStrike" kern="1200" cap="none" spc="0" baseline="0" dirty="0">
              <a:solidFill>
                <a:srgbClr val="FFFFFF"/>
              </a:solidFill>
              <a:uFillTx/>
              <a:latin typeface="Calibri"/>
              <a:ea typeface="Calibri"/>
              <a:cs typeface="Calibri"/>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1" u="none" strike="noStrike" kern="1200" cap="none" spc="0" baseline="0" dirty="0">
              <a:solidFill>
                <a:srgbClr val="FFFFFF"/>
              </a:solidFill>
              <a:uFillTx/>
              <a:latin typeface="Calibri"/>
              <a:ea typeface="Calibri"/>
              <a:cs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26">
            <a:extLst>
              <a:ext uri="{FF2B5EF4-FFF2-40B4-BE49-F238E27FC236}">
                <a16:creationId xmlns:a16="http://schemas.microsoft.com/office/drawing/2014/main" id="{86C633E1-D711-9C5F-A1EB-0F56DBF67EF0}"/>
              </a:ext>
            </a:extLst>
          </p:cNvPr>
          <p:cNvPicPr>
            <a:picLocks noGrp="1" noChangeAspect="1"/>
          </p:cNvPicPr>
          <p:nvPr>
            <p:ph type="pic" sz="quarter" idx="20"/>
          </p:nvPr>
        </p:nvPicPr>
        <p:blipFill rotWithShape="1">
          <a:blip r:embed="rId2" cstate="email">
            <a:extLst>
              <a:ext uri="{28A0092B-C50C-407E-A947-70E740481C1C}">
                <a14:useLocalDpi xmlns:a14="http://schemas.microsoft.com/office/drawing/2010/main"/>
              </a:ext>
            </a:extLst>
          </a:blip>
          <a:srcRect/>
          <a:stretch/>
        </p:blipFill>
        <p:spPr>
          <a:xfrm>
            <a:off x="-2" y="12579"/>
            <a:ext cx="12192002" cy="6865298"/>
          </a:xfrm>
        </p:spPr>
      </p:pic>
      <p:sp>
        <p:nvSpPr>
          <p:cNvPr id="3" name="Text Placeholder 2">
            <a:extLst>
              <a:ext uri="{FF2B5EF4-FFF2-40B4-BE49-F238E27FC236}">
                <a16:creationId xmlns:a16="http://schemas.microsoft.com/office/drawing/2014/main" id="{65A2CCDB-A367-BC82-049B-97EAD7DE7AFE}"/>
              </a:ext>
            </a:extLst>
          </p:cNvPr>
          <p:cNvSpPr>
            <a:spLocks noGrp="1"/>
          </p:cNvSpPr>
          <p:nvPr>
            <p:ph type="body" sz="quarter" idx="18"/>
          </p:nvPr>
        </p:nvSpPr>
        <p:spPr/>
        <p:txBody>
          <a:bodyPr/>
          <a:lstStyle/>
          <a:p>
            <a:r>
              <a:rPr lang="en-IE" sz="2400" b="1" i="0" dirty="0"/>
              <a:t>Anthony Bourdain</a:t>
            </a:r>
          </a:p>
        </p:txBody>
      </p:sp>
      <p:sp>
        <p:nvSpPr>
          <p:cNvPr id="4" name="Text Placeholder 3">
            <a:extLst>
              <a:ext uri="{FF2B5EF4-FFF2-40B4-BE49-F238E27FC236}">
                <a16:creationId xmlns:a16="http://schemas.microsoft.com/office/drawing/2014/main" id="{471C6C01-8F80-7B29-C24A-942FA7883176}"/>
              </a:ext>
            </a:extLst>
          </p:cNvPr>
          <p:cNvSpPr>
            <a:spLocks noGrp="1"/>
          </p:cNvSpPr>
          <p:nvPr>
            <p:ph type="body" sz="quarter" idx="19"/>
          </p:nvPr>
        </p:nvSpPr>
        <p:spPr>
          <a:xfrm>
            <a:off x="2390114" y="2022793"/>
            <a:ext cx="7414789" cy="1985691"/>
          </a:xfrm>
        </p:spPr>
        <p:txBody>
          <a:bodyPr/>
          <a:lstStyle/>
          <a:p>
            <a:pPr algn="ctr">
              <a:lnSpc>
                <a:spcPts val="3000"/>
              </a:lnSpc>
              <a:spcBef>
                <a:spcPts val="0"/>
              </a:spcBef>
            </a:pPr>
            <a:r>
              <a:rPr lang="en-US" sz="2800" i="1" dirty="0">
                <a:latin typeface="Calibri" panose="020F0502020204030204" pitchFamily="34" charset="0"/>
                <a:cs typeface="Calibri" panose="020F0502020204030204" pitchFamily="34" charset="0"/>
              </a:rPr>
              <a:t>Mad er alt, hvad vi er.  Det er en forlængelse af </a:t>
            </a:r>
          </a:p>
          <a:p>
            <a:pPr algn="ctr">
              <a:lnSpc>
                <a:spcPts val="3000"/>
              </a:lnSpc>
              <a:spcBef>
                <a:spcPts val="0"/>
              </a:spcBef>
            </a:pPr>
            <a:r>
              <a:rPr lang="en-US" sz="2800" i="1" dirty="0">
                <a:latin typeface="Calibri" panose="020F0502020204030204" pitchFamily="34" charset="0"/>
                <a:cs typeface="Calibri" panose="020F0502020204030204" pitchFamily="34" charset="0"/>
              </a:rPr>
              <a:t>nationalfølelse, etnisk tilhørsforhold, din personlige historie, din provins, din region, </a:t>
            </a:r>
          </a:p>
          <a:p>
            <a:pPr algn="ctr">
              <a:lnSpc>
                <a:spcPts val="3000"/>
              </a:lnSpc>
              <a:spcBef>
                <a:spcPts val="0"/>
              </a:spcBef>
            </a:pPr>
            <a:r>
              <a:rPr lang="en-US" sz="2800" i="1" dirty="0">
                <a:latin typeface="Calibri" panose="020F0502020204030204" pitchFamily="34" charset="0"/>
                <a:cs typeface="Calibri" panose="020F0502020204030204" pitchFamily="34" charset="0"/>
              </a:rPr>
              <a:t>din stamme, din bedstemor.</a:t>
            </a:r>
          </a:p>
          <a:p>
            <a:endParaRPr lang="en-US" i="1" dirty="0"/>
          </a:p>
        </p:txBody>
      </p:sp>
      <p:grpSp>
        <p:nvGrpSpPr>
          <p:cNvPr id="7" name="Group 6">
            <a:extLst>
              <a:ext uri="{FF2B5EF4-FFF2-40B4-BE49-F238E27FC236}">
                <a16:creationId xmlns:a16="http://schemas.microsoft.com/office/drawing/2014/main" id="{EB25CD3B-23D6-8A92-2AC2-F91771298AD3}"/>
              </a:ext>
            </a:extLst>
          </p:cNvPr>
          <p:cNvGrpSpPr/>
          <p:nvPr/>
        </p:nvGrpSpPr>
        <p:grpSpPr>
          <a:xfrm>
            <a:off x="5446376" y="792447"/>
            <a:ext cx="1487826" cy="1083162"/>
            <a:chOff x="3340450" y="986392"/>
            <a:chExt cx="1487826" cy="1083162"/>
          </a:xfrm>
        </p:grpSpPr>
        <p:sp>
          <p:nvSpPr>
            <p:cNvPr id="8" name="Freeform 7">
              <a:extLst>
                <a:ext uri="{FF2B5EF4-FFF2-40B4-BE49-F238E27FC236}">
                  <a16:creationId xmlns:a16="http://schemas.microsoft.com/office/drawing/2014/main" id="{21BE94E0-23B3-DFB5-664D-F980FA189980}"/>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F26F46"/>
            </a:solidFill>
            <a:ln w="8971"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757706E7-74CB-F9E2-3A33-DEEC714DBBAF}"/>
                </a:ext>
              </a:extLst>
            </p:cNvPr>
            <p:cNvSpPr/>
            <p:nvPr/>
          </p:nvSpPr>
          <p:spPr>
            <a:xfrm>
              <a:off x="334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chemeClr val="bg1"/>
            </a:solidFill>
            <a:ln w="8971" cap="flat">
              <a:noFill/>
              <a:prstDash val="solid"/>
              <a:miter/>
            </a:ln>
          </p:spPr>
          <p:txBody>
            <a:bodyPr rtlCol="0" anchor="ctr"/>
            <a:lstStyle/>
            <a:p>
              <a:endParaRPr lang="en-US"/>
            </a:p>
          </p:txBody>
        </p:sp>
      </p:grpSp>
    </p:spTree>
    <p:extLst>
      <p:ext uri="{BB962C8B-B14F-4D97-AF65-F5344CB8AC3E}">
        <p14:creationId xmlns:p14="http://schemas.microsoft.com/office/powerpoint/2010/main" val="1928135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743626-F7E8-3115-9FC5-8B2C3AFC864C}"/>
            </a:ext>
          </a:extLst>
        </p:cNvPr>
        <p:cNvGrpSpPr/>
        <p:nvPr/>
      </p:nvGrpSpPr>
      <p:grpSpPr>
        <a:xfrm>
          <a:off x="0" y="0"/>
          <a:ext cx="0" cy="0"/>
          <a:chOff x="0" y="0"/>
          <a:chExt cx="0" cy="0"/>
        </a:xfrm>
      </p:grpSpPr>
      <p:pic>
        <p:nvPicPr>
          <p:cNvPr id="2" name="Picture Placeholder 23" descr="People eating dinner">
            <a:extLst>
              <a:ext uri="{FF2B5EF4-FFF2-40B4-BE49-F238E27FC236}">
                <a16:creationId xmlns:a16="http://schemas.microsoft.com/office/drawing/2014/main" id="{2737DFA5-E1A5-C3FD-E8E3-9F4A753A51C7}"/>
              </a:ext>
            </a:extLst>
          </p:cNvPr>
          <p:cNvPicPr>
            <a:picLocks noGrp="1" noChangeAspect="1"/>
          </p:cNvPicPr>
          <p:nvPr>
            <p:ph type="pic" sz="quarter" idx="4294967295"/>
          </p:nvPr>
        </p:nvPicPr>
        <p:blipFill>
          <a:blip r:embed="rId3" cstate="email">
            <a:extLst>
              <a:ext uri="{28A0092B-C50C-407E-A947-70E740481C1C}">
                <a14:useLocalDpi xmlns:a14="http://schemas.microsoft.com/office/drawing/2010/main"/>
              </a:ext>
            </a:extLst>
          </a:blip>
          <a:srcRect/>
          <a:stretch/>
        </p:blipFill>
        <p:spPr>
          <a:xfrm>
            <a:off x="238768" y="2626824"/>
            <a:ext cx="8328757" cy="3634831"/>
          </a:xfrm>
          <a:prstGeom prst="rect">
            <a:avLst/>
          </a:prstGeom>
          <a:solidFill>
            <a:srgbClr val="BFBFBF"/>
          </a:solidFill>
          <a:ln>
            <a:noFill/>
          </a:ln>
        </p:spPr>
      </p:pic>
      <p:sp>
        <p:nvSpPr>
          <p:cNvPr id="3" name="Text Placeholder 4">
            <a:extLst>
              <a:ext uri="{FF2B5EF4-FFF2-40B4-BE49-F238E27FC236}">
                <a16:creationId xmlns:a16="http://schemas.microsoft.com/office/drawing/2014/main" id="{8A97EFAC-BE14-E750-AF73-DD6B0F593A68}"/>
              </a:ext>
            </a:extLst>
          </p:cNvPr>
          <p:cNvSpPr txBox="1">
            <a:spLocks noGrp="1"/>
          </p:cNvSpPr>
          <p:nvPr>
            <p:ph type="body" sz="quarter" idx="4294967295"/>
          </p:nvPr>
        </p:nvSpPr>
        <p:spPr>
          <a:xfrm>
            <a:off x="6756181" y="911409"/>
            <a:ext cx="2066909" cy="582216"/>
          </a:xfrm>
          <a:prstGeom prst="rect">
            <a:avLst/>
          </a:prstGeom>
          <a:noFill/>
          <a:ln>
            <a:noFill/>
          </a:ln>
        </p:spPr>
        <p:txBody>
          <a:bodyPr vert="horz" wrap="square" lIns="91440" tIns="45720" rIns="91440" bIns="45720" anchor="t" anchorCtr="0" compatLnSpc="1">
            <a:noAutofit/>
          </a:bodyPr>
          <a:lstStyle/>
          <a:p>
            <a:pPr marL="0" lvl="0" indent="0">
              <a:buNone/>
            </a:pPr>
            <a:r>
              <a:rPr lang="en-US" sz="13000" b="1" dirty="0">
                <a:solidFill>
                  <a:srgbClr val="FFFFFF"/>
                </a:solidFill>
                <a:latin typeface="Calibri"/>
              </a:rPr>
              <a:t>03</a:t>
            </a:r>
          </a:p>
        </p:txBody>
      </p:sp>
      <p:sp>
        <p:nvSpPr>
          <p:cNvPr id="4" name="Rectangle 13">
            <a:extLst>
              <a:ext uri="{FF2B5EF4-FFF2-40B4-BE49-F238E27FC236}">
                <a16:creationId xmlns:a16="http://schemas.microsoft.com/office/drawing/2014/main" id="{8CEC95CF-609F-7208-68F7-1C74CF5171AA}"/>
              </a:ext>
            </a:extLst>
          </p:cNvPr>
          <p:cNvSpPr/>
          <p:nvPr/>
        </p:nvSpPr>
        <p:spPr>
          <a:xfrm>
            <a:off x="5523515" y="3110944"/>
            <a:ext cx="3958419" cy="698629"/>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529" b="0" i="0" u="none" strike="noStrike" kern="1200" cap="none" spc="0" baseline="0">
              <a:solidFill>
                <a:srgbClr val="FFFFFF"/>
              </a:solidFill>
              <a:uFillTx/>
              <a:latin typeface="Montserrat" pitchFamily="50"/>
            </a:endParaRPr>
          </a:p>
        </p:txBody>
      </p:sp>
      <p:sp>
        <p:nvSpPr>
          <p:cNvPr id="5" name="TextBox 14">
            <a:extLst>
              <a:ext uri="{FF2B5EF4-FFF2-40B4-BE49-F238E27FC236}">
                <a16:creationId xmlns:a16="http://schemas.microsoft.com/office/drawing/2014/main" id="{7D9F53A7-4F3D-3AF5-3E5A-2A6D9F6F5279}"/>
              </a:ext>
            </a:extLst>
          </p:cNvPr>
          <p:cNvSpPr txBox="1"/>
          <p:nvPr/>
        </p:nvSpPr>
        <p:spPr>
          <a:xfrm>
            <a:off x="5707538" y="3163247"/>
            <a:ext cx="3772508" cy="64633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600" b="1" i="0" u="none" strike="noStrike" kern="1200" cap="none" spc="324" baseline="0" dirty="0">
                <a:solidFill>
                  <a:srgbClr val="F26F46"/>
                </a:solidFill>
                <a:uFillTx/>
                <a:latin typeface="Calibri" pitchFamily="34"/>
                <a:cs typeface="Calibri" pitchFamily="34"/>
              </a:rPr>
              <a:t>MAD &amp; FAMILIE</a:t>
            </a:r>
          </a:p>
        </p:txBody>
      </p:sp>
      <p:grpSp>
        <p:nvGrpSpPr>
          <p:cNvPr id="6" name="Group 5">
            <a:extLst>
              <a:ext uri="{FF2B5EF4-FFF2-40B4-BE49-F238E27FC236}">
                <a16:creationId xmlns:a16="http://schemas.microsoft.com/office/drawing/2014/main" id="{915314E8-BC9F-0320-5368-058AB8DA1079}"/>
              </a:ext>
            </a:extLst>
          </p:cNvPr>
          <p:cNvGrpSpPr/>
          <p:nvPr/>
        </p:nvGrpSpPr>
        <p:grpSpPr>
          <a:xfrm>
            <a:off x="9256297" y="-181965"/>
            <a:ext cx="2366622" cy="2933192"/>
            <a:chOff x="9256297" y="-181965"/>
            <a:chExt cx="2366622" cy="2933192"/>
          </a:xfrm>
        </p:grpSpPr>
        <p:sp>
          <p:nvSpPr>
            <p:cNvPr id="7" name="Freeform 6">
              <a:extLst>
                <a:ext uri="{FF2B5EF4-FFF2-40B4-BE49-F238E27FC236}">
                  <a16:creationId xmlns:a16="http://schemas.microsoft.com/office/drawing/2014/main" id="{D2FA462D-D538-7C9A-CD68-74772BD92A83}"/>
                </a:ext>
              </a:extLst>
            </p:cNvPr>
            <p:cNvSpPr/>
            <p:nvPr/>
          </p:nvSpPr>
          <p:spPr>
            <a:xfrm>
              <a:off x="9258263" y="1567729"/>
              <a:ext cx="2364656" cy="1183498"/>
            </a:xfrm>
            <a:custGeom>
              <a:avLst/>
              <a:gdLst>
                <a:gd name="f0" fmla="val 10800000"/>
                <a:gd name="f1" fmla="val 5400000"/>
                <a:gd name="f2" fmla="val 180"/>
                <a:gd name="f3" fmla="val w"/>
                <a:gd name="f4" fmla="val h"/>
                <a:gd name="f5" fmla="val 0"/>
                <a:gd name="f6" fmla="val 1145036"/>
                <a:gd name="f7" fmla="val 573083"/>
                <a:gd name="f8" fmla="val 1144086"/>
                <a:gd name="f9" fmla="val 317005"/>
                <a:gd name="f10" fmla="val 887522"/>
                <a:gd name="f11" fmla="val 573084"/>
                <a:gd name="f12" fmla="val 572043"/>
                <a:gd name="f13" fmla="val 256564"/>
                <a:gd name="f14" fmla="val 316053"/>
                <a:gd name="f15" fmla="+- 0 0 -90"/>
                <a:gd name="f16" fmla="*/ f3 1 1145036"/>
                <a:gd name="f17" fmla="*/ f4 1 573083"/>
                <a:gd name="f18" fmla="+- f7 0 f5"/>
                <a:gd name="f19" fmla="+- f6 0 f5"/>
                <a:gd name="f20" fmla="*/ f15 f0 1"/>
                <a:gd name="f21" fmla="*/ f19 1 1145036"/>
                <a:gd name="f22" fmla="*/ f18 1 573083"/>
                <a:gd name="f23" fmla="*/ 1144086 f19 1"/>
                <a:gd name="f24" fmla="*/ 0 f18 1"/>
                <a:gd name="f25" fmla="*/ 572043 f19 1"/>
                <a:gd name="f26" fmla="*/ 573084 f18 1"/>
                <a:gd name="f27" fmla="*/ 0 f19 1"/>
                <a:gd name="f28" fmla="*/ 1145036 f19 1"/>
                <a:gd name="f29" fmla="*/ f20 1 f2"/>
                <a:gd name="f30" fmla="*/ f23 1 1145036"/>
                <a:gd name="f31" fmla="*/ f24 1 573083"/>
                <a:gd name="f32" fmla="*/ f25 1 1145036"/>
                <a:gd name="f33" fmla="*/ f26 1 573083"/>
                <a:gd name="f34" fmla="*/ f27 1 1145036"/>
                <a:gd name="f35" fmla="*/ f28 1 1145036"/>
                <a:gd name="f36" fmla="*/ f5 1 f21"/>
                <a:gd name="f37" fmla="*/ f6 1 f21"/>
                <a:gd name="f38" fmla="*/ f5 1 f22"/>
                <a:gd name="f39" fmla="*/ f7 1 f22"/>
                <a:gd name="f40" fmla="+- f29 0 f1"/>
                <a:gd name="f41" fmla="*/ f30 1 f21"/>
                <a:gd name="f42" fmla="*/ f31 1 f22"/>
                <a:gd name="f43" fmla="*/ f32 1 f21"/>
                <a:gd name="f44" fmla="*/ f33 1 f22"/>
                <a:gd name="f45" fmla="*/ f34 1 f21"/>
                <a:gd name="f46" fmla="*/ f35 1 f21"/>
                <a:gd name="f47" fmla="*/ f36 f16 1"/>
                <a:gd name="f48" fmla="*/ f37 f16 1"/>
                <a:gd name="f49" fmla="*/ f39 f17 1"/>
                <a:gd name="f50" fmla="*/ f38 f17 1"/>
                <a:gd name="f51" fmla="*/ f41 f16 1"/>
                <a:gd name="f52" fmla="*/ f42 f17 1"/>
                <a:gd name="f53" fmla="*/ f43 f16 1"/>
                <a:gd name="f54" fmla="*/ f44 f17 1"/>
                <a:gd name="f55" fmla="*/ f45 f16 1"/>
                <a:gd name="f56" fmla="*/ f46 f16 1"/>
              </a:gdLst>
              <a:ahLst/>
              <a:cxnLst>
                <a:cxn ang="3cd4">
                  <a:pos x="hc" y="t"/>
                </a:cxn>
                <a:cxn ang="0">
                  <a:pos x="r" y="vc"/>
                </a:cxn>
                <a:cxn ang="cd4">
                  <a:pos x="hc" y="b"/>
                </a:cxn>
                <a:cxn ang="cd2">
                  <a:pos x="l" y="vc"/>
                </a:cxn>
                <a:cxn ang="f40">
                  <a:pos x="f51" y="f52"/>
                </a:cxn>
                <a:cxn ang="f40">
                  <a:pos x="f53" y="f54"/>
                </a:cxn>
                <a:cxn ang="f40">
                  <a:pos x="f55" y="f52"/>
                </a:cxn>
                <a:cxn ang="f40">
                  <a:pos x="f56" y="f52"/>
                </a:cxn>
              </a:cxnLst>
              <a:rect l="f47" t="f50" r="f48" b="f49"/>
              <a:pathLst>
                <a:path w="1145036" h="573083">
                  <a:moveTo>
                    <a:pt x="f8" y="f5"/>
                  </a:moveTo>
                  <a:cubicBezTo>
                    <a:pt x="f8" y="f9"/>
                    <a:pt x="f10" y="f11"/>
                    <a:pt x="f12" y="f11"/>
                  </a:cubicBezTo>
                  <a:cubicBezTo>
                    <a:pt x="f13" y="f11"/>
                    <a:pt x="f5" y="f14"/>
                    <a:pt x="f5" y="f5"/>
                  </a:cubicBezTo>
                  <a:lnTo>
                    <a:pt x="f6" y="f5"/>
                  </a:ln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nvGrpSpPr>
            <p:cNvPr id="8" name="Graphic 10">
              <a:extLst>
                <a:ext uri="{FF2B5EF4-FFF2-40B4-BE49-F238E27FC236}">
                  <a16:creationId xmlns:a16="http://schemas.microsoft.com/office/drawing/2014/main" id="{6040E3C8-3E59-CF34-4641-A9201B357643}"/>
                </a:ext>
              </a:extLst>
            </p:cNvPr>
            <p:cNvGrpSpPr/>
            <p:nvPr/>
          </p:nvGrpSpPr>
          <p:grpSpPr>
            <a:xfrm>
              <a:off x="10511256" y="363848"/>
              <a:ext cx="1108682" cy="1031590"/>
              <a:chOff x="10511256" y="363848"/>
              <a:chExt cx="1108682" cy="1031590"/>
            </a:xfrm>
          </p:grpSpPr>
          <p:sp>
            <p:nvSpPr>
              <p:cNvPr id="9" name="Freeform 12">
                <a:extLst>
                  <a:ext uri="{FF2B5EF4-FFF2-40B4-BE49-F238E27FC236}">
                    <a16:creationId xmlns:a16="http://schemas.microsoft.com/office/drawing/2014/main" id="{9B344DA4-963C-FA98-0A4B-EA76C0A476E8}"/>
                  </a:ext>
                </a:extLst>
              </p:cNvPr>
              <p:cNvSpPr/>
              <p:nvPr/>
            </p:nvSpPr>
            <p:spPr>
              <a:xfrm>
                <a:off x="10511256" y="892683"/>
                <a:ext cx="502307" cy="502755"/>
              </a:xfrm>
              <a:custGeom>
                <a:avLst/>
                <a:gdLst>
                  <a:gd name="f0" fmla="val 10800000"/>
                  <a:gd name="f1" fmla="val 5400000"/>
                  <a:gd name="f2" fmla="val 180"/>
                  <a:gd name="f3" fmla="val w"/>
                  <a:gd name="f4" fmla="val h"/>
                  <a:gd name="f5" fmla="val 0"/>
                  <a:gd name="f6" fmla="val 243233"/>
                  <a:gd name="f7" fmla="val 243449"/>
                  <a:gd name="f8" fmla="val 59376"/>
                  <a:gd name="f9" fmla="val 184079"/>
                  <a:gd name="f10" fmla="val 8063"/>
                  <a:gd name="f11" fmla="val 132672"/>
                  <a:gd name="f12" fmla="+- 0 0 9991"/>
                  <a:gd name="f13" fmla="val 63179"/>
                  <a:gd name="f14" fmla="val 5213"/>
                  <a:gd name="f15" fmla="val 5109"/>
                  <a:gd name="f16" fmla="val 64127"/>
                  <a:gd name="f17" fmla="+- 0 0 10123"/>
                  <a:gd name="f18" fmla="val 133495"/>
                  <a:gd name="f19" fmla="val 8917"/>
                  <a:gd name="f20" fmla="val 183857"/>
                  <a:gd name="f21" fmla="val 59371"/>
                  <a:gd name="f22" fmla="val 235170"/>
                  <a:gd name="f23" fmla="val 110777"/>
                  <a:gd name="f24" fmla="val 253225"/>
                  <a:gd name="f25" fmla="val 180271"/>
                  <a:gd name="f26" fmla="val 238021"/>
                  <a:gd name="f27" fmla="val 238341"/>
                  <a:gd name="f28" fmla="val 179106"/>
                  <a:gd name="f29" fmla="val 253572"/>
                  <a:gd name="f30" fmla="val 109739"/>
                  <a:gd name="f31" fmla="val 234533"/>
                  <a:gd name="f32" fmla="+- 0 0 -90"/>
                  <a:gd name="f33" fmla="*/ f3 1 243233"/>
                  <a:gd name="f34" fmla="*/ f4 1 243449"/>
                  <a:gd name="f35" fmla="+- f7 0 f5"/>
                  <a:gd name="f36" fmla="+- f6 0 f5"/>
                  <a:gd name="f37" fmla="*/ f32 f0 1"/>
                  <a:gd name="f38" fmla="*/ f36 1 243233"/>
                  <a:gd name="f39" fmla="*/ f35 1 243449"/>
                  <a:gd name="f40" fmla="*/ 59376 f36 1"/>
                  <a:gd name="f41" fmla="*/ 184079 f35 1"/>
                  <a:gd name="f42" fmla="*/ 5213 f36 1"/>
                  <a:gd name="f43" fmla="*/ 5109 f35 1"/>
                  <a:gd name="f44" fmla="*/ 183857 f36 1"/>
                  <a:gd name="f45" fmla="*/ 59371 f35 1"/>
                  <a:gd name="f46" fmla="*/ 238021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0" name="Freeform 15">
                <a:extLst>
                  <a:ext uri="{FF2B5EF4-FFF2-40B4-BE49-F238E27FC236}">
                    <a16:creationId xmlns:a16="http://schemas.microsoft.com/office/drawing/2014/main" id="{DA3DE07B-E325-BA09-0092-D508393B8577}"/>
                  </a:ext>
                </a:extLst>
              </p:cNvPr>
              <p:cNvSpPr/>
              <p:nvPr/>
            </p:nvSpPr>
            <p:spPr>
              <a:xfrm>
                <a:off x="11117631" y="892683"/>
                <a:ext cx="502307" cy="502755"/>
              </a:xfrm>
              <a:custGeom>
                <a:avLst/>
                <a:gdLst>
                  <a:gd name="f0" fmla="val 10800000"/>
                  <a:gd name="f1" fmla="val 5400000"/>
                  <a:gd name="f2" fmla="val 180"/>
                  <a:gd name="f3" fmla="val w"/>
                  <a:gd name="f4" fmla="val h"/>
                  <a:gd name="f5" fmla="val 0"/>
                  <a:gd name="f6" fmla="val 243233"/>
                  <a:gd name="f7" fmla="val 243449"/>
                  <a:gd name="f8" fmla="val 183857"/>
                  <a:gd name="f9" fmla="val 184079"/>
                  <a:gd name="f10" fmla="val 235170"/>
                  <a:gd name="f11" fmla="val 132672"/>
                  <a:gd name="f12" fmla="val 253225"/>
                  <a:gd name="f13" fmla="val 63179"/>
                  <a:gd name="f14" fmla="val 238021"/>
                  <a:gd name="f15" fmla="val 5109"/>
                  <a:gd name="f16" fmla="val 179106"/>
                  <a:gd name="f17" fmla="+- 0 0 10123"/>
                  <a:gd name="f18" fmla="val 109739"/>
                  <a:gd name="f19" fmla="val 8917"/>
                  <a:gd name="f20" fmla="val 59376"/>
                  <a:gd name="f21" fmla="val 59371"/>
                  <a:gd name="f22" fmla="val 8063"/>
                  <a:gd name="f23" fmla="val 110777"/>
                  <a:gd name="f24" fmla="+- 0 0 9991"/>
                  <a:gd name="f25" fmla="val 180271"/>
                  <a:gd name="f26" fmla="val 5213"/>
                  <a:gd name="f27" fmla="val 238341"/>
                  <a:gd name="f28" fmla="val 64127"/>
                  <a:gd name="f29" fmla="val 253572"/>
                  <a:gd name="f30" fmla="val 133495"/>
                  <a:gd name="f31" fmla="val 234533"/>
                  <a:gd name="f32" fmla="+- 0 0 -90"/>
                  <a:gd name="f33" fmla="*/ f3 1 243233"/>
                  <a:gd name="f34" fmla="*/ f4 1 243449"/>
                  <a:gd name="f35" fmla="+- f7 0 f5"/>
                  <a:gd name="f36" fmla="+- f6 0 f5"/>
                  <a:gd name="f37" fmla="*/ f32 f0 1"/>
                  <a:gd name="f38" fmla="*/ f36 1 243233"/>
                  <a:gd name="f39" fmla="*/ f35 1 243449"/>
                  <a:gd name="f40" fmla="*/ 183857 f36 1"/>
                  <a:gd name="f41" fmla="*/ 184079 f35 1"/>
                  <a:gd name="f42" fmla="*/ 238021 f36 1"/>
                  <a:gd name="f43" fmla="*/ 5109 f35 1"/>
                  <a:gd name="f44" fmla="*/ 59376 f36 1"/>
                  <a:gd name="f45" fmla="*/ 59371 f35 1"/>
                  <a:gd name="f46" fmla="*/ 5213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1" name="Freeform 16">
                <a:extLst>
                  <a:ext uri="{FF2B5EF4-FFF2-40B4-BE49-F238E27FC236}">
                    <a16:creationId xmlns:a16="http://schemas.microsoft.com/office/drawing/2014/main" id="{2772DDCE-36BE-C5CB-4BBB-D05D69B8CA11}"/>
                  </a:ext>
                </a:extLst>
              </p:cNvPr>
              <p:cNvSpPr/>
              <p:nvPr/>
            </p:nvSpPr>
            <p:spPr>
              <a:xfrm>
                <a:off x="10511256" y="363848"/>
                <a:ext cx="502307" cy="502755"/>
              </a:xfrm>
              <a:custGeom>
                <a:avLst/>
                <a:gdLst>
                  <a:gd name="f0" fmla="val 10800000"/>
                  <a:gd name="f1" fmla="val 5400000"/>
                  <a:gd name="f2" fmla="val 180"/>
                  <a:gd name="f3" fmla="val w"/>
                  <a:gd name="f4" fmla="val h"/>
                  <a:gd name="f5" fmla="val 0"/>
                  <a:gd name="f6" fmla="val 243233"/>
                  <a:gd name="f7" fmla="val 243449"/>
                  <a:gd name="f8" fmla="val 59376"/>
                  <a:gd name="f9" fmla="val 184079"/>
                  <a:gd name="f10" fmla="val 8063"/>
                  <a:gd name="f11" fmla="val 132672"/>
                  <a:gd name="f12" fmla="+- 0 0 9991"/>
                  <a:gd name="f13" fmla="val 63179"/>
                  <a:gd name="f14" fmla="val 5213"/>
                  <a:gd name="f15" fmla="val 5109"/>
                  <a:gd name="f16" fmla="val 64127"/>
                  <a:gd name="f17" fmla="+- 0 0 10123"/>
                  <a:gd name="f18" fmla="val 133495"/>
                  <a:gd name="f19" fmla="val 8917"/>
                  <a:gd name="f20" fmla="val 183857"/>
                  <a:gd name="f21" fmla="val 59371"/>
                  <a:gd name="f22" fmla="val 235170"/>
                  <a:gd name="f23" fmla="val 110777"/>
                  <a:gd name="f24" fmla="val 253225"/>
                  <a:gd name="f25" fmla="val 180271"/>
                  <a:gd name="f26" fmla="val 238021"/>
                  <a:gd name="f27" fmla="val 238341"/>
                  <a:gd name="f28" fmla="val 179106"/>
                  <a:gd name="f29" fmla="val 253572"/>
                  <a:gd name="f30" fmla="val 109739"/>
                  <a:gd name="f31" fmla="val 234533"/>
                  <a:gd name="f32" fmla="+- 0 0 -90"/>
                  <a:gd name="f33" fmla="*/ f3 1 243233"/>
                  <a:gd name="f34" fmla="*/ f4 1 243449"/>
                  <a:gd name="f35" fmla="+- f7 0 f5"/>
                  <a:gd name="f36" fmla="+- f6 0 f5"/>
                  <a:gd name="f37" fmla="*/ f32 f0 1"/>
                  <a:gd name="f38" fmla="*/ f36 1 243233"/>
                  <a:gd name="f39" fmla="*/ f35 1 243449"/>
                  <a:gd name="f40" fmla="*/ 59376 f36 1"/>
                  <a:gd name="f41" fmla="*/ 184079 f35 1"/>
                  <a:gd name="f42" fmla="*/ 5213 f36 1"/>
                  <a:gd name="f43" fmla="*/ 5109 f35 1"/>
                  <a:gd name="f44" fmla="*/ 183857 f36 1"/>
                  <a:gd name="f45" fmla="*/ 59371 f35 1"/>
                  <a:gd name="f46" fmla="*/ 238021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2" name="Freeform 17">
                <a:extLst>
                  <a:ext uri="{FF2B5EF4-FFF2-40B4-BE49-F238E27FC236}">
                    <a16:creationId xmlns:a16="http://schemas.microsoft.com/office/drawing/2014/main" id="{28742CB3-3004-6A27-C9F3-CFCE24C34F40}"/>
                  </a:ext>
                </a:extLst>
              </p:cNvPr>
              <p:cNvSpPr/>
              <p:nvPr/>
            </p:nvSpPr>
            <p:spPr>
              <a:xfrm>
                <a:off x="11117631" y="363848"/>
                <a:ext cx="502307" cy="502755"/>
              </a:xfrm>
              <a:custGeom>
                <a:avLst/>
                <a:gdLst>
                  <a:gd name="f0" fmla="val 10800000"/>
                  <a:gd name="f1" fmla="val 5400000"/>
                  <a:gd name="f2" fmla="val 180"/>
                  <a:gd name="f3" fmla="val w"/>
                  <a:gd name="f4" fmla="val h"/>
                  <a:gd name="f5" fmla="val 0"/>
                  <a:gd name="f6" fmla="val 243233"/>
                  <a:gd name="f7" fmla="val 243449"/>
                  <a:gd name="f8" fmla="val 183857"/>
                  <a:gd name="f9" fmla="val 184079"/>
                  <a:gd name="f10" fmla="val 235170"/>
                  <a:gd name="f11" fmla="val 132672"/>
                  <a:gd name="f12" fmla="val 253225"/>
                  <a:gd name="f13" fmla="val 63179"/>
                  <a:gd name="f14" fmla="val 238021"/>
                  <a:gd name="f15" fmla="val 5109"/>
                  <a:gd name="f16" fmla="val 179106"/>
                  <a:gd name="f17" fmla="+- 0 0 10123"/>
                  <a:gd name="f18" fmla="val 109739"/>
                  <a:gd name="f19" fmla="val 8917"/>
                  <a:gd name="f20" fmla="val 59376"/>
                  <a:gd name="f21" fmla="val 59371"/>
                  <a:gd name="f22" fmla="val 8063"/>
                  <a:gd name="f23" fmla="val 110777"/>
                  <a:gd name="f24" fmla="+- 0 0 9991"/>
                  <a:gd name="f25" fmla="val 180271"/>
                  <a:gd name="f26" fmla="val 5213"/>
                  <a:gd name="f27" fmla="val 238341"/>
                  <a:gd name="f28" fmla="val 64127"/>
                  <a:gd name="f29" fmla="val 253572"/>
                  <a:gd name="f30" fmla="val 133495"/>
                  <a:gd name="f31" fmla="val 234533"/>
                  <a:gd name="f32" fmla="+- 0 0 -90"/>
                  <a:gd name="f33" fmla="*/ f3 1 243233"/>
                  <a:gd name="f34" fmla="*/ f4 1 243449"/>
                  <a:gd name="f35" fmla="+- f7 0 f5"/>
                  <a:gd name="f36" fmla="+- f6 0 f5"/>
                  <a:gd name="f37" fmla="*/ f32 f0 1"/>
                  <a:gd name="f38" fmla="*/ f36 1 243233"/>
                  <a:gd name="f39" fmla="*/ f35 1 243449"/>
                  <a:gd name="f40" fmla="*/ 183857 f36 1"/>
                  <a:gd name="f41" fmla="*/ 184079 f35 1"/>
                  <a:gd name="f42" fmla="*/ 238021 f36 1"/>
                  <a:gd name="f43" fmla="*/ 5109 f35 1"/>
                  <a:gd name="f44" fmla="*/ 59376 f36 1"/>
                  <a:gd name="f45" fmla="*/ 59371 f35 1"/>
                  <a:gd name="f46" fmla="*/ 5213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sp>
          <p:nvSpPr>
            <p:cNvPr id="13" name="Freeform 8">
              <a:extLst>
                <a:ext uri="{FF2B5EF4-FFF2-40B4-BE49-F238E27FC236}">
                  <a16:creationId xmlns:a16="http://schemas.microsoft.com/office/drawing/2014/main" id="{C642D8D7-1D4E-3584-90CD-F370A605F2FE}"/>
                </a:ext>
              </a:extLst>
            </p:cNvPr>
            <p:cNvSpPr/>
            <p:nvPr/>
          </p:nvSpPr>
          <p:spPr>
            <a:xfrm>
              <a:off x="9256297" y="-176067"/>
              <a:ext cx="231553" cy="1572749"/>
            </a:xfrm>
            <a:custGeom>
              <a:avLst/>
              <a:gdLst>
                <a:gd name="f0" fmla="val 10800000"/>
                <a:gd name="f1" fmla="val 5400000"/>
                <a:gd name="f2" fmla="val 180"/>
                <a:gd name="f3" fmla="val w"/>
                <a:gd name="f4" fmla="val h"/>
                <a:gd name="f5" fmla="val 0"/>
                <a:gd name="f6" fmla="val 112127"/>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112128"/>
                <a:gd name="f44" fmla="val 46646"/>
                <a:gd name="f45" fmla="val 101675"/>
                <a:gd name="f46" fmla="val 71397"/>
                <a:gd name="f47" fmla="val 93123"/>
                <a:gd name="f48" fmla="val 91389"/>
                <a:gd name="f49" fmla="val 85521"/>
                <a:gd name="f50" fmla="val 108524"/>
                <a:gd name="f51" fmla="val 121852"/>
                <a:gd name="f52" fmla="val 182778"/>
                <a:gd name="f53" fmla="val 196105"/>
                <a:gd name="f54" fmla="val 213240"/>
                <a:gd name="f55" fmla="val 233232"/>
                <a:gd name="f56" fmla="val 258935"/>
                <a:gd name="f57" fmla="val 350324"/>
                <a:gd name="f58" fmla="val 376027"/>
                <a:gd name="f59" fmla="val 396018"/>
                <a:gd name="f60" fmla="val 413153"/>
                <a:gd name="f61" fmla="val 426481"/>
                <a:gd name="f62" fmla="val 487407"/>
                <a:gd name="f63" fmla="val 500734"/>
                <a:gd name="f64" fmla="val 517870"/>
                <a:gd name="f65" fmla="val 537861"/>
                <a:gd name="f66" fmla="val 563564"/>
                <a:gd name="f67" fmla="val 654953"/>
                <a:gd name="f68" fmla="val 680656"/>
                <a:gd name="f69" fmla="val 700647"/>
                <a:gd name="f70" fmla="val 717783"/>
                <a:gd name="f71" fmla="val 731110"/>
                <a:gd name="f72" fmla="+- 0 0 -90"/>
                <a:gd name="f73" fmla="*/ f3 1 112127"/>
                <a:gd name="f74" fmla="*/ f4 1 761572"/>
                <a:gd name="f75" fmla="+- f7 0 f5"/>
                <a:gd name="f76" fmla="+- f6 0 f5"/>
                <a:gd name="f77" fmla="*/ f72 f0 1"/>
                <a:gd name="f78" fmla="*/ f76 1 112127"/>
                <a:gd name="f79" fmla="*/ f75 1 761572"/>
                <a:gd name="f80" fmla="*/ 79820 f76 1"/>
                <a:gd name="f81" fmla="*/ 761573 f75 1"/>
                <a:gd name="f82" fmla="*/ 0 f76 1"/>
                <a:gd name="f83" fmla="*/ 19005 f76 1"/>
                <a:gd name="f84" fmla="*/ 670184 f75 1"/>
                <a:gd name="f85" fmla="*/ 32308 f76 1"/>
                <a:gd name="f86" fmla="*/ 609258 f75 1"/>
                <a:gd name="f87" fmla="*/ 548333 f75 1"/>
                <a:gd name="f88" fmla="*/ 456944 f75 1"/>
                <a:gd name="f89" fmla="*/ 365555 f75 1"/>
                <a:gd name="f90" fmla="*/ 304629 f75 1"/>
                <a:gd name="f91" fmla="*/ 243703 f75 1"/>
                <a:gd name="f92" fmla="*/ 152315 f75 1"/>
                <a:gd name="f93" fmla="*/ 60926 f75 1"/>
                <a:gd name="f94" fmla="*/ 0 f75 1"/>
                <a:gd name="f95" fmla="*/ 112128 f76 1"/>
                <a:gd name="f96" fmla="*/ 93123 f76 1"/>
                <a:gd name="f97" fmla="*/ 91389 f75 1"/>
                <a:gd name="f98" fmla="*/ 213240 f75 1"/>
                <a:gd name="f99" fmla="*/ 396018 f75 1"/>
                <a:gd name="f100" fmla="*/ 517870 f75 1"/>
                <a:gd name="f101" fmla="*/ 700647 f75 1"/>
                <a:gd name="f102" fmla="*/ f77 1 f2"/>
                <a:gd name="f103" fmla="*/ f80 1 112127"/>
                <a:gd name="f104" fmla="*/ f81 1 761572"/>
                <a:gd name="f105" fmla="*/ f82 1 112127"/>
                <a:gd name="f106" fmla="*/ f83 1 112127"/>
                <a:gd name="f107" fmla="*/ f84 1 761572"/>
                <a:gd name="f108" fmla="*/ f85 1 112127"/>
                <a:gd name="f109" fmla="*/ f86 1 761572"/>
                <a:gd name="f110" fmla="*/ f87 1 761572"/>
                <a:gd name="f111" fmla="*/ f88 1 761572"/>
                <a:gd name="f112" fmla="*/ f89 1 761572"/>
                <a:gd name="f113" fmla="*/ f90 1 761572"/>
                <a:gd name="f114" fmla="*/ f91 1 761572"/>
                <a:gd name="f115" fmla="*/ f92 1 761572"/>
                <a:gd name="f116" fmla="*/ f93 1 761572"/>
                <a:gd name="f117" fmla="*/ f94 1 761572"/>
                <a:gd name="f118" fmla="*/ f95 1 112127"/>
                <a:gd name="f119" fmla="*/ f96 1 112127"/>
                <a:gd name="f120" fmla="*/ f97 1 761572"/>
                <a:gd name="f121" fmla="*/ f98 1 761572"/>
                <a:gd name="f122" fmla="*/ f99 1 761572"/>
                <a:gd name="f123" fmla="*/ f100 1 761572"/>
                <a:gd name="f124" fmla="*/ f101 1 761572"/>
                <a:gd name="f125" fmla="*/ f5 1 f78"/>
                <a:gd name="f126" fmla="*/ f6 1 f78"/>
                <a:gd name="f127" fmla="*/ f5 1 f79"/>
                <a:gd name="f128" fmla="*/ f7 1 f79"/>
                <a:gd name="f129" fmla="+- f102 0 f1"/>
                <a:gd name="f130" fmla="*/ f103 1 f78"/>
                <a:gd name="f131" fmla="*/ f104 1 f79"/>
                <a:gd name="f132" fmla="*/ f105 1 f78"/>
                <a:gd name="f133" fmla="*/ f106 1 f78"/>
                <a:gd name="f134" fmla="*/ f107 1 f79"/>
                <a:gd name="f135" fmla="*/ f108 1 f78"/>
                <a:gd name="f136" fmla="*/ f109 1 f79"/>
                <a:gd name="f137" fmla="*/ f110 1 f79"/>
                <a:gd name="f138" fmla="*/ f111 1 f79"/>
                <a:gd name="f139" fmla="*/ f112 1 f79"/>
                <a:gd name="f140" fmla="*/ f113 1 f79"/>
                <a:gd name="f141" fmla="*/ f114 1 f79"/>
                <a:gd name="f142" fmla="*/ f115 1 f79"/>
                <a:gd name="f143" fmla="*/ f116 1 f79"/>
                <a:gd name="f144" fmla="*/ f117 1 f79"/>
                <a:gd name="f145" fmla="*/ f118 1 f78"/>
                <a:gd name="f146" fmla="*/ f119 1 f78"/>
                <a:gd name="f147" fmla="*/ f120 1 f79"/>
                <a:gd name="f148" fmla="*/ f121 1 f79"/>
                <a:gd name="f149" fmla="*/ f122 1 f79"/>
                <a:gd name="f150" fmla="*/ f123 1 f79"/>
                <a:gd name="f151" fmla="*/ f124 1 f79"/>
                <a:gd name="f152" fmla="*/ f125 f73 1"/>
                <a:gd name="f153" fmla="*/ f126 f73 1"/>
                <a:gd name="f154" fmla="*/ f128 f74 1"/>
                <a:gd name="f155" fmla="*/ f127 f74 1"/>
                <a:gd name="f156" fmla="*/ f130 f73 1"/>
                <a:gd name="f157" fmla="*/ f131 f74 1"/>
                <a:gd name="f158" fmla="*/ f132 f73 1"/>
                <a:gd name="f159" fmla="*/ f133 f73 1"/>
                <a:gd name="f160" fmla="*/ f134 f74 1"/>
                <a:gd name="f161" fmla="*/ f135 f73 1"/>
                <a:gd name="f162" fmla="*/ f136 f74 1"/>
                <a:gd name="f163" fmla="*/ f137 f74 1"/>
                <a:gd name="f164" fmla="*/ f138 f74 1"/>
                <a:gd name="f165" fmla="*/ f139 f74 1"/>
                <a:gd name="f166" fmla="*/ f140 f74 1"/>
                <a:gd name="f167" fmla="*/ f141 f74 1"/>
                <a:gd name="f168" fmla="*/ f142 f74 1"/>
                <a:gd name="f169" fmla="*/ f143 f74 1"/>
                <a:gd name="f170" fmla="*/ f144 f74 1"/>
                <a:gd name="f171" fmla="*/ f145 f73 1"/>
                <a:gd name="f172" fmla="*/ f146 f73 1"/>
                <a:gd name="f173" fmla="*/ f147 f74 1"/>
                <a:gd name="f174" fmla="*/ f148 f74 1"/>
                <a:gd name="f175" fmla="*/ f149 f74 1"/>
                <a:gd name="f176" fmla="*/ f150 f74 1"/>
                <a:gd name="f177" fmla="*/ f151 f74 1"/>
              </a:gdLst>
              <a:ahLst/>
              <a:cxnLst>
                <a:cxn ang="3cd4">
                  <a:pos x="hc" y="t"/>
                </a:cxn>
                <a:cxn ang="0">
                  <a:pos x="r" y="vc"/>
                </a:cxn>
                <a:cxn ang="cd4">
                  <a:pos x="hc" y="b"/>
                </a:cxn>
                <a:cxn ang="cd2">
                  <a:pos x="l" y="vc"/>
                </a:cxn>
                <a:cxn ang="f129">
                  <a:pos x="f156" y="f157"/>
                </a:cxn>
                <a:cxn ang="f129">
                  <a:pos x="f158" y="f157"/>
                </a:cxn>
                <a:cxn ang="f129">
                  <a:pos x="f159" y="f160"/>
                </a:cxn>
                <a:cxn ang="f129">
                  <a:pos x="f161" y="f162"/>
                </a:cxn>
                <a:cxn ang="f129">
                  <a:pos x="f159" y="f163"/>
                </a:cxn>
                <a:cxn ang="f129">
                  <a:pos x="f158" y="f164"/>
                </a:cxn>
                <a:cxn ang="f129">
                  <a:pos x="f159" y="f165"/>
                </a:cxn>
                <a:cxn ang="f129">
                  <a:pos x="f161" y="f166"/>
                </a:cxn>
                <a:cxn ang="f129">
                  <a:pos x="f159" y="f167"/>
                </a:cxn>
                <a:cxn ang="f129">
                  <a:pos x="f158" y="f168"/>
                </a:cxn>
                <a:cxn ang="f129">
                  <a:pos x="f159" y="f169"/>
                </a:cxn>
                <a:cxn ang="f129">
                  <a:pos x="f161" y="f170"/>
                </a:cxn>
                <a:cxn ang="f129">
                  <a:pos x="f171" y="f170"/>
                </a:cxn>
                <a:cxn ang="f129">
                  <a:pos x="f172" y="f173"/>
                </a:cxn>
                <a:cxn ang="f129">
                  <a:pos x="f156" y="f168"/>
                </a:cxn>
                <a:cxn ang="f129">
                  <a:pos x="f172" y="f174"/>
                </a:cxn>
                <a:cxn ang="f129">
                  <a:pos x="f171" y="f166"/>
                </a:cxn>
                <a:cxn ang="f129">
                  <a:pos x="f172" y="f175"/>
                </a:cxn>
                <a:cxn ang="f129">
                  <a:pos x="f156" y="f164"/>
                </a:cxn>
                <a:cxn ang="f129">
                  <a:pos x="f172" y="f176"/>
                </a:cxn>
                <a:cxn ang="f129">
                  <a:pos x="f171" y="f162"/>
                </a:cxn>
                <a:cxn ang="f129">
                  <a:pos x="f172" y="f177"/>
                </a:cxn>
                <a:cxn ang="f129">
                  <a:pos x="f156" y="f157"/>
                </a:cxn>
              </a:cxnLst>
              <a:rect l="f152" t="f155" r="f153" b="f154"/>
              <a:pathLst>
                <a:path w="112127"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43" y="f5"/>
                  </a:lnTo>
                  <a:cubicBezTo>
                    <a:pt x="f43" y="f44"/>
                    <a:pt x="f45" y="f46"/>
                    <a:pt x="f47" y="f48"/>
                  </a:cubicBezTo>
                  <a:cubicBezTo>
                    <a:pt x="f49" y="f50"/>
                    <a:pt x="f8" y="f51"/>
                    <a:pt x="f8" y="f37"/>
                  </a:cubicBezTo>
                  <a:cubicBezTo>
                    <a:pt x="f8" y="f52"/>
                    <a:pt x="f49" y="f53"/>
                    <a:pt x="f47" y="f54"/>
                  </a:cubicBezTo>
                  <a:cubicBezTo>
                    <a:pt x="f45" y="f55"/>
                    <a:pt x="f43" y="f56"/>
                    <a:pt x="f43" y="f31"/>
                  </a:cubicBezTo>
                  <a:cubicBezTo>
                    <a:pt x="f43" y="f57"/>
                    <a:pt x="f45" y="f58"/>
                    <a:pt x="f47" y="f59"/>
                  </a:cubicBezTo>
                  <a:cubicBezTo>
                    <a:pt x="f49" y="f60"/>
                    <a:pt x="f8" y="f61"/>
                    <a:pt x="f8" y="f25"/>
                  </a:cubicBezTo>
                  <a:cubicBezTo>
                    <a:pt x="f8" y="f62"/>
                    <a:pt x="f49" y="f63"/>
                    <a:pt x="f47" y="f64"/>
                  </a:cubicBezTo>
                  <a:cubicBezTo>
                    <a:pt x="f45" y="f65"/>
                    <a:pt x="f43" y="f66"/>
                    <a:pt x="f43" y="f19"/>
                  </a:cubicBezTo>
                  <a:cubicBezTo>
                    <a:pt x="f43" y="f67"/>
                    <a:pt x="f45" y="f68"/>
                    <a:pt x="f47" y="f69"/>
                  </a:cubicBezTo>
                  <a:cubicBezTo>
                    <a:pt x="f49" y="f70"/>
                    <a:pt x="f8" y="f71"/>
                    <a:pt x="f8" y="f9"/>
                  </a:cubicBez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4" name="Freeform 9">
              <a:extLst>
                <a:ext uri="{FF2B5EF4-FFF2-40B4-BE49-F238E27FC236}">
                  <a16:creationId xmlns:a16="http://schemas.microsoft.com/office/drawing/2014/main" id="{7F02F840-D6FB-3A5D-4760-361A1B654FBA}"/>
                </a:ext>
              </a:extLst>
            </p:cNvPr>
            <p:cNvSpPr/>
            <p:nvPr/>
          </p:nvSpPr>
          <p:spPr>
            <a:xfrm>
              <a:off x="9638955" y="-176067"/>
              <a:ext cx="231553" cy="1572749"/>
            </a:xfrm>
            <a:custGeom>
              <a:avLst/>
              <a:gdLst>
                <a:gd name="f0" fmla="val 10800000"/>
                <a:gd name="f1" fmla="val 5400000"/>
                <a:gd name="f2" fmla="val 180"/>
                <a:gd name="f3" fmla="val w"/>
                <a:gd name="f4" fmla="val h"/>
                <a:gd name="f5" fmla="val 0"/>
                <a:gd name="f6" fmla="val 112127"/>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112128"/>
                <a:gd name="f44" fmla="val 46646"/>
                <a:gd name="f45" fmla="val 101675"/>
                <a:gd name="f46" fmla="val 71397"/>
                <a:gd name="f47" fmla="val 93123"/>
                <a:gd name="f48" fmla="val 91389"/>
                <a:gd name="f49" fmla="val 85521"/>
                <a:gd name="f50" fmla="val 108524"/>
                <a:gd name="f51" fmla="val 121852"/>
                <a:gd name="f52" fmla="val 182778"/>
                <a:gd name="f53" fmla="val 196105"/>
                <a:gd name="f54" fmla="val 213240"/>
                <a:gd name="f55" fmla="val 233232"/>
                <a:gd name="f56" fmla="val 258935"/>
                <a:gd name="f57" fmla="val 350324"/>
                <a:gd name="f58" fmla="val 376027"/>
                <a:gd name="f59" fmla="val 396018"/>
                <a:gd name="f60" fmla="val 413153"/>
                <a:gd name="f61" fmla="val 426481"/>
                <a:gd name="f62" fmla="val 487407"/>
                <a:gd name="f63" fmla="val 500734"/>
                <a:gd name="f64" fmla="val 517870"/>
                <a:gd name="f65" fmla="val 537861"/>
                <a:gd name="f66" fmla="val 563564"/>
                <a:gd name="f67" fmla="val 654953"/>
                <a:gd name="f68" fmla="val 680656"/>
                <a:gd name="f69" fmla="val 700647"/>
                <a:gd name="f70" fmla="val 717783"/>
                <a:gd name="f71" fmla="val 731110"/>
                <a:gd name="f72" fmla="+- 0 0 -90"/>
                <a:gd name="f73" fmla="*/ f3 1 112127"/>
                <a:gd name="f74" fmla="*/ f4 1 761572"/>
                <a:gd name="f75" fmla="+- f7 0 f5"/>
                <a:gd name="f76" fmla="+- f6 0 f5"/>
                <a:gd name="f77" fmla="*/ f72 f0 1"/>
                <a:gd name="f78" fmla="*/ f76 1 112127"/>
                <a:gd name="f79" fmla="*/ f75 1 761572"/>
                <a:gd name="f80" fmla="*/ 79820 f76 1"/>
                <a:gd name="f81" fmla="*/ 761573 f75 1"/>
                <a:gd name="f82" fmla="*/ 0 f76 1"/>
                <a:gd name="f83" fmla="*/ 19005 f76 1"/>
                <a:gd name="f84" fmla="*/ 670184 f75 1"/>
                <a:gd name="f85" fmla="*/ 32308 f76 1"/>
                <a:gd name="f86" fmla="*/ 609258 f75 1"/>
                <a:gd name="f87" fmla="*/ 548333 f75 1"/>
                <a:gd name="f88" fmla="*/ 456944 f75 1"/>
                <a:gd name="f89" fmla="*/ 365555 f75 1"/>
                <a:gd name="f90" fmla="*/ 304629 f75 1"/>
                <a:gd name="f91" fmla="*/ 243703 f75 1"/>
                <a:gd name="f92" fmla="*/ 152315 f75 1"/>
                <a:gd name="f93" fmla="*/ 60926 f75 1"/>
                <a:gd name="f94" fmla="*/ 0 f75 1"/>
                <a:gd name="f95" fmla="*/ 112128 f76 1"/>
                <a:gd name="f96" fmla="*/ 93123 f76 1"/>
                <a:gd name="f97" fmla="*/ 91389 f75 1"/>
                <a:gd name="f98" fmla="*/ 213240 f75 1"/>
                <a:gd name="f99" fmla="*/ 396018 f75 1"/>
                <a:gd name="f100" fmla="*/ 517870 f75 1"/>
                <a:gd name="f101" fmla="*/ 700647 f75 1"/>
                <a:gd name="f102" fmla="*/ f77 1 f2"/>
                <a:gd name="f103" fmla="*/ f80 1 112127"/>
                <a:gd name="f104" fmla="*/ f81 1 761572"/>
                <a:gd name="f105" fmla="*/ f82 1 112127"/>
                <a:gd name="f106" fmla="*/ f83 1 112127"/>
                <a:gd name="f107" fmla="*/ f84 1 761572"/>
                <a:gd name="f108" fmla="*/ f85 1 112127"/>
                <a:gd name="f109" fmla="*/ f86 1 761572"/>
                <a:gd name="f110" fmla="*/ f87 1 761572"/>
                <a:gd name="f111" fmla="*/ f88 1 761572"/>
                <a:gd name="f112" fmla="*/ f89 1 761572"/>
                <a:gd name="f113" fmla="*/ f90 1 761572"/>
                <a:gd name="f114" fmla="*/ f91 1 761572"/>
                <a:gd name="f115" fmla="*/ f92 1 761572"/>
                <a:gd name="f116" fmla="*/ f93 1 761572"/>
                <a:gd name="f117" fmla="*/ f94 1 761572"/>
                <a:gd name="f118" fmla="*/ f95 1 112127"/>
                <a:gd name="f119" fmla="*/ f96 1 112127"/>
                <a:gd name="f120" fmla="*/ f97 1 761572"/>
                <a:gd name="f121" fmla="*/ f98 1 761572"/>
                <a:gd name="f122" fmla="*/ f99 1 761572"/>
                <a:gd name="f123" fmla="*/ f100 1 761572"/>
                <a:gd name="f124" fmla="*/ f101 1 761572"/>
                <a:gd name="f125" fmla="*/ f5 1 f78"/>
                <a:gd name="f126" fmla="*/ f6 1 f78"/>
                <a:gd name="f127" fmla="*/ f5 1 f79"/>
                <a:gd name="f128" fmla="*/ f7 1 f79"/>
                <a:gd name="f129" fmla="+- f102 0 f1"/>
                <a:gd name="f130" fmla="*/ f103 1 f78"/>
                <a:gd name="f131" fmla="*/ f104 1 f79"/>
                <a:gd name="f132" fmla="*/ f105 1 f78"/>
                <a:gd name="f133" fmla="*/ f106 1 f78"/>
                <a:gd name="f134" fmla="*/ f107 1 f79"/>
                <a:gd name="f135" fmla="*/ f108 1 f78"/>
                <a:gd name="f136" fmla="*/ f109 1 f79"/>
                <a:gd name="f137" fmla="*/ f110 1 f79"/>
                <a:gd name="f138" fmla="*/ f111 1 f79"/>
                <a:gd name="f139" fmla="*/ f112 1 f79"/>
                <a:gd name="f140" fmla="*/ f113 1 f79"/>
                <a:gd name="f141" fmla="*/ f114 1 f79"/>
                <a:gd name="f142" fmla="*/ f115 1 f79"/>
                <a:gd name="f143" fmla="*/ f116 1 f79"/>
                <a:gd name="f144" fmla="*/ f117 1 f79"/>
                <a:gd name="f145" fmla="*/ f118 1 f78"/>
                <a:gd name="f146" fmla="*/ f119 1 f78"/>
                <a:gd name="f147" fmla="*/ f120 1 f79"/>
                <a:gd name="f148" fmla="*/ f121 1 f79"/>
                <a:gd name="f149" fmla="*/ f122 1 f79"/>
                <a:gd name="f150" fmla="*/ f123 1 f79"/>
                <a:gd name="f151" fmla="*/ f124 1 f79"/>
                <a:gd name="f152" fmla="*/ f125 f73 1"/>
                <a:gd name="f153" fmla="*/ f126 f73 1"/>
                <a:gd name="f154" fmla="*/ f128 f74 1"/>
                <a:gd name="f155" fmla="*/ f127 f74 1"/>
                <a:gd name="f156" fmla="*/ f130 f73 1"/>
                <a:gd name="f157" fmla="*/ f131 f74 1"/>
                <a:gd name="f158" fmla="*/ f132 f73 1"/>
                <a:gd name="f159" fmla="*/ f133 f73 1"/>
                <a:gd name="f160" fmla="*/ f134 f74 1"/>
                <a:gd name="f161" fmla="*/ f135 f73 1"/>
                <a:gd name="f162" fmla="*/ f136 f74 1"/>
                <a:gd name="f163" fmla="*/ f137 f74 1"/>
                <a:gd name="f164" fmla="*/ f138 f74 1"/>
                <a:gd name="f165" fmla="*/ f139 f74 1"/>
                <a:gd name="f166" fmla="*/ f140 f74 1"/>
                <a:gd name="f167" fmla="*/ f141 f74 1"/>
                <a:gd name="f168" fmla="*/ f142 f74 1"/>
                <a:gd name="f169" fmla="*/ f143 f74 1"/>
                <a:gd name="f170" fmla="*/ f144 f74 1"/>
                <a:gd name="f171" fmla="*/ f145 f73 1"/>
                <a:gd name="f172" fmla="*/ f146 f73 1"/>
                <a:gd name="f173" fmla="*/ f147 f74 1"/>
                <a:gd name="f174" fmla="*/ f148 f74 1"/>
                <a:gd name="f175" fmla="*/ f149 f74 1"/>
                <a:gd name="f176" fmla="*/ f150 f74 1"/>
                <a:gd name="f177" fmla="*/ f151 f74 1"/>
              </a:gdLst>
              <a:ahLst/>
              <a:cxnLst>
                <a:cxn ang="3cd4">
                  <a:pos x="hc" y="t"/>
                </a:cxn>
                <a:cxn ang="0">
                  <a:pos x="r" y="vc"/>
                </a:cxn>
                <a:cxn ang="cd4">
                  <a:pos x="hc" y="b"/>
                </a:cxn>
                <a:cxn ang="cd2">
                  <a:pos x="l" y="vc"/>
                </a:cxn>
                <a:cxn ang="f129">
                  <a:pos x="f156" y="f157"/>
                </a:cxn>
                <a:cxn ang="f129">
                  <a:pos x="f158" y="f157"/>
                </a:cxn>
                <a:cxn ang="f129">
                  <a:pos x="f159" y="f160"/>
                </a:cxn>
                <a:cxn ang="f129">
                  <a:pos x="f161" y="f162"/>
                </a:cxn>
                <a:cxn ang="f129">
                  <a:pos x="f159" y="f163"/>
                </a:cxn>
                <a:cxn ang="f129">
                  <a:pos x="f158" y="f164"/>
                </a:cxn>
                <a:cxn ang="f129">
                  <a:pos x="f159" y="f165"/>
                </a:cxn>
                <a:cxn ang="f129">
                  <a:pos x="f161" y="f166"/>
                </a:cxn>
                <a:cxn ang="f129">
                  <a:pos x="f159" y="f167"/>
                </a:cxn>
                <a:cxn ang="f129">
                  <a:pos x="f158" y="f168"/>
                </a:cxn>
                <a:cxn ang="f129">
                  <a:pos x="f159" y="f169"/>
                </a:cxn>
                <a:cxn ang="f129">
                  <a:pos x="f161" y="f170"/>
                </a:cxn>
                <a:cxn ang="f129">
                  <a:pos x="f171" y="f170"/>
                </a:cxn>
                <a:cxn ang="f129">
                  <a:pos x="f172" y="f173"/>
                </a:cxn>
                <a:cxn ang="f129">
                  <a:pos x="f156" y="f168"/>
                </a:cxn>
                <a:cxn ang="f129">
                  <a:pos x="f172" y="f174"/>
                </a:cxn>
                <a:cxn ang="f129">
                  <a:pos x="f171" y="f166"/>
                </a:cxn>
                <a:cxn ang="f129">
                  <a:pos x="f172" y="f175"/>
                </a:cxn>
                <a:cxn ang="f129">
                  <a:pos x="f156" y="f164"/>
                </a:cxn>
                <a:cxn ang="f129">
                  <a:pos x="f172" y="f176"/>
                </a:cxn>
                <a:cxn ang="f129">
                  <a:pos x="f171" y="f162"/>
                </a:cxn>
                <a:cxn ang="f129">
                  <a:pos x="f172" y="f177"/>
                </a:cxn>
                <a:cxn ang="f129">
                  <a:pos x="f156" y="f157"/>
                </a:cxn>
              </a:cxnLst>
              <a:rect l="f152" t="f155" r="f153" b="f154"/>
              <a:pathLst>
                <a:path w="112127"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43" y="f5"/>
                  </a:lnTo>
                  <a:cubicBezTo>
                    <a:pt x="f43" y="f44"/>
                    <a:pt x="f45" y="f46"/>
                    <a:pt x="f47" y="f48"/>
                  </a:cubicBezTo>
                  <a:cubicBezTo>
                    <a:pt x="f49" y="f50"/>
                    <a:pt x="f8" y="f51"/>
                    <a:pt x="f8" y="f37"/>
                  </a:cubicBezTo>
                  <a:cubicBezTo>
                    <a:pt x="f8" y="f52"/>
                    <a:pt x="f49" y="f53"/>
                    <a:pt x="f47" y="f54"/>
                  </a:cubicBezTo>
                  <a:cubicBezTo>
                    <a:pt x="f45" y="f55"/>
                    <a:pt x="f43" y="f56"/>
                    <a:pt x="f43" y="f31"/>
                  </a:cubicBezTo>
                  <a:cubicBezTo>
                    <a:pt x="f43" y="f57"/>
                    <a:pt x="f45" y="f58"/>
                    <a:pt x="f47" y="f59"/>
                  </a:cubicBezTo>
                  <a:cubicBezTo>
                    <a:pt x="f49" y="f60"/>
                    <a:pt x="f8" y="f61"/>
                    <a:pt x="f8" y="f25"/>
                  </a:cubicBezTo>
                  <a:cubicBezTo>
                    <a:pt x="f8" y="f62"/>
                    <a:pt x="f49" y="f63"/>
                    <a:pt x="f47" y="f64"/>
                  </a:cubicBezTo>
                  <a:cubicBezTo>
                    <a:pt x="f45" y="f65"/>
                    <a:pt x="f43" y="f66"/>
                    <a:pt x="f43" y="f19"/>
                  </a:cubicBezTo>
                  <a:cubicBezTo>
                    <a:pt x="f43" y="f67"/>
                    <a:pt x="f45" y="f68"/>
                    <a:pt x="f47" y="f69"/>
                  </a:cubicBezTo>
                  <a:cubicBezTo>
                    <a:pt x="f49" y="f70"/>
                    <a:pt x="f8" y="f71"/>
                    <a:pt x="f8" y="f9"/>
                  </a:cubicBez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5" name="Freeform 10">
              <a:extLst>
                <a:ext uri="{FF2B5EF4-FFF2-40B4-BE49-F238E27FC236}">
                  <a16:creationId xmlns:a16="http://schemas.microsoft.com/office/drawing/2014/main" id="{1681DE87-C914-D292-8110-673B2F199860}"/>
                </a:ext>
              </a:extLst>
            </p:cNvPr>
            <p:cNvSpPr/>
            <p:nvPr/>
          </p:nvSpPr>
          <p:spPr>
            <a:xfrm>
              <a:off x="10023579" y="-176067"/>
              <a:ext cx="231562" cy="1572749"/>
            </a:xfrm>
            <a:custGeom>
              <a:avLst/>
              <a:gdLst>
                <a:gd name="f0" fmla="val 10800000"/>
                <a:gd name="f1" fmla="val 5400000"/>
                <a:gd name="f2" fmla="val 180"/>
                <a:gd name="f3" fmla="val w"/>
                <a:gd name="f4" fmla="val h"/>
                <a:gd name="f5" fmla="val 0"/>
                <a:gd name="f6" fmla="val 112128"/>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46646"/>
                <a:gd name="f44" fmla="val 101675"/>
                <a:gd name="f45" fmla="val 71397"/>
                <a:gd name="f46" fmla="val 93123"/>
                <a:gd name="f47" fmla="val 91389"/>
                <a:gd name="f48" fmla="val 85521"/>
                <a:gd name="f49" fmla="val 108524"/>
                <a:gd name="f50" fmla="val 121852"/>
                <a:gd name="f51" fmla="val 182778"/>
                <a:gd name="f52" fmla="val 196105"/>
                <a:gd name="f53" fmla="val 213240"/>
                <a:gd name="f54" fmla="val 233232"/>
                <a:gd name="f55" fmla="val 258935"/>
                <a:gd name="f56" fmla="val 350324"/>
                <a:gd name="f57" fmla="val 376027"/>
                <a:gd name="f58" fmla="val 396018"/>
                <a:gd name="f59" fmla="val 413153"/>
                <a:gd name="f60" fmla="val 426481"/>
                <a:gd name="f61" fmla="val 487407"/>
                <a:gd name="f62" fmla="val 500734"/>
                <a:gd name="f63" fmla="val 517870"/>
                <a:gd name="f64" fmla="val 537861"/>
                <a:gd name="f65" fmla="val 563564"/>
                <a:gd name="f66" fmla="val 654953"/>
                <a:gd name="f67" fmla="val 680656"/>
                <a:gd name="f68" fmla="val 700647"/>
                <a:gd name="f69" fmla="val 717783"/>
                <a:gd name="f70" fmla="val 731110"/>
                <a:gd name="f71" fmla="+- 0 0 -90"/>
                <a:gd name="f72" fmla="*/ f3 1 112128"/>
                <a:gd name="f73" fmla="*/ f4 1 761572"/>
                <a:gd name="f74" fmla="+- f7 0 f5"/>
                <a:gd name="f75" fmla="+- f6 0 f5"/>
                <a:gd name="f76" fmla="*/ f71 f0 1"/>
                <a:gd name="f77" fmla="*/ f75 1 112128"/>
                <a:gd name="f78" fmla="*/ f74 1 761572"/>
                <a:gd name="f79" fmla="*/ 79820 f75 1"/>
                <a:gd name="f80" fmla="*/ 761573 f74 1"/>
                <a:gd name="f81" fmla="*/ 0 f75 1"/>
                <a:gd name="f82" fmla="*/ 19005 f75 1"/>
                <a:gd name="f83" fmla="*/ 670184 f74 1"/>
                <a:gd name="f84" fmla="*/ 32308 f75 1"/>
                <a:gd name="f85" fmla="*/ 609258 f74 1"/>
                <a:gd name="f86" fmla="*/ 548333 f74 1"/>
                <a:gd name="f87" fmla="*/ 456944 f74 1"/>
                <a:gd name="f88" fmla="*/ 365555 f74 1"/>
                <a:gd name="f89" fmla="*/ 304629 f74 1"/>
                <a:gd name="f90" fmla="*/ 243703 f74 1"/>
                <a:gd name="f91" fmla="*/ 152315 f74 1"/>
                <a:gd name="f92" fmla="*/ 60926 f74 1"/>
                <a:gd name="f93" fmla="*/ 0 f74 1"/>
                <a:gd name="f94" fmla="*/ 112128 f75 1"/>
                <a:gd name="f95" fmla="*/ 93123 f75 1"/>
                <a:gd name="f96" fmla="*/ 91389 f74 1"/>
                <a:gd name="f97" fmla="*/ 213240 f74 1"/>
                <a:gd name="f98" fmla="*/ 396018 f74 1"/>
                <a:gd name="f99" fmla="*/ 517870 f74 1"/>
                <a:gd name="f100" fmla="*/ 700647 f74 1"/>
                <a:gd name="f101" fmla="*/ f76 1 f2"/>
                <a:gd name="f102" fmla="*/ f79 1 112128"/>
                <a:gd name="f103" fmla="*/ f80 1 761572"/>
                <a:gd name="f104" fmla="*/ f81 1 112128"/>
                <a:gd name="f105" fmla="*/ f82 1 112128"/>
                <a:gd name="f106" fmla="*/ f83 1 761572"/>
                <a:gd name="f107" fmla="*/ f84 1 112128"/>
                <a:gd name="f108" fmla="*/ f85 1 761572"/>
                <a:gd name="f109" fmla="*/ f86 1 761572"/>
                <a:gd name="f110" fmla="*/ f87 1 761572"/>
                <a:gd name="f111" fmla="*/ f88 1 761572"/>
                <a:gd name="f112" fmla="*/ f89 1 761572"/>
                <a:gd name="f113" fmla="*/ f90 1 761572"/>
                <a:gd name="f114" fmla="*/ f91 1 761572"/>
                <a:gd name="f115" fmla="*/ f92 1 761572"/>
                <a:gd name="f116" fmla="*/ f93 1 761572"/>
                <a:gd name="f117" fmla="*/ f94 1 112128"/>
                <a:gd name="f118" fmla="*/ f95 1 112128"/>
                <a:gd name="f119" fmla="*/ f96 1 761572"/>
                <a:gd name="f120" fmla="*/ f97 1 761572"/>
                <a:gd name="f121" fmla="*/ f98 1 761572"/>
                <a:gd name="f122" fmla="*/ f99 1 761572"/>
                <a:gd name="f123" fmla="*/ f100 1 761572"/>
                <a:gd name="f124" fmla="*/ f5 1 f77"/>
                <a:gd name="f125" fmla="*/ f6 1 f77"/>
                <a:gd name="f126" fmla="*/ f5 1 f78"/>
                <a:gd name="f127" fmla="*/ f7 1 f78"/>
                <a:gd name="f128" fmla="+- f101 0 f1"/>
                <a:gd name="f129" fmla="*/ f102 1 f77"/>
                <a:gd name="f130" fmla="*/ f103 1 f78"/>
                <a:gd name="f131" fmla="*/ f104 1 f77"/>
                <a:gd name="f132" fmla="*/ f105 1 f77"/>
                <a:gd name="f133" fmla="*/ f106 1 f78"/>
                <a:gd name="f134" fmla="*/ f107 1 f77"/>
                <a:gd name="f135" fmla="*/ f108 1 f78"/>
                <a:gd name="f136" fmla="*/ f109 1 f78"/>
                <a:gd name="f137" fmla="*/ f110 1 f78"/>
                <a:gd name="f138" fmla="*/ f111 1 f78"/>
                <a:gd name="f139" fmla="*/ f112 1 f78"/>
                <a:gd name="f140" fmla="*/ f113 1 f78"/>
                <a:gd name="f141" fmla="*/ f114 1 f78"/>
                <a:gd name="f142" fmla="*/ f115 1 f78"/>
                <a:gd name="f143" fmla="*/ f116 1 f78"/>
                <a:gd name="f144" fmla="*/ f117 1 f77"/>
                <a:gd name="f145" fmla="*/ f118 1 f77"/>
                <a:gd name="f146" fmla="*/ f119 1 f78"/>
                <a:gd name="f147" fmla="*/ f120 1 f78"/>
                <a:gd name="f148" fmla="*/ f121 1 f78"/>
                <a:gd name="f149" fmla="*/ f122 1 f78"/>
                <a:gd name="f150" fmla="*/ f123 1 f78"/>
                <a:gd name="f151" fmla="*/ f124 f72 1"/>
                <a:gd name="f152" fmla="*/ f125 f72 1"/>
                <a:gd name="f153" fmla="*/ f127 f73 1"/>
                <a:gd name="f154" fmla="*/ f126 f73 1"/>
                <a:gd name="f155" fmla="*/ f129 f72 1"/>
                <a:gd name="f156" fmla="*/ f130 f73 1"/>
                <a:gd name="f157" fmla="*/ f131 f72 1"/>
                <a:gd name="f158" fmla="*/ f132 f72 1"/>
                <a:gd name="f159" fmla="*/ f133 f73 1"/>
                <a:gd name="f160" fmla="*/ f134 f72 1"/>
                <a:gd name="f161" fmla="*/ f135 f73 1"/>
                <a:gd name="f162" fmla="*/ f136 f73 1"/>
                <a:gd name="f163" fmla="*/ f137 f73 1"/>
                <a:gd name="f164" fmla="*/ f138 f73 1"/>
                <a:gd name="f165" fmla="*/ f139 f73 1"/>
                <a:gd name="f166" fmla="*/ f140 f73 1"/>
                <a:gd name="f167" fmla="*/ f141 f73 1"/>
                <a:gd name="f168" fmla="*/ f142 f73 1"/>
                <a:gd name="f169" fmla="*/ f143 f73 1"/>
                <a:gd name="f170" fmla="*/ f144 f72 1"/>
                <a:gd name="f171" fmla="*/ f145 f72 1"/>
                <a:gd name="f172" fmla="*/ f146 f73 1"/>
                <a:gd name="f173" fmla="*/ f147 f73 1"/>
                <a:gd name="f174" fmla="*/ f148 f73 1"/>
                <a:gd name="f175" fmla="*/ f149 f73 1"/>
                <a:gd name="f176" fmla="*/ f150 f73 1"/>
              </a:gdLst>
              <a:ahLst/>
              <a:cxnLst>
                <a:cxn ang="3cd4">
                  <a:pos x="hc" y="t"/>
                </a:cxn>
                <a:cxn ang="0">
                  <a:pos x="r" y="vc"/>
                </a:cxn>
                <a:cxn ang="cd4">
                  <a:pos x="hc" y="b"/>
                </a:cxn>
                <a:cxn ang="cd2">
                  <a:pos x="l" y="vc"/>
                </a:cxn>
                <a:cxn ang="f128">
                  <a:pos x="f155" y="f156"/>
                </a:cxn>
                <a:cxn ang="f128">
                  <a:pos x="f157" y="f156"/>
                </a:cxn>
                <a:cxn ang="f128">
                  <a:pos x="f158" y="f159"/>
                </a:cxn>
                <a:cxn ang="f128">
                  <a:pos x="f160" y="f161"/>
                </a:cxn>
                <a:cxn ang="f128">
                  <a:pos x="f158" y="f162"/>
                </a:cxn>
                <a:cxn ang="f128">
                  <a:pos x="f157" y="f163"/>
                </a:cxn>
                <a:cxn ang="f128">
                  <a:pos x="f158" y="f164"/>
                </a:cxn>
                <a:cxn ang="f128">
                  <a:pos x="f160" y="f165"/>
                </a:cxn>
                <a:cxn ang="f128">
                  <a:pos x="f158" y="f166"/>
                </a:cxn>
                <a:cxn ang="f128">
                  <a:pos x="f157" y="f167"/>
                </a:cxn>
                <a:cxn ang="f128">
                  <a:pos x="f158" y="f168"/>
                </a:cxn>
                <a:cxn ang="f128">
                  <a:pos x="f160" y="f169"/>
                </a:cxn>
                <a:cxn ang="f128">
                  <a:pos x="f170" y="f169"/>
                </a:cxn>
                <a:cxn ang="f128">
                  <a:pos x="f171" y="f172"/>
                </a:cxn>
                <a:cxn ang="f128">
                  <a:pos x="f155" y="f167"/>
                </a:cxn>
                <a:cxn ang="f128">
                  <a:pos x="f171" y="f173"/>
                </a:cxn>
                <a:cxn ang="f128">
                  <a:pos x="f170" y="f165"/>
                </a:cxn>
                <a:cxn ang="f128">
                  <a:pos x="f171" y="f174"/>
                </a:cxn>
                <a:cxn ang="f128">
                  <a:pos x="f155" y="f163"/>
                </a:cxn>
                <a:cxn ang="f128">
                  <a:pos x="f171" y="f175"/>
                </a:cxn>
                <a:cxn ang="f128">
                  <a:pos x="f170" y="f161"/>
                </a:cxn>
                <a:cxn ang="f128">
                  <a:pos x="f171" y="f176"/>
                </a:cxn>
                <a:cxn ang="f128">
                  <a:pos x="f155" y="f156"/>
                </a:cxn>
              </a:cxnLst>
              <a:rect l="f151" t="f154" r="f152" b="f153"/>
              <a:pathLst>
                <a:path w="112128"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6" y="f5"/>
                  </a:lnTo>
                  <a:cubicBezTo>
                    <a:pt x="f6" y="f43"/>
                    <a:pt x="f44" y="f45"/>
                    <a:pt x="f46" y="f47"/>
                  </a:cubicBezTo>
                  <a:cubicBezTo>
                    <a:pt x="f48" y="f49"/>
                    <a:pt x="f8" y="f50"/>
                    <a:pt x="f8" y="f37"/>
                  </a:cubicBezTo>
                  <a:cubicBezTo>
                    <a:pt x="f8" y="f51"/>
                    <a:pt x="f48" y="f52"/>
                    <a:pt x="f46" y="f53"/>
                  </a:cubicBezTo>
                  <a:cubicBezTo>
                    <a:pt x="f44" y="f54"/>
                    <a:pt x="f6" y="f55"/>
                    <a:pt x="f6" y="f31"/>
                  </a:cubicBezTo>
                  <a:cubicBezTo>
                    <a:pt x="f6" y="f56"/>
                    <a:pt x="f44" y="f57"/>
                    <a:pt x="f46" y="f58"/>
                  </a:cubicBezTo>
                  <a:cubicBezTo>
                    <a:pt x="f48" y="f59"/>
                    <a:pt x="f8" y="f60"/>
                    <a:pt x="f8" y="f25"/>
                  </a:cubicBezTo>
                  <a:cubicBezTo>
                    <a:pt x="f8" y="f61"/>
                    <a:pt x="f48" y="f62"/>
                    <a:pt x="f46" y="f63"/>
                  </a:cubicBezTo>
                  <a:cubicBezTo>
                    <a:pt x="f44" y="f64"/>
                    <a:pt x="f6" y="f65"/>
                    <a:pt x="f6" y="f19"/>
                  </a:cubicBezTo>
                  <a:cubicBezTo>
                    <a:pt x="f6" y="f66"/>
                    <a:pt x="f44" y="f67"/>
                    <a:pt x="f46" y="f68"/>
                  </a:cubicBezTo>
                  <a:cubicBezTo>
                    <a:pt x="f48" y="f69"/>
                    <a:pt x="f8" y="f70"/>
                    <a:pt x="f8" y="f9"/>
                  </a:cubicBez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6" name="Freeform 11">
              <a:extLst>
                <a:ext uri="{FF2B5EF4-FFF2-40B4-BE49-F238E27FC236}">
                  <a16:creationId xmlns:a16="http://schemas.microsoft.com/office/drawing/2014/main" id="{12715CE3-FC03-1303-CA4A-01BF706F5BED}"/>
                </a:ext>
              </a:extLst>
            </p:cNvPr>
            <p:cNvSpPr/>
            <p:nvPr/>
          </p:nvSpPr>
          <p:spPr>
            <a:xfrm>
              <a:off x="10806571" y="-181965"/>
              <a:ext cx="518062" cy="519004"/>
            </a:xfrm>
            <a:custGeom>
              <a:avLst/>
              <a:gdLst>
                <a:gd name="f0" fmla="val 10800000"/>
                <a:gd name="f1" fmla="val 5400000"/>
                <a:gd name="f2" fmla="val 180"/>
                <a:gd name="f3" fmla="val w"/>
                <a:gd name="f4" fmla="val h"/>
                <a:gd name="f5" fmla="val 0"/>
                <a:gd name="f6" fmla="val 250862"/>
                <a:gd name="f7" fmla="val 251319"/>
                <a:gd name="f8" fmla="val 250863"/>
                <a:gd name="f9" fmla="val 125660"/>
                <a:gd name="f10" fmla="val 195059"/>
                <a:gd name="f11" fmla="val 194705"/>
                <a:gd name="f12" fmla="val 125431"/>
                <a:gd name="f13" fmla="val 56158"/>
                <a:gd name="f14" fmla="val 56260"/>
                <a:gd name="f15" fmla="+- 0 0 -90"/>
                <a:gd name="f16" fmla="*/ f3 1 250862"/>
                <a:gd name="f17" fmla="*/ f4 1 251319"/>
                <a:gd name="f18" fmla="+- f7 0 f5"/>
                <a:gd name="f19" fmla="+- f6 0 f5"/>
                <a:gd name="f20" fmla="*/ f15 f0 1"/>
                <a:gd name="f21" fmla="*/ f19 1 250862"/>
                <a:gd name="f22" fmla="*/ f18 1 251319"/>
                <a:gd name="f23" fmla="*/ 250863 f19 1"/>
                <a:gd name="f24" fmla="*/ 125660 f18 1"/>
                <a:gd name="f25" fmla="*/ 125431 f19 1"/>
                <a:gd name="f26" fmla="*/ 251319 f18 1"/>
                <a:gd name="f27" fmla="*/ 0 f19 1"/>
                <a:gd name="f28" fmla="*/ 0 f18 1"/>
                <a:gd name="f29" fmla="*/ f20 1 f2"/>
                <a:gd name="f30" fmla="*/ f23 1 250862"/>
                <a:gd name="f31" fmla="*/ f24 1 251319"/>
                <a:gd name="f32" fmla="*/ f25 1 250862"/>
                <a:gd name="f33" fmla="*/ f26 1 251319"/>
                <a:gd name="f34" fmla="*/ f27 1 250862"/>
                <a:gd name="f35" fmla="*/ f28 1 251319"/>
                <a:gd name="f36" fmla="*/ f5 1 f21"/>
                <a:gd name="f37" fmla="*/ f6 1 f21"/>
                <a:gd name="f38" fmla="*/ f5 1 f22"/>
                <a:gd name="f39" fmla="*/ f7 1 f22"/>
                <a:gd name="f40" fmla="+- f29 0 f1"/>
                <a:gd name="f41" fmla="*/ f30 1 f21"/>
                <a:gd name="f42" fmla="*/ f31 1 f22"/>
                <a:gd name="f43" fmla="*/ f32 1 f21"/>
                <a:gd name="f44" fmla="*/ f33 1 f22"/>
                <a:gd name="f45" fmla="*/ f34 1 f21"/>
                <a:gd name="f46" fmla="*/ f35 1 f22"/>
                <a:gd name="f47" fmla="*/ f36 f16 1"/>
                <a:gd name="f48" fmla="*/ f37 f16 1"/>
                <a:gd name="f49" fmla="*/ f39 f17 1"/>
                <a:gd name="f50" fmla="*/ f38 f17 1"/>
                <a:gd name="f51" fmla="*/ f41 f16 1"/>
                <a:gd name="f52" fmla="*/ f42 f17 1"/>
                <a:gd name="f53" fmla="*/ f43 f16 1"/>
                <a:gd name="f54" fmla="*/ f44 f17 1"/>
                <a:gd name="f55" fmla="*/ f45 f16 1"/>
                <a:gd name="f56" fmla="*/ f46 f17 1"/>
              </a:gdLst>
              <a:ahLst/>
              <a:cxnLst>
                <a:cxn ang="3cd4">
                  <a:pos x="hc" y="t"/>
                </a:cxn>
                <a:cxn ang="0">
                  <a:pos x="r" y="vc"/>
                </a:cxn>
                <a:cxn ang="cd4">
                  <a:pos x="hc" y="b"/>
                </a:cxn>
                <a:cxn ang="cd2">
                  <a:pos x="l" y="vc"/>
                </a:cxn>
                <a:cxn ang="f40">
                  <a:pos x="f51" y="f52"/>
                </a:cxn>
                <a:cxn ang="f40">
                  <a:pos x="f53" y="f54"/>
                </a:cxn>
                <a:cxn ang="f40">
                  <a:pos x="f55" y="f52"/>
                </a:cxn>
                <a:cxn ang="f40">
                  <a:pos x="f53" y="f56"/>
                </a:cxn>
                <a:cxn ang="f40">
                  <a:pos x="f51" y="f52"/>
                </a:cxn>
              </a:cxnLst>
              <a:rect l="f47" t="f50" r="f48" b="f49"/>
              <a:pathLst>
                <a:path w="250862" h="251319">
                  <a:moveTo>
                    <a:pt x="f8" y="f9"/>
                  </a:moveTo>
                  <a:cubicBezTo>
                    <a:pt x="f8" y="f10"/>
                    <a:pt x="f11" y="f7"/>
                    <a:pt x="f12" y="f7"/>
                  </a:cubicBezTo>
                  <a:cubicBezTo>
                    <a:pt x="f13" y="f7"/>
                    <a:pt x="f5" y="f10"/>
                    <a:pt x="f5" y="f9"/>
                  </a:cubicBezTo>
                  <a:cubicBezTo>
                    <a:pt x="f5" y="f14"/>
                    <a:pt x="f13" y="f5"/>
                    <a:pt x="f12" y="f5"/>
                  </a:cubicBezTo>
                  <a:cubicBezTo>
                    <a:pt x="f11" y="f5"/>
                    <a:pt x="f8" y="f14"/>
                    <a:pt x="f8" y="f9"/>
                  </a:cubicBez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spTree>
    <p:extLst>
      <p:ext uri="{BB962C8B-B14F-4D97-AF65-F5344CB8AC3E}">
        <p14:creationId xmlns:p14="http://schemas.microsoft.com/office/powerpoint/2010/main" val="4957397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name="Slide4217">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1231062-27A3-641E-7B01-984223F51C0F}"/>
              </a:ext>
            </a:extLst>
          </p:cNvPr>
          <p:cNvSpPr txBox="1">
            <a:spLocks noGrp="1"/>
          </p:cNvSpPr>
          <p:nvPr>
            <p:ph type="body" sz="quarter" idx="4294967295"/>
          </p:nvPr>
        </p:nvSpPr>
        <p:spPr>
          <a:xfrm>
            <a:off x="1012630" y="2286226"/>
            <a:ext cx="10570019" cy="3781930"/>
          </a:xfrm>
          <a:prstGeom prst="rect">
            <a:avLst/>
          </a:prstGeom>
          <a:noFill/>
          <a:ln>
            <a:noFill/>
          </a:ln>
        </p:spPr>
        <p:txBody>
          <a:bodyPr vert="horz" wrap="square" lIns="91440" tIns="45720" rIns="91440" bIns="45720" anchor="t" anchorCtr="0" compatLnSpc="1">
            <a:noAutofit/>
          </a:bodyPr>
          <a:lstStyle/>
          <a:p>
            <a:pPr lvl="0">
              <a:lnSpc>
                <a:spcPts val="2480"/>
              </a:lnSpc>
              <a:spcBef>
                <a:spcPts val="0"/>
              </a:spcBef>
              <a:spcAft>
                <a:spcPts val="600"/>
              </a:spcAft>
              <a:buNone/>
            </a:pPr>
            <a:r>
              <a:rPr lang="en-US" b="1" dirty="0">
                <a:solidFill>
                  <a:srgbClr val="20245C"/>
                </a:solidFill>
                <a:highlight>
                  <a:srgbClr val="FFFFFF"/>
                </a:highlight>
                <a:latin typeface="Calibri"/>
                <a:ea typeface="Calibri"/>
                <a:cs typeface="Calibri"/>
              </a:rPr>
              <a:t>Betydningen af fælles måltider</a:t>
            </a:r>
            <a:endParaRPr lang="en-US" dirty="0">
              <a:solidFill>
                <a:srgbClr val="20245C"/>
              </a:solidFill>
              <a:latin typeface="Calibri"/>
              <a:ea typeface="Calibri"/>
              <a:cs typeface="Calibri"/>
            </a:endParaRPr>
          </a:p>
          <a:p>
            <a:pPr lvl="0">
              <a:lnSpc>
                <a:spcPts val="2480"/>
              </a:lnSpc>
              <a:spcBef>
                <a:spcPts val="0"/>
              </a:spcBef>
              <a:spcAft>
                <a:spcPts val="600"/>
              </a:spcAft>
              <a:buNone/>
            </a:pPr>
            <a:r>
              <a:rPr lang="en-US" sz="2400" dirty="0">
                <a:solidFill>
                  <a:srgbClr val="20245C"/>
                </a:solidFill>
                <a:highlight>
                  <a:srgbClr val="FFFFFF"/>
                </a:highlight>
                <a:latin typeface="Calibri"/>
                <a:ea typeface="Calibri"/>
                <a:cs typeface="Calibri"/>
              </a:rPr>
              <a:t>Det har vist sig, at fælles måltider i familien har flere fordele for børns udvikling og sociale liv: </a:t>
            </a:r>
            <a:endParaRPr lang="en-US" sz="2400" dirty="0">
              <a:solidFill>
                <a:srgbClr val="20245C"/>
              </a:solidFill>
              <a:latin typeface="Calibri"/>
              <a:ea typeface="Calibri"/>
              <a:cs typeface="Calibri"/>
            </a:endParaRPr>
          </a:p>
          <a:p>
            <a:pPr marL="285750" lvl="0" indent="-285750">
              <a:lnSpc>
                <a:spcPts val="2480"/>
              </a:lnSpc>
              <a:spcBef>
                <a:spcPts val="0"/>
              </a:spcBef>
              <a:spcAft>
                <a:spcPts val="600"/>
              </a:spcAft>
              <a:buSzPct val="100000"/>
              <a:buFont typeface="Arial"/>
            </a:pPr>
            <a:r>
              <a:rPr lang="en-US" sz="2400" b="1" dirty="0">
                <a:solidFill>
                  <a:srgbClr val="20245C"/>
                </a:solidFill>
                <a:highlight>
                  <a:srgbClr val="FFFFFF"/>
                </a:highlight>
                <a:latin typeface="Calibri"/>
                <a:ea typeface="Calibri"/>
                <a:cs typeface="Calibri"/>
              </a:rPr>
              <a:t>Stærkere relationer</a:t>
            </a:r>
            <a:r>
              <a:rPr lang="en-US" sz="2400" dirty="0">
                <a:solidFill>
                  <a:srgbClr val="20245C"/>
                </a:solidFill>
                <a:highlight>
                  <a:srgbClr val="FFFFFF"/>
                </a:highlight>
                <a:latin typeface="Calibri"/>
                <a:ea typeface="Calibri"/>
                <a:cs typeface="Calibri"/>
              </a:rPr>
              <a:t>: Regelmæssige måltider sammen bidrager til at opretholde sunde relationer og en følelse af tilhørsforhold.</a:t>
            </a:r>
            <a:endParaRPr lang="en-US" sz="2400" dirty="0">
              <a:solidFill>
                <a:srgbClr val="20245C"/>
              </a:solidFill>
              <a:latin typeface="Calibri"/>
              <a:ea typeface="Calibri"/>
              <a:cs typeface="Calibri"/>
            </a:endParaRPr>
          </a:p>
          <a:p>
            <a:pPr marL="285750" lvl="0" indent="-285750">
              <a:lnSpc>
                <a:spcPts val="2480"/>
              </a:lnSpc>
              <a:spcBef>
                <a:spcPts val="0"/>
              </a:spcBef>
              <a:spcAft>
                <a:spcPts val="600"/>
              </a:spcAft>
              <a:buSzPct val="100000"/>
              <a:buFont typeface="Arial"/>
            </a:pPr>
            <a:r>
              <a:rPr lang="en-US" sz="2400" b="1" dirty="0">
                <a:solidFill>
                  <a:srgbClr val="20245C"/>
                </a:solidFill>
                <a:highlight>
                  <a:srgbClr val="FFFFFF"/>
                </a:highlight>
                <a:latin typeface="Calibri"/>
                <a:ea typeface="Calibri"/>
                <a:cs typeface="Calibri"/>
              </a:rPr>
              <a:t>Bedre sundhed og ernæring</a:t>
            </a:r>
            <a:r>
              <a:rPr lang="en-US" sz="2400" dirty="0">
                <a:solidFill>
                  <a:srgbClr val="20245C"/>
                </a:solidFill>
                <a:highlight>
                  <a:srgbClr val="FFFFFF"/>
                </a:highlight>
                <a:latin typeface="Calibri"/>
                <a:ea typeface="Calibri"/>
                <a:cs typeface="Calibri"/>
              </a:rPr>
              <a:t>: Familiemiddage derhjemme indeholder oftere vigtige fødevaregrupper som grøntsager, frugt og proteiner, hvilket ofte fører til bedre </a:t>
            </a:r>
            <a:r>
              <a:rPr lang="en-US" sz="2400" dirty="0" err="1">
                <a:solidFill>
                  <a:srgbClr val="20245C"/>
                </a:solidFill>
                <a:highlight>
                  <a:srgbClr val="FFFFFF"/>
                </a:highlight>
                <a:latin typeface="Calibri"/>
                <a:ea typeface="Calibri"/>
                <a:cs typeface="Calibri"/>
              </a:rPr>
              <a:t>spisevaner </a:t>
            </a:r>
            <a:r>
              <a:rPr lang="en-US" sz="2400" dirty="0">
                <a:solidFill>
                  <a:srgbClr val="20245C"/>
                </a:solidFill>
                <a:highlight>
                  <a:srgbClr val="FFFFFF"/>
                </a:highlight>
                <a:latin typeface="Calibri"/>
                <a:ea typeface="Calibri"/>
                <a:cs typeface="Calibri"/>
              </a:rPr>
              <a:t>hos børn.</a:t>
            </a:r>
            <a:endParaRPr lang="en-US" sz="2400" dirty="0">
              <a:solidFill>
                <a:srgbClr val="20245C"/>
              </a:solidFill>
              <a:latin typeface="Calibri"/>
              <a:ea typeface="Calibri"/>
              <a:cs typeface="Calibri"/>
            </a:endParaRPr>
          </a:p>
          <a:p>
            <a:pPr marL="285750" lvl="0" indent="-285750">
              <a:lnSpc>
                <a:spcPts val="2480"/>
              </a:lnSpc>
              <a:spcBef>
                <a:spcPts val="0"/>
              </a:spcBef>
              <a:spcAft>
                <a:spcPts val="600"/>
              </a:spcAft>
              <a:buSzPct val="100000"/>
              <a:buFont typeface="Arial"/>
            </a:pPr>
            <a:r>
              <a:rPr lang="en-US" sz="2400" b="1" dirty="0">
                <a:solidFill>
                  <a:srgbClr val="20245C"/>
                </a:solidFill>
                <a:highlight>
                  <a:srgbClr val="FFFFFF"/>
                </a:highlight>
                <a:latin typeface="Calibri"/>
                <a:ea typeface="Calibri"/>
                <a:cs typeface="Calibri"/>
              </a:rPr>
              <a:t>Akademisk og personlig udvikling</a:t>
            </a:r>
            <a:r>
              <a:rPr lang="en-US" sz="2400" dirty="0">
                <a:solidFill>
                  <a:srgbClr val="20245C"/>
                </a:solidFill>
                <a:highlight>
                  <a:srgbClr val="FFFFFF"/>
                </a:highlight>
                <a:latin typeface="Calibri"/>
                <a:ea typeface="Calibri"/>
                <a:cs typeface="Calibri"/>
              </a:rPr>
              <a:t>: Middagsbordet fungerer som et trygt rum, hvor børn kan udtrykke deres ideer, hvilket kan styrke deres selvtillid i skolen.</a:t>
            </a:r>
            <a:endParaRPr lang="en-US" sz="2400" dirty="0">
              <a:solidFill>
                <a:srgbClr val="20245C"/>
              </a:solidFill>
              <a:latin typeface="Calibri"/>
              <a:ea typeface="Calibri"/>
              <a:cs typeface="Calibri"/>
            </a:endParaRPr>
          </a:p>
          <a:p>
            <a:pPr marL="285750" lvl="0" indent="-285750">
              <a:lnSpc>
                <a:spcPts val="2480"/>
              </a:lnSpc>
              <a:spcBef>
                <a:spcPts val="0"/>
              </a:spcBef>
              <a:spcAft>
                <a:spcPts val="600"/>
              </a:spcAft>
              <a:buSzPct val="100000"/>
              <a:buFont typeface="Arial"/>
            </a:pPr>
            <a:r>
              <a:rPr lang="en-US" sz="2400" b="1" dirty="0">
                <a:solidFill>
                  <a:srgbClr val="20245C"/>
                </a:solidFill>
                <a:highlight>
                  <a:srgbClr val="FFFFFF"/>
                </a:highlight>
                <a:latin typeface="Calibri"/>
                <a:ea typeface="Calibri"/>
                <a:cs typeface="Calibri"/>
              </a:rPr>
              <a:t>Tradition og arv</a:t>
            </a:r>
            <a:r>
              <a:rPr lang="en-US" sz="2400" dirty="0">
                <a:solidFill>
                  <a:srgbClr val="20245C"/>
                </a:solidFill>
                <a:highlight>
                  <a:srgbClr val="FFFFFF"/>
                </a:highlight>
                <a:latin typeface="Calibri"/>
                <a:ea typeface="Calibri"/>
                <a:cs typeface="Calibri"/>
              </a:rPr>
              <a:t>: At tilberede traditionelle retter sammen bevarer den kulturelle arv og skaber varige minder.</a:t>
            </a:r>
            <a:endParaRPr lang="en-US" sz="2400" dirty="0">
              <a:solidFill>
                <a:srgbClr val="20245C"/>
              </a:solidFill>
              <a:latin typeface="Calibri"/>
              <a:ea typeface="Calibri"/>
              <a:cs typeface="Calibri"/>
            </a:endParaRPr>
          </a:p>
          <a:p>
            <a:pPr lvl="0">
              <a:lnSpc>
                <a:spcPts val="2480"/>
              </a:lnSpc>
              <a:spcBef>
                <a:spcPts val="0"/>
              </a:spcBef>
              <a:spcAft>
                <a:spcPts val="600"/>
              </a:spcAft>
              <a:buNone/>
            </a:pPr>
            <a:endParaRPr lang="en-US" dirty="0">
              <a:solidFill>
                <a:srgbClr val="20245C"/>
              </a:solidFill>
              <a:latin typeface="Calibri"/>
              <a:ea typeface="Calibri"/>
              <a:cs typeface="Calibri"/>
            </a:endParaRPr>
          </a:p>
        </p:txBody>
      </p:sp>
      <p:grpSp>
        <p:nvGrpSpPr>
          <p:cNvPr id="4" name="Group 1">
            <a:extLst>
              <a:ext uri="{FF2B5EF4-FFF2-40B4-BE49-F238E27FC236}">
                <a16:creationId xmlns:a16="http://schemas.microsoft.com/office/drawing/2014/main" id="{C58D97DF-FB06-99F4-4059-4C07324142C8}"/>
              </a:ext>
            </a:extLst>
          </p:cNvPr>
          <p:cNvGrpSpPr/>
          <p:nvPr/>
        </p:nvGrpSpPr>
        <p:grpSpPr>
          <a:xfrm>
            <a:off x="9825383" y="-181965"/>
            <a:ext cx="2366613" cy="2933192"/>
            <a:chOff x="9825383" y="-181965"/>
            <a:chExt cx="2366613" cy="2933192"/>
          </a:xfrm>
        </p:grpSpPr>
        <p:sp>
          <p:nvSpPr>
            <p:cNvPr id="5" name="Freeform 4">
              <a:extLst>
                <a:ext uri="{FF2B5EF4-FFF2-40B4-BE49-F238E27FC236}">
                  <a16:creationId xmlns:a16="http://schemas.microsoft.com/office/drawing/2014/main" id="{C72288DA-15AC-7CE9-AE11-2F6F733D1429}"/>
                </a:ext>
              </a:extLst>
            </p:cNvPr>
            <p:cNvSpPr/>
            <p:nvPr/>
          </p:nvSpPr>
          <p:spPr>
            <a:xfrm>
              <a:off x="9827340" y="1567729"/>
              <a:ext cx="2364656" cy="1183498"/>
            </a:xfrm>
            <a:custGeom>
              <a:avLst/>
              <a:gdLst>
                <a:gd name="f0" fmla="val 10800000"/>
                <a:gd name="f1" fmla="val 5400000"/>
                <a:gd name="f2" fmla="val 180"/>
                <a:gd name="f3" fmla="val w"/>
                <a:gd name="f4" fmla="val h"/>
                <a:gd name="f5" fmla="val 0"/>
                <a:gd name="f6" fmla="val 1145036"/>
                <a:gd name="f7" fmla="val 573083"/>
                <a:gd name="f8" fmla="val 1144086"/>
                <a:gd name="f9" fmla="val 317005"/>
                <a:gd name="f10" fmla="val 887522"/>
                <a:gd name="f11" fmla="val 573084"/>
                <a:gd name="f12" fmla="val 572043"/>
                <a:gd name="f13" fmla="val 256564"/>
                <a:gd name="f14" fmla="val 316053"/>
                <a:gd name="f15" fmla="+- 0 0 -90"/>
                <a:gd name="f16" fmla="*/ f3 1 1145036"/>
                <a:gd name="f17" fmla="*/ f4 1 573083"/>
                <a:gd name="f18" fmla="+- f7 0 f5"/>
                <a:gd name="f19" fmla="+- f6 0 f5"/>
                <a:gd name="f20" fmla="*/ f15 f0 1"/>
                <a:gd name="f21" fmla="*/ f19 1 1145036"/>
                <a:gd name="f22" fmla="*/ f18 1 573083"/>
                <a:gd name="f23" fmla="*/ 1144086 f19 1"/>
                <a:gd name="f24" fmla="*/ 0 f18 1"/>
                <a:gd name="f25" fmla="*/ 572043 f19 1"/>
                <a:gd name="f26" fmla="*/ 573084 f18 1"/>
                <a:gd name="f27" fmla="*/ 0 f19 1"/>
                <a:gd name="f28" fmla="*/ 1145036 f19 1"/>
                <a:gd name="f29" fmla="*/ f20 1 f2"/>
                <a:gd name="f30" fmla="*/ f23 1 1145036"/>
                <a:gd name="f31" fmla="*/ f24 1 573083"/>
                <a:gd name="f32" fmla="*/ f25 1 1145036"/>
                <a:gd name="f33" fmla="*/ f26 1 573083"/>
                <a:gd name="f34" fmla="*/ f27 1 1145036"/>
                <a:gd name="f35" fmla="*/ f28 1 1145036"/>
                <a:gd name="f36" fmla="*/ f5 1 f21"/>
                <a:gd name="f37" fmla="*/ f6 1 f21"/>
                <a:gd name="f38" fmla="*/ f5 1 f22"/>
                <a:gd name="f39" fmla="*/ f7 1 f22"/>
                <a:gd name="f40" fmla="+- f29 0 f1"/>
                <a:gd name="f41" fmla="*/ f30 1 f21"/>
                <a:gd name="f42" fmla="*/ f31 1 f22"/>
                <a:gd name="f43" fmla="*/ f32 1 f21"/>
                <a:gd name="f44" fmla="*/ f33 1 f22"/>
                <a:gd name="f45" fmla="*/ f34 1 f21"/>
                <a:gd name="f46" fmla="*/ f35 1 f21"/>
                <a:gd name="f47" fmla="*/ f36 f16 1"/>
                <a:gd name="f48" fmla="*/ f37 f16 1"/>
                <a:gd name="f49" fmla="*/ f39 f17 1"/>
                <a:gd name="f50" fmla="*/ f38 f17 1"/>
                <a:gd name="f51" fmla="*/ f41 f16 1"/>
                <a:gd name="f52" fmla="*/ f42 f17 1"/>
                <a:gd name="f53" fmla="*/ f43 f16 1"/>
                <a:gd name="f54" fmla="*/ f44 f17 1"/>
                <a:gd name="f55" fmla="*/ f45 f16 1"/>
                <a:gd name="f56" fmla="*/ f46 f16 1"/>
              </a:gdLst>
              <a:ahLst/>
              <a:cxnLst>
                <a:cxn ang="3cd4">
                  <a:pos x="hc" y="t"/>
                </a:cxn>
                <a:cxn ang="0">
                  <a:pos x="r" y="vc"/>
                </a:cxn>
                <a:cxn ang="cd4">
                  <a:pos x="hc" y="b"/>
                </a:cxn>
                <a:cxn ang="cd2">
                  <a:pos x="l" y="vc"/>
                </a:cxn>
                <a:cxn ang="f40">
                  <a:pos x="f51" y="f52"/>
                </a:cxn>
                <a:cxn ang="f40">
                  <a:pos x="f53" y="f54"/>
                </a:cxn>
                <a:cxn ang="f40">
                  <a:pos x="f55" y="f52"/>
                </a:cxn>
                <a:cxn ang="f40">
                  <a:pos x="f56" y="f52"/>
                </a:cxn>
              </a:cxnLst>
              <a:rect l="f47" t="f50" r="f48" b="f49"/>
              <a:pathLst>
                <a:path w="1145036" h="573083">
                  <a:moveTo>
                    <a:pt x="f8" y="f5"/>
                  </a:moveTo>
                  <a:cubicBezTo>
                    <a:pt x="f8" y="f9"/>
                    <a:pt x="f10" y="f11"/>
                    <a:pt x="f12" y="f11"/>
                  </a:cubicBezTo>
                  <a:cubicBezTo>
                    <a:pt x="f13" y="f11"/>
                    <a:pt x="f5" y="f14"/>
                    <a:pt x="f5" y="f5"/>
                  </a:cubicBezTo>
                  <a:lnTo>
                    <a:pt x="f6" y="f5"/>
                  </a:ln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nvGrpSpPr>
            <p:cNvPr id="6" name="Graphic 10">
              <a:extLst>
                <a:ext uri="{FF2B5EF4-FFF2-40B4-BE49-F238E27FC236}">
                  <a16:creationId xmlns:a16="http://schemas.microsoft.com/office/drawing/2014/main" id="{5DBCC8ED-14B4-1A35-B819-042200CCB134}"/>
                </a:ext>
              </a:extLst>
            </p:cNvPr>
            <p:cNvGrpSpPr/>
            <p:nvPr/>
          </p:nvGrpSpPr>
          <p:grpSpPr>
            <a:xfrm>
              <a:off x="11080342" y="363848"/>
              <a:ext cx="1108682" cy="1031590"/>
              <a:chOff x="11080342" y="363848"/>
              <a:chExt cx="1108682" cy="1031590"/>
            </a:xfrm>
          </p:grpSpPr>
          <p:sp>
            <p:nvSpPr>
              <p:cNvPr id="7" name="Freeform 10">
                <a:extLst>
                  <a:ext uri="{FF2B5EF4-FFF2-40B4-BE49-F238E27FC236}">
                    <a16:creationId xmlns:a16="http://schemas.microsoft.com/office/drawing/2014/main" id="{3A21D829-14B1-4A86-F7DA-012670713FFE}"/>
                  </a:ext>
                </a:extLst>
              </p:cNvPr>
              <p:cNvSpPr/>
              <p:nvPr/>
            </p:nvSpPr>
            <p:spPr>
              <a:xfrm>
                <a:off x="11080342" y="892683"/>
                <a:ext cx="502307" cy="502755"/>
              </a:xfrm>
              <a:custGeom>
                <a:avLst/>
                <a:gdLst>
                  <a:gd name="f0" fmla="val 10800000"/>
                  <a:gd name="f1" fmla="val 5400000"/>
                  <a:gd name="f2" fmla="val 180"/>
                  <a:gd name="f3" fmla="val w"/>
                  <a:gd name="f4" fmla="val h"/>
                  <a:gd name="f5" fmla="val 0"/>
                  <a:gd name="f6" fmla="val 243233"/>
                  <a:gd name="f7" fmla="val 243449"/>
                  <a:gd name="f8" fmla="val 59376"/>
                  <a:gd name="f9" fmla="val 184079"/>
                  <a:gd name="f10" fmla="val 8063"/>
                  <a:gd name="f11" fmla="val 132672"/>
                  <a:gd name="f12" fmla="+- 0 0 9991"/>
                  <a:gd name="f13" fmla="val 63179"/>
                  <a:gd name="f14" fmla="val 5213"/>
                  <a:gd name="f15" fmla="val 5109"/>
                  <a:gd name="f16" fmla="val 64127"/>
                  <a:gd name="f17" fmla="+- 0 0 10123"/>
                  <a:gd name="f18" fmla="val 133495"/>
                  <a:gd name="f19" fmla="val 8917"/>
                  <a:gd name="f20" fmla="val 183857"/>
                  <a:gd name="f21" fmla="val 59371"/>
                  <a:gd name="f22" fmla="val 235170"/>
                  <a:gd name="f23" fmla="val 110777"/>
                  <a:gd name="f24" fmla="val 253225"/>
                  <a:gd name="f25" fmla="val 180271"/>
                  <a:gd name="f26" fmla="val 238021"/>
                  <a:gd name="f27" fmla="val 238341"/>
                  <a:gd name="f28" fmla="val 179106"/>
                  <a:gd name="f29" fmla="val 253572"/>
                  <a:gd name="f30" fmla="val 109739"/>
                  <a:gd name="f31" fmla="val 234533"/>
                  <a:gd name="f32" fmla="+- 0 0 -90"/>
                  <a:gd name="f33" fmla="*/ f3 1 243233"/>
                  <a:gd name="f34" fmla="*/ f4 1 243449"/>
                  <a:gd name="f35" fmla="+- f7 0 f5"/>
                  <a:gd name="f36" fmla="+- f6 0 f5"/>
                  <a:gd name="f37" fmla="*/ f32 f0 1"/>
                  <a:gd name="f38" fmla="*/ f36 1 243233"/>
                  <a:gd name="f39" fmla="*/ f35 1 243449"/>
                  <a:gd name="f40" fmla="*/ 59376 f36 1"/>
                  <a:gd name="f41" fmla="*/ 184079 f35 1"/>
                  <a:gd name="f42" fmla="*/ 5213 f36 1"/>
                  <a:gd name="f43" fmla="*/ 5109 f35 1"/>
                  <a:gd name="f44" fmla="*/ 183857 f36 1"/>
                  <a:gd name="f45" fmla="*/ 59371 f35 1"/>
                  <a:gd name="f46" fmla="*/ 238021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8" name="Freeform 11">
                <a:extLst>
                  <a:ext uri="{FF2B5EF4-FFF2-40B4-BE49-F238E27FC236}">
                    <a16:creationId xmlns:a16="http://schemas.microsoft.com/office/drawing/2014/main" id="{AA6FBC59-E981-CD78-7314-63E2F623AB6C}"/>
                  </a:ext>
                </a:extLst>
              </p:cNvPr>
              <p:cNvSpPr/>
              <p:nvPr/>
            </p:nvSpPr>
            <p:spPr>
              <a:xfrm>
                <a:off x="11686717" y="892683"/>
                <a:ext cx="502307" cy="502755"/>
              </a:xfrm>
              <a:custGeom>
                <a:avLst/>
                <a:gdLst>
                  <a:gd name="f0" fmla="val 10800000"/>
                  <a:gd name="f1" fmla="val 5400000"/>
                  <a:gd name="f2" fmla="val 180"/>
                  <a:gd name="f3" fmla="val w"/>
                  <a:gd name="f4" fmla="val h"/>
                  <a:gd name="f5" fmla="val 0"/>
                  <a:gd name="f6" fmla="val 243233"/>
                  <a:gd name="f7" fmla="val 243449"/>
                  <a:gd name="f8" fmla="val 183857"/>
                  <a:gd name="f9" fmla="val 184079"/>
                  <a:gd name="f10" fmla="val 235170"/>
                  <a:gd name="f11" fmla="val 132672"/>
                  <a:gd name="f12" fmla="val 253225"/>
                  <a:gd name="f13" fmla="val 63179"/>
                  <a:gd name="f14" fmla="val 238021"/>
                  <a:gd name="f15" fmla="val 5109"/>
                  <a:gd name="f16" fmla="val 179106"/>
                  <a:gd name="f17" fmla="+- 0 0 10123"/>
                  <a:gd name="f18" fmla="val 109739"/>
                  <a:gd name="f19" fmla="val 8917"/>
                  <a:gd name="f20" fmla="val 59376"/>
                  <a:gd name="f21" fmla="val 59371"/>
                  <a:gd name="f22" fmla="val 8063"/>
                  <a:gd name="f23" fmla="val 110777"/>
                  <a:gd name="f24" fmla="+- 0 0 9991"/>
                  <a:gd name="f25" fmla="val 180271"/>
                  <a:gd name="f26" fmla="val 5213"/>
                  <a:gd name="f27" fmla="val 238341"/>
                  <a:gd name="f28" fmla="val 64127"/>
                  <a:gd name="f29" fmla="val 253572"/>
                  <a:gd name="f30" fmla="val 133495"/>
                  <a:gd name="f31" fmla="val 234533"/>
                  <a:gd name="f32" fmla="+- 0 0 -90"/>
                  <a:gd name="f33" fmla="*/ f3 1 243233"/>
                  <a:gd name="f34" fmla="*/ f4 1 243449"/>
                  <a:gd name="f35" fmla="+- f7 0 f5"/>
                  <a:gd name="f36" fmla="+- f6 0 f5"/>
                  <a:gd name="f37" fmla="*/ f32 f0 1"/>
                  <a:gd name="f38" fmla="*/ f36 1 243233"/>
                  <a:gd name="f39" fmla="*/ f35 1 243449"/>
                  <a:gd name="f40" fmla="*/ 183857 f36 1"/>
                  <a:gd name="f41" fmla="*/ 184079 f35 1"/>
                  <a:gd name="f42" fmla="*/ 238021 f36 1"/>
                  <a:gd name="f43" fmla="*/ 5109 f35 1"/>
                  <a:gd name="f44" fmla="*/ 59376 f36 1"/>
                  <a:gd name="f45" fmla="*/ 59371 f35 1"/>
                  <a:gd name="f46" fmla="*/ 5213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9" name="Freeform 12">
                <a:extLst>
                  <a:ext uri="{FF2B5EF4-FFF2-40B4-BE49-F238E27FC236}">
                    <a16:creationId xmlns:a16="http://schemas.microsoft.com/office/drawing/2014/main" id="{5F906F37-D8CA-7346-8473-8995832AC5ED}"/>
                  </a:ext>
                </a:extLst>
              </p:cNvPr>
              <p:cNvSpPr/>
              <p:nvPr/>
            </p:nvSpPr>
            <p:spPr>
              <a:xfrm>
                <a:off x="11080342" y="363848"/>
                <a:ext cx="502307" cy="502755"/>
              </a:xfrm>
              <a:custGeom>
                <a:avLst/>
                <a:gdLst>
                  <a:gd name="f0" fmla="val 10800000"/>
                  <a:gd name="f1" fmla="val 5400000"/>
                  <a:gd name="f2" fmla="val 180"/>
                  <a:gd name="f3" fmla="val w"/>
                  <a:gd name="f4" fmla="val h"/>
                  <a:gd name="f5" fmla="val 0"/>
                  <a:gd name="f6" fmla="val 243233"/>
                  <a:gd name="f7" fmla="val 243449"/>
                  <a:gd name="f8" fmla="val 59376"/>
                  <a:gd name="f9" fmla="val 184079"/>
                  <a:gd name="f10" fmla="val 8063"/>
                  <a:gd name="f11" fmla="val 132672"/>
                  <a:gd name="f12" fmla="+- 0 0 9991"/>
                  <a:gd name="f13" fmla="val 63179"/>
                  <a:gd name="f14" fmla="val 5213"/>
                  <a:gd name="f15" fmla="val 5109"/>
                  <a:gd name="f16" fmla="val 64127"/>
                  <a:gd name="f17" fmla="+- 0 0 10123"/>
                  <a:gd name="f18" fmla="val 133495"/>
                  <a:gd name="f19" fmla="val 8917"/>
                  <a:gd name="f20" fmla="val 183857"/>
                  <a:gd name="f21" fmla="val 59371"/>
                  <a:gd name="f22" fmla="val 235170"/>
                  <a:gd name="f23" fmla="val 110777"/>
                  <a:gd name="f24" fmla="val 253225"/>
                  <a:gd name="f25" fmla="val 180271"/>
                  <a:gd name="f26" fmla="val 238021"/>
                  <a:gd name="f27" fmla="val 238341"/>
                  <a:gd name="f28" fmla="val 179106"/>
                  <a:gd name="f29" fmla="val 253572"/>
                  <a:gd name="f30" fmla="val 109739"/>
                  <a:gd name="f31" fmla="val 234533"/>
                  <a:gd name="f32" fmla="+- 0 0 -90"/>
                  <a:gd name="f33" fmla="*/ f3 1 243233"/>
                  <a:gd name="f34" fmla="*/ f4 1 243449"/>
                  <a:gd name="f35" fmla="+- f7 0 f5"/>
                  <a:gd name="f36" fmla="+- f6 0 f5"/>
                  <a:gd name="f37" fmla="*/ f32 f0 1"/>
                  <a:gd name="f38" fmla="*/ f36 1 243233"/>
                  <a:gd name="f39" fmla="*/ f35 1 243449"/>
                  <a:gd name="f40" fmla="*/ 59376 f36 1"/>
                  <a:gd name="f41" fmla="*/ 184079 f35 1"/>
                  <a:gd name="f42" fmla="*/ 5213 f36 1"/>
                  <a:gd name="f43" fmla="*/ 5109 f35 1"/>
                  <a:gd name="f44" fmla="*/ 183857 f36 1"/>
                  <a:gd name="f45" fmla="*/ 59371 f35 1"/>
                  <a:gd name="f46" fmla="*/ 238021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0" name="Freeform 13">
                <a:extLst>
                  <a:ext uri="{FF2B5EF4-FFF2-40B4-BE49-F238E27FC236}">
                    <a16:creationId xmlns:a16="http://schemas.microsoft.com/office/drawing/2014/main" id="{FF4BEC98-F403-0C1F-345D-13B027A465A0}"/>
                  </a:ext>
                </a:extLst>
              </p:cNvPr>
              <p:cNvSpPr/>
              <p:nvPr/>
            </p:nvSpPr>
            <p:spPr>
              <a:xfrm>
                <a:off x="11686717" y="363848"/>
                <a:ext cx="502307" cy="502755"/>
              </a:xfrm>
              <a:custGeom>
                <a:avLst/>
                <a:gdLst>
                  <a:gd name="f0" fmla="val 10800000"/>
                  <a:gd name="f1" fmla="val 5400000"/>
                  <a:gd name="f2" fmla="val 180"/>
                  <a:gd name="f3" fmla="val w"/>
                  <a:gd name="f4" fmla="val h"/>
                  <a:gd name="f5" fmla="val 0"/>
                  <a:gd name="f6" fmla="val 243233"/>
                  <a:gd name="f7" fmla="val 243449"/>
                  <a:gd name="f8" fmla="val 183857"/>
                  <a:gd name="f9" fmla="val 184079"/>
                  <a:gd name="f10" fmla="val 235170"/>
                  <a:gd name="f11" fmla="val 132672"/>
                  <a:gd name="f12" fmla="val 253225"/>
                  <a:gd name="f13" fmla="val 63179"/>
                  <a:gd name="f14" fmla="val 238021"/>
                  <a:gd name="f15" fmla="val 5109"/>
                  <a:gd name="f16" fmla="val 179106"/>
                  <a:gd name="f17" fmla="+- 0 0 10123"/>
                  <a:gd name="f18" fmla="val 109739"/>
                  <a:gd name="f19" fmla="val 8917"/>
                  <a:gd name="f20" fmla="val 59376"/>
                  <a:gd name="f21" fmla="val 59371"/>
                  <a:gd name="f22" fmla="val 8063"/>
                  <a:gd name="f23" fmla="val 110777"/>
                  <a:gd name="f24" fmla="+- 0 0 9991"/>
                  <a:gd name="f25" fmla="val 180271"/>
                  <a:gd name="f26" fmla="val 5213"/>
                  <a:gd name="f27" fmla="val 238341"/>
                  <a:gd name="f28" fmla="val 64127"/>
                  <a:gd name="f29" fmla="val 253572"/>
                  <a:gd name="f30" fmla="val 133495"/>
                  <a:gd name="f31" fmla="val 234533"/>
                  <a:gd name="f32" fmla="+- 0 0 -90"/>
                  <a:gd name="f33" fmla="*/ f3 1 243233"/>
                  <a:gd name="f34" fmla="*/ f4 1 243449"/>
                  <a:gd name="f35" fmla="+- f7 0 f5"/>
                  <a:gd name="f36" fmla="+- f6 0 f5"/>
                  <a:gd name="f37" fmla="*/ f32 f0 1"/>
                  <a:gd name="f38" fmla="*/ f36 1 243233"/>
                  <a:gd name="f39" fmla="*/ f35 1 243449"/>
                  <a:gd name="f40" fmla="*/ 183857 f36 1"/>
                  <a:gd name="f41" fmla="*/ 184079 f35 1"/>
                  <a:gd name="f42" fmla="*/ 238021 f36 1"/>
                  <a:gd name="f43" fmla="*/ 5109 f35 1"/>
                  <a:gd name="f44" fmla="*/ 59376 f36 1"/>
                  <a:gd name="f45" fmla="*/ 59371 f35 1"/>
                  <a:gd name="f46" fmla="*/ 5213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sp>
          <p:nvSpPr>
            <p:cNvPr id="11" name="Freeform 6">
              <a:extLst>
                <a:ext uri="{FF2B5EF4-FFF2-40B4-BE49-F238E27FC236}">
                  <a16:creationId xmlns:a16="http://schemas.microsoft.com/office/drawing/2014/main" id="{49C74FA9-B929-4C4C-0337-371BA788D4C9}"/>
                </a:ext>
              </a:extLst>
            </p:cNvPr>
            <p:cNvSpPr/>
            <p:nvPr/>
          </p:nvSpPr>
          <p:spPr>
            <a:xfrm>
              <a:off x="9825383" y="-176067"/>
              <a:ext cx="231553" cy="1572749"/>
            </a:xfrm>
            <a:custGeom>
              <a:avLst/>
              <a:gdLst>
                <a:gd name="f0" fmla="val 10800000"/>
                <a:gd name="f1" fmla="val 5400000"/>
                <a:gd name="f2" fmla="val 180"/>
                <a:gd name="f3" fmla="val w"/>
                <a:gd name="f4" fmla="val h"/>
                <a:gd name="f5" fmla="val 0"/>
                <a:gd name="f6" fmla="val 112127"/>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112128"/>
                <a:gd name="f44" fmla="val 46646"/>
                <a:gd name="f45" fmla="val 101675"/>
                <a:gd name="f46" fmla="val 71397"/>
                <a:gd name="f47" fmla="val 93123"/>
                <a:gd name="f48" fmla="val 91389"/>
                <a:gd name="f49" fmla="val 85521"/>
                <a:gd name="f50" fmla="val 108524"/>
                <a:gd name="f51" fmla="val 121852"/>
                <a:gd name="f52" fmla="val 182778"/>
                <a:gd name="f53" fmla="val 196105"/>
                <a:gd name="f54" fmla="val 213240"/>
                <a:gd name="f55" fmla="val 233232"/>
                <a:gd name="f56" fmla="val 258935"/>
                <a:gd name="f57" fmla="val 350324"/>
                <a:gd name="f58" fmla="val 376027"/>
                <a:gd name="f59" fmla="val 396018"/>
                <a:gd name="f60" fmla="val 413153"/>
                <a:gd name="f61" fmla="val 426481"/>
                <a:gd name="f62" fmla="val 487407"/>
                <a:gd name="f63" fmla="val 500734"/>
                <a:gd name="f64" fmla="val 517870"/>
                <a:gd name="f65" fmla="val 537861"/>
                <a:gd name="f66" fmla="val 563564"/>
                <a:gd name="f67" fmla="val 654953"/>
                <a:gd name="f68" fmla="val 680656"/>
                <a:gd name="f69" fmla="val 700647"/>
                <a:gd name="f70" fmla="val 717783"/>
                <a:gd name="f71" fmla="val 731110"/>
                <a:gd name="f72" fmla="+- 0 0 -90"/>
                <a:gd name="f73" fmla="*/ f3 1 112127"/>
                <a:gd name="f74" fmla="*/ f4 1 761572"/>
                <a:gd name="f75" fmla="+- f7 0 f5"/>
                <a:gd name="f76" fmla="+- f6 0 f5"/>
                <a:gd name="f77" fmla="*/ f72 f0 1"/>
                <a:gd name="f78" fmla="*/ f76 1 112127"/>
                <a:gd name="f79" fmla="*/ f75 1 761572"/>
                <a:gd name="f80" fmla="*/ 79820 f76 1"/>
                <a:gd name="f81" fmla="*/ 761573 f75 1"/>
                <a:gd name="f82" fmla="*/ 0 f76 1"/>
                <a:gd name="f83" fmla="*/ 19005 f76 1"/>
                <a:gd name="f84" fmla="*/ 670184 f75 1"/>
                <a:gd name="f85" fmla="*/ 32308 f76 1"/>
                <a:gd name="f86" fmla="*/ 609258 f75 1"/>
                <a:gd name="f87" fmla="*/ 548333 f75 1"/>
                <a:gd name="f88" fmla="*/ 456944 f75 1"/>
                <a:gd name="f89" fmla="*/ 365555 f75 1"/>
                <a:gd name="f90" fmla="*/ 304629 f75 1"/>
                <a:gd name="f91" fmla="*/ 243703 f75 1"/>
                <a:gd name="f92" fmla="*/ 152315 f75 1"/>
                <a:gd name="f93" fmla="*/ 60926 f75 1"/>
                <a:gd name="f94" fmla="*/ 0 f75 1"/>
                <a:gd name="f95" fmla="*/ 112128 f76 1"/>
                <a:gd name="f96" fmla="*/ 93123 f76 1"/>
                <a:gd name="f97" fmla="*/ 91389 f75 1"/>
                <a:gd name="f98" fmla="*/ 213240 f75 1"/>
                <a:gd name="f99" fmla="*/ 396018 f75 1"/>
                <a:gd name="f100" fmla="*/ 517870 f75 1"/>
                <a:gd name="f101" fmla="*/ 700647 f75 1"/>
                <a:gd name="f102" fmla="*/ f77 1 f2"/>
                <a:gd name="f103" fmla="*/ f80 1 112127"/>
                <a:gd name="f104" fmla="*/ f81 1 761572"/>
                <a:gd name="f105" fmla="*/ f82 1 112127"/>
                <a:gd name="f106" fmla="*/ f83 1 112127"/>
                <a:gd name="f107" fmla="*/ f84 1 761572"/>
                <a:gd name="f108" fmla="*/ f85 1 112127"/>
                <a:gd name="f109" fmla="*/ f86 1 761572"/>
                <a:gd name="f110" fmla="*/ f87 1 761572"/>
                <a:gd name="f111" fmla="*/ f88 1 761572"/>
                <a:gd name="f112" fmla="*/ f89 1 761572"/>
                <a:gd name="f113" fmla="*/ f90 1 761572"/>
                <a:gd name="f114" fmla="*/ f91 1 761572"/>
                <a:gd name="f115" fmla="*/ f92 1 761572"/>
                <a:gd name="f116" fmla="*/ f93 1 761572"/>
                <a:gd name="f117" fmla="*/ f94 1 761572"/>
                <a:gd name="f118" fmla="*/ f95 1 112127"/>
                <a:gd name="f119" fmla="*/ f96 1 112127"/>
                <a:gd name="f120" fmla="*/ f97 1 761572"/>
                <a:gd name="f121" fmla="*/ f98 1 761572"/>
                <a:gd name="f122" fmla="*/ f99 1 761572"/>
                <a:gd name="f123" fmla="*/ f100 1 761572"/>
                <a:gd name="f124" fmla="*/ f101 1 761572"/>
                <a:gd name="f125" fmla="*/ f5 1 f78"/>
                <a:gd name="f126" fmla="*/ f6 1 f78"/>
                <a:gd name="f127" fmla="*/ f5 1 f79"/>
                <a:gd name="f128" fmla="*/ f7 1 f79"/>
                <a:gd name="f129" fmla="+- f102 0 f1"/>
                <a:gd name="f130" fmla="*/ f103 1 f78"/>
                <a:gd name="f131" fmla="*/ f104 1 f79"/>
                <a:gd name="f132" fmla="*/ f105 1 f78"/>
                <a:gd name="f133" fmla="*/ f106 1 f78"/>
                <a:gd name="f134" fmla="*/ f107 1 f79"/>
                <a:gd name="f135" fmla="*/ f108 1 f78"/>
                <a:gd name="f136" fmla="*/ f109 1 f79"/>
                <a:gd name="f137" fmla="*/ f110 1 f79"/>
                <a:gd name="f138" fmla="*/ f111 1 f79"/>
                <a:gd name="f139" fmla="*/ f112 1 f79"/>
                <a:gd name="f140" fmla="*/ f113 1 f79"/>
                <a:gd name="f141" fmla="*/ f114 1 f79"/>
                <a:gd name="f142" fmla="*/ f115 1 f79"/>
                <a:gd name="f143" fmla="*/ f116 1 f79"/>
                <a:gd name="f144" fmla="*/ f117 1 f79"/>
                <a:gd name="f145" fmla="*/ f118 1 f78"/>
                <a:gd name="f146" fmla="*/ f119 1 f78"/>
                <a:gd name="f147" fmla="*/ f120 1 f79"/>
                <a:gd name="f148" fmla="*/ f121 1 f79"/>
                <a:gd name="f149" fmla="*/ f122 1 f79"/>
                <a:gd name="f150" fmla="*/ f123 1 f79"/>
                <a:gd name="f151" fmla="*/ f124 1 f79"/>
                <a:gd name="f152" fmla="*/ f125 f73 1"/>
                <a:gd name="f153" fmla="*/ f126 f73 1"/>
                <a:gd name="f154" fmla="*/ f128 f74 1"/>
                <a:gd name="f155" fmla="*/ f127 f74 1"/>
                <a:gd name="f156" fmla="*/ f130 f73 1"/>
                <a:gd name="f157" fmla="*/ f131 f74 1"/>
                <a:gd name="f158" fmla="*/ f132 f73 1"/>
                <a:gd name="f159" fmla="*/ f133 f73 1"/>
                <a:gd name="f160" fmla="*/ f134 f74 1"/>
                <a:gd name="f161" fmla="*/ f135 f73 1"/>
                <a:gd name="f162" fmla="*/ f136 f74 1"/>
                <a:gd name="f163" fmla="*/ f137 f74 1"/>
                <a:gd name="f164" fmla="*/ f138 f74 1"/>
                <a:gd name="f165" fmla="*/ f139 f74 1"/>
                <a:gd name="f166" fmla="*/ f140 f74 1"/>
                <a:gd name="f167" fmla="*/ f141 f74 1"/>
                <a:gd name="f168" fmla="*/ f142 f74 1"/>
                <a:gd name="f169" fmla="*/ f143 f74 1"/>
                <a:gd name="f170" fmla="*/ f144 f74 1"/>
                <a:gd name="f171" fmla="*/ f145 f73 1"/>
                <a:gd name="f172" fmla="*/ f146 f73 1"/>
                <a:gd name="f173" fmla="*/ f147 f74 1"/>
                <a:gd name="f174" fmla="*/ f148 f74 1"/>
                <a:gd name="f175" fmla="*/ f149 f74 1"/>
                <a:gd name="f176" fmla="*/ f150 f74 1"/>
                <a:gd name="f177" fmla="*/ f151 f74 1"/>
              </a:gdLst>
              <a:ahLst/>
              <a:cxnLst>
                <a:cxn ang="3cd4">
                  <a:pos x="hc" y="t"/>
                </a:cxn>
                <a:cxn ang="0">
                  <a:pos x="r" y="vc"/>
                </a:cxn>
                <a:cxn ang="cd4">
                  <a:pos x="hc" y="b"/>
                </a:cxn>
                <a:cxn ang="cd2">
                  <a:pos x="l" y="vc"/>
                </a:cxn>
                <a:cxn ang="f129">
                  <a:pos x="f156" y="f157"/>
                </a:cxn>
                <a:cxn ang="f129">
                  <a:pos x="f158" y="f157"/>
                </a:cxn>
                <a:cxn ang="f129">
                  <a:pos x="f159" y="f160"/>
                </a:cxn>
                <a:cxn ang="f129">
                  <a:pos x="f161" y="f162"/>
                </a:cxn>
                <a:cxn ang="f129">
                  <a:pos x="f159" y="f163"/>
                </a:cxn>
                <a:cxn ang="f129">
                  <a:pos x="f158" y="f164"/>
                </a:cxn>
                <a:cxn ang="f129">
                  <a:pos x="f159" y="f165"/>
                </a:cxn>
                <a:cxn ang="f129">
                  <a:pos x="f161" y="f166"/>
                </a:cxn>
                <a:cxn ang="f129">
                  <a:pos x="f159" y="f167"/>
                </a:cxn>
                <a:cxn ang="f129">
                  <a:pos x="f158" y="f168"/>
                </a:cxn>
                <a:cxn ang="f129">
                  <a:pos x="f159" y="f169"/>
                </a:cxn>
                <a:cxn ang="f129">
                  <a:pos x="f161" y="f170"/>
                </a:cxn>
                <a:cxn ang="f129">
                  <a:pos x="f171" y="f170"/>
                </a:cxn>
                <a:cxn ang="f129">
                  <a:pos x="f172" y="f173"/>
                </a:cxn>
                <a:cxn ang="f129">
                  <a:pos x="f156" y="f168"/>
                </a:cxn>
                <a:cxn ang="f129">
                  <a:pos x="f172" y="f174"/>
                </a:cxn>
                <a:cxn ang="f129">
                  <a:pos x="f171" y="f166"/>
                </a:cxn>
                <a:cxn ang="f129">
                  <a:pos x="f172" y="f175"/>
                </a:cxn>
                <a:cxn ang="f129">
                  <a:pos x="f156" y="f164"/>
                </a:cxn>
                <a:cxn ang="f129">
                  <a:pos x="f172" y="f176"/>
                </a:cxn>
                <a:cxn ang="f129">
                  <a:pos x="f171" y="f162"/>
                </a:cxn>
                <a:cxn ang="f129">
                  <a:pos x="f172" y="f177"/>
                </a:cxn>
                <a:cxn ang="f129">
                  <a:pos x="f156" y="f157"/>
                </a:cxn>
              </a:cxnLst>
              <a:rect l="f152" t="f155" r="f153" b="f154"/>
              <a:pathLst>
                <a:path w="112127"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43" y="f5"/>
                  </a:lnTo>
                  <a:cubicBezTo>
                    <a:pt x="f43" y="f44"/>
                    <a:pt x="f45" y="f46"/>
                    <a:pt x="f47" y="f48"/>
                  </a:cubicBezTo>
                  <a:cubicBezTo>
                    <a:pt x="f49" y="f50"/>
                    <a:pt x="f8" y="f51"/>
                    <a:pt x="f8" y="f37"/>
                  </a:cubicBezTo>
                  <a:cubicBezTo>
                    <a:pt x="f8" y="f52"/>
                    <a:pt x="f49" y="f53"/>
                    <a:pt x="f47" y="f54"/>
                  </a:cubicBezTo>
                  <a:cubicBezTo>
                    <a:pt x="f45" y="f55"/>
                    <a:pt x="f43" y="f56"/>
                    <a:pt x="f43" y="f31"/>
                  </a:cubicBezTo>
                  <a:cubicBezTo>
                    <a:pt x="f43" y="f57"/>
                    <a:pt x="f45" y="f58"/>
                    <a:pt x="f47" y="f59"/>
                  </a:cubicBezTo>
                  <a:cubicBezTo>
                    <a:pt x="f49" y="f60"/>
                    <a:pt x="f8" y="f61"/>
                    <a:pt x="f8" y="f25"/>
                  </a:cubicBezTo>
                  <a:cubicBezTo>
                    <a:pt x="f8" y="f62"/>
                    <a:pt x="f49" y="f63"/>
                    <a:pt x="f47" y="f64"/>
                  </a:cubicBezTo>
                  <a:cubicBezTo>
                    <a:pt x="f45" y="f65"/>
                    <a:pt x="f43" y="f66"/>
                    <a:pt x="f43" y="f19"/>
                  </a:cubicBezTo>
                  <a:cubicBezTo>
                    <a:pt x="f43" y="f67"/>
                    <a:pt x="f45" y="f68"/>
                    <a:pt x="f47" y="f69"/>
                  </a:cubicBezTo>
                  <a:cubicBezTo>
                    <a:pt x="f49" y="f70"/>
                    <a:pt x="f8" y="f71"/>
                    <a:pt x="f8" y="f9"/>
                  </a:cubicBez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2" name="Freeform 7">
              <a:extLst>
                <a:ext uri="{FF2B5EF4-FFF2-40B4-BE49-F238E27FC236}">
                  <a16:creationId xmlns:a16="http://schemas.microsoft.com/office/drawing/2014/main" id="{27722E41-74F3-E471-0545-5417663946CF}"/>
                </a:ext>
              </a:extLst>
            </p:cNvPr>
            <p:cNvSpPr/>
            <p:nvPr/>
          </p:nvSpPr>
          <p:spPr>
            <a:xfrm>
              <a:off x="10208041" y="-176067"/>
              <a:ext cx="231553" cy="1572749"/>
            </a:xfrm>
            <a:custGeom>
              <a:avLst/>
              <a:gdLst>
                <a:gd name="f0" fmla="val 10800000"/>
                <a:gd name="f1" fmla="val 5400000"/>
                <a:gd name="f2" fmla="val 180"/>
                <a:gd name="f3" fmla="val w"/>
                <a:gd name="f4" fmla="val h"/>
                <a:gd name="f5" fmla="val 0"/>
                <a:gd name="f6" fmla="val 112127"/>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112128"/>
                <a:gd name="f44" fmla="val 46646"/>
                <a:gd name="f45" fmla="val 101675"/>
                <a:gd name="f46" fmla="val 71397"/>
                <a:gd name="f47" fmla="val 93123"/>
                <a:gd name="f48" fmla="val 91389"/>
                <a:gd name="f49" fmla="val 85521"/>
                <a:gd name="f50" fmla="val 108524"/>
                <a:gd name="f51" fmla="val 121852"/>
                <a:gd name="f52" fmla="val 182778"/>
                <a:gd name="f53" fmla="val 196105"/>
                <a:gd name="f54" fmla="val 213240"/>
                <a:gd name="f55" fmla="val 233232"/>
                <a:gd name="f56" fmla="val 258935"/>
                <a:gd name="f57" fmla="val 350324"/>
                <a:gd name="f58" fmla="val 376027"/>
                <a:gd name="f59" fmla="val 396018"/>
                <a:gd name="f60" fmla="val 413153"/>
                <a:gd name="f61" fmla="val 426481"/>
                <a:gd name="f62" fmla="val 487407"/>
                <a:gd name="f63" fmla="val 500734"/>
                <a:gd name="f64" fmla="val 517870"/>
                <a:gd name="f65" fmla="val 537861"/>
                <a:gd name="f66" fmla="val 563564"/>
                <a:gd name="f67" fmla="val 654953"/>
                <a:gd name="f68" fmla="val 680656"/>
                <a:gd name="f69" fmla="val 700647"/>
                <a:gd name="f70" fmla="val 717783"/>
                <a:gd name="f71" fmla="val 731110"/>
                <a:gd name="f72" fmla="+- 0 0 -90"/>
                <a:gd name="f73" fmla="*/ f3 1 112127"/>
                <a:gd name="f74" fmla="*/ f4 1 761572"/>
                <a:gd name="f75" fmla="+- f7 0 f5"/>
                <a:gd name="f76" fmla="+- f6 0 f5"/>
                <a:gd name="f77" fmla="*/ f72 f0 1"/>
                <a:gd name="f78" fmla="*/ f76 1 112127"/>
                <a:gd name="f79" fmla="*/ f75 1 761572"/>
                <a:gd name="f80" fmla="*/ 79820 f76 1"/>
                <a:gd name="f81" fmla="*/ 761573 f75 1"/>
                <a:gd name="f82" fmla="*/ 0 f76 1"/>
                <a:gd name="f83" fmla="*/ 19005 f76 1"/>
                <a:gd name="f84" fmla="*/ 670184 f75 1"/>
                <a:gd name="f85" fmla="*/ 32308 f76 1"/>
                <a:gd name="f86" fmla="*/ 609258 f75 1"/>
                <a:gd name="f87" fmla="*/ 548333 f75 1"/>
                <a:gd name="f88" fmla="*/ 456944 f75 1"/>
                <a:gd name="f89" fmla="*/ 365555 f75 1"/>
                <a:gd name="f90" fmla="*/ 304629 f75 1"/>
                <a:gd name="f91" fmla="*/ 243703 f75 1"/>
                <a:gd name="f92" fmla="*/ 152315 f75 1"/>
                <a:gd name="f93" fmla="*/ 60926 f75 1"/>
                <a:gd name="f94" fmla="*/ 0 f75 1"/>
                <a:gd name="f95" fmla="*/ 112128 f76 1"/>
                <a:gd name="f96" fmla="*/ 93123 f76 1"/>
                <a:gd name="f97" fmla="*/ 91389 f75 1"/>
                <a:gd name="f98" fmla="*/ 213240 f75 1"/>
                <a:gd name="f99" fmla="*/ 396018 f75 1"/>
                <a:gd name="f100" fmla="*/ 517870 f75 1"/>
                <a:gd name="f101" fmla="*/ 700647 f75 1"/>
                <a:gd name="f102" fmla="*/ f77 1 f2"/>
                <a:gd name="f103" fmla="*/ f80 1 112127"/>
                <a:gd name="f104" fmla="*/ f81 1 761572"/>
                <a:gd name="f105" fmla="*/ f82 1 112127"/>
                <a:gd name="f106" fmla="*/ f83 1 112127"/>
                <a:gd name="f107" fmla="*/ f84 1 761572"/>
                <a:gd name="f108" fmla="*/ f85 1 112127"/>
                <a:gd name="f109" fmla="*/ f86 1 761572"/>
                <a:gd name="f110" fmla="*/ f87 1 761572"/>
                <a:gd name="f111" fmla="*/ f88 1 761572"/>
                <a:gd name="f112" fmla="*/ f89 1 761572"/>
                <a:gd name="f113" fmla="*/ f90 1 761572"/>
                <a:gd name="f114" fmla="*/ f91 1 761572"/>
                <a:gd name="f115" fmla="*/ f92 1 761572"/>
                <a:gd name="f116" fmla="*/ f93 1 761572"/>
                <a:gd name="f117" fmla="*/ f94 1 761572"/>
                <a:gd name="f118" fmla="*/ f95 1 112127"/>
                <a:gd name="f119" fmla="*/ f96 1 112127"/>
                <a:gd name="f120" fmla="*/ f97 1 761572"/>
                <a:gd name="f121" fmla="*/ f98 1 761572"/>
                <a:gd name="f122" fmla="*/ f99 1 761572"/>
                <a:gd name="f123" fmla="*/ f100 1 761572"/>
                <a:gd name="f124" fmla="*/ f101 1 761572"/>
                <a:gd name="f125" fmla="*/ f5 1 f78"/>
                <a:gd name="f126" fmla="*/ f6 1 f78"/>
                <a:gd name="f127" fmla="*/ f5 1 f79"/>
                <a:gd name="f128" fmla="*/ f7 1 f79"/>
                <a:gd name="f129" fmla="+- f102 0 f1"/>
                <a:gd name="f130" fmla="*/ f103 1 f78"/>
                <a:gd name="f131" fmla="*/ f104 1 f79"/>
                <a:gd name="f132" fmla="*/ f105 1 f78"/>
                <a:gd name="f133" fmla="*/ f106 1 f78"/>
                <a:gd name="f134" fmla="*/ f107 1 f79"/>
                <a:gd name="f135" fmla="*/ f108 1 f78"/>
                <a:gd name="f136" fmla="*/ f109 1 f79"/>
                <a:gd name="f137" fmla="*/ f110 1 f79"/>
                <a:gd name="f138" fmla="*/ f111 1 f79"/>
                <a:gd name="f139" fmla="*/ f112 1 f79"/>
                <a:gd name="f140" fmla="*/ f113 1 f79"/>
                <a:gd name="f141" fmla="*/ f114 1 f79"/>
                <a:gd name="f142" fmla="*/ f115 1 f79"/>
                <a:gd name="f143" fmla="*/ f116 1 f79"/>
                <a:gd name="f144" fmla="*/ f117 1 f79"/>
                <a:gd name="f145" fmla="*/ f118 1 f78"/>
                <a:gd name="f146" fmla="*/ f119 1 f78"/>
                <a:gd name="f147" fmla="*/ f120 1 f79"/>
                <a:gd name="f148" fmla="*/ f121 1 f79"/>
                <a:gd name="f149" fmla="*/ f122 1 f79"/>
                <a:gd name="f150" fmla="*/ f123 1 f79"/>
                <a:gd name="f151" fmla="*/ f124 1 f79"/>
                <a:gd name="f152" fmla="*/ f125 f73 1"/>
                <a:gd name="f153" fmla="*/ f126 f73 1"/>
                <a:gd name="f154" fmla="*/ f128 f74 1"/>
                <a:gd name="f155" fmla="*/ f127 f74 1"/>
                <a:gd name="f156" fmla="*/ f130 f73 1"/>
                <a:gd name="f157" fmla="*/ f131 f74 1"/>
                <a:gd name="f158" fmla="*/ f132 f73 1"/>
                <a:gd name="f159" fmla="*/ f133 f73 1"/>
                <a:gd name="f160" fmla="*/ f134 f74 1"/>
                <a:gd name="f161" fmla="*/ f135 f73 1"/>
                <a:gd name="f162" fmla="*/ f136 f74 1"/>
                <a:gd name="f163" fmla="*/ f137 f74 1"/>
                <a:gd name="f164" fmla="*/ f138 f74 1"/>
                <a:gd name="f165" fmla="*/ f139 f74 1"/>
                <a:gd name="f166" fmla="*/ f140 f74 1"/>
                <a:gd name="f167" fmla="*/ f141 f74 1"/>
                <a:gd name="f168" fmla="*/ f142 f74 1"/>
                <a:gd name="f169" fmla="*/ f143 f74 1"/>
                <a:gd name="f170" fmla="*/ f144 f74 1"/>
                <a:gd name="f171" fmla="*/ f145 f73 1"/>
                <a:gd name="f172" fmla="*/ f146 f73 1"/>
                <a:gd name="f173" fmla="*/ f147 f74 1"/>
                <a:gd name="f174" fmla="*/ f148 f74 1"/>
                <a:gd name="f175" fmla="*/ f149 f74 1"/>
                <a:gd name="f176" fmla="*/ f150 f74 1"/>
                <a:gd name="f177" fmla="*/ f151 f74 1"/>
              </a:gdLst>
              <a:ahLst/>
              <a:cxnLst>
                <a:cxn ang="3cd4">
                  <a:pos x="hc" y="t"/>
                </a:cxn>
                <a:cxn ang="0">
                  <a:pos x="r" y="vc"/>
                </a:cxn>
                <a:cxn ang="cd4">
                  <a:pos x="hc" y="b"/>
                </a:cxn>
                <a:cxn ang="cd2">
                  <a:pos x="l" y="vc"/>
                </a:cxn>
                <a:cxn ang="f129">
                  <a:pos x="f156" y="f157"/>
                </a:cxn>
                <a:cxn ang="f129">
                  <a:pos x="f158" y="f157"/>
                </a:cxn>
                <a:cxn ang="f129">
                  <a:pos x="f159" y="f160"/>
                </a:cxn>
                <a:cxn ang="f129">
                  <a:pos x="f161" y="f162"/>
                </a:cxn>
                <a:cxn ang="f129">
                  <a:pos x="f159" y="f163"/>
                </a:cxn>
                <a:cxn ang="f129">
                  <a:pos x="f158" y="f164"/>
                </a:cxn>
                <a:cxn ang="f129">
                  <a:pos x="f159" y="f165"/>
                </a:cxn>
                <a:cxn ang="f129">
                  <a:pos x="f161" y="f166"/>
                </a:cxn>
                <a:cxn ang="f129">
                  <a:pos x="f159" y="f167"/>
                </a:cxn>
                <a:cxn ang="f129">
                  <a:pos x="f158" y="f168"/>
                </a:cxn>
                <a:cxn ang="f129">
                  <a:pos x="f159" y="f169"/>
                </a:cxn>
                <a:cxn ang="f129">
                  <a:pos x="f161" y="f170"/>
                </a:cxn>
                <a:cxn ang="f129">
                  <a:pos x="f171" y="f170"/>
                </a:cxn>
                <a:cxn ang="f129">
                  <a:pos x="f172" y="f173"/>
                </a:cxn>
                <a:cxn ang="f129">
                  <a:pos x="f156" y="f168"/>
                </a:cxn>
                <a:cxn ang="f129">
                  <a:pos x="f172" y="f174"/>
                </a:cxn>
                <a:cxn ang="f129">
                  <a:pos x="f171" y="f166"/>
                </a:cxn>
                <a:cxn ang="f129">
                  <a:pos x="f172" y="f175"/>
                </a:cxn>
                <a:cxn ang="f129">
                  <a:pos x="f156" y="f164"/>
                </a:cxn>
                <a:cxn ang="f129">
                  <a:pos x="f172" y="f176"/>
                </a:cxn>
                <a:cxn ang="f129">
                  <a:pos x="f171" y="f162"/>
                </a:cxn>
                <a:cxn ang="f129">
                  <a:pos x="f172" y="f177"/>
                </a:cxn>
                <a:cxn ang="f129">
                  <a:pos x="f156" y="f157"/>
                </a:cxn>
              </a:cxnLst>
              <a:rect l="f152" t="f155" r="f153" b="f154"/>
              <a:pathLst>
                <a:path w="112127"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43" y="f5"/>
                  </a:lnTo>
                  <a:cubicBezTo>
                    <a:pt x="f43" y="f44"/>
                    <a:pt x="f45" y="f46"/>
                    <a:pt x="f47" y="f48"/>
                  </a:cubicBezTo>
                  <a:cubicBezTo>
                    <a:pt x="f49" y="f50"/>
                    <a:pt x="f8" y="f51"/>
                    <a:pt x="f8" y="f37"/>
                  </a:cubicBezTo>
                  <a:cubicBezTo>
                    <a:pt x="f8" y="f52"/>
                    <a:pt x="f49" y="f53"/>
                    <a:pt x="f47" y="f54"/>
                  </a:cubicBezTo>
                  <a:cubicBezTo>
                    <a:pt x="f45" y="f55"/>
                    <a:pt x="f43" y="f56"/>
                    <a:pt x="f43" y="f31"/>
                  </a:cubicBezTo>
                  <a:cubicBezTo>
                    <a:pt x="f43" y="f57"/>
                    <a:pt x="f45" y="f58"/>
                    <a:pt x="f47" y="f59"/>
                  </a:cubicBezTo>
                  <a:cubicBezTo>
                    <a:pt x="f49" y="f60"/>
                    <a:pt x="f8" y="f61"/>
                    <a:pt x="f8" y="f25"/>
                  </a:cubicBezTo>
                  <a:cubicBezTo>
                    <a:pt x="f8" y="f62"/>
                    <a:pt x="f49" y="f63"/>
                    <a:pt x="f47" y="f64"/>
                  </a:cubicBezTo>
                  <a:cubicBezTo>
                    <a:pt x="f45" y="f65"/>
                    <a:pt x="f43" y="f66"/>
                    <a:pt x="f43" y="f19"/>
                  </a:cubicBezTo>
                  <a:cubicBezTo>
                    <a:pt x="f43" y="f67"/>
                    <a:pt x="f45" y="f68"/>
                    <a:pt x="f47" y="f69"/>
                  </a:cubicBezTo>
                  <a:cubicBezTo>
                    <a:pt x="f49" y="f70"/>
                    <a:pt x="f8" y="f71"/>
                    <a:pt x="f8" y="f9"/>
                  </a:cubicBez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3" name="Freeform 8">
              <a:extLst>
                <a:ext uri="{FF2B5EF4-FFF2-40B4-BE49-F238E27FC236}">
                  <a16:creationId xmlns:a16="http://schemas.microsoft.com/office/drawing/2014/main" id="{88F038E7-C1F3-F443-CF2A-E79D3BE91810}"/>
                </a:ext>
              </a:extLst>
            </p:cNvPr>
            <p:cNvSpPr/>
            <p:nvPr/>
          </p:nvSpPr>
          <p:spPr>
            <a:xfrm>
              <a:off x="10592665" y="-176067"/>
              <a:ext cx="231562" cy="1572749"/>
            </a:xfrm>
            <a:custGeom>
              <a:avLst/>
              <a:gdLst>
                <a:gd name="f0" fmla="val 10800000"/>
                <a:gd name="f1" fmla="val 5400000"/>
                <a:gd name="f2" fmla="val 180"/>
                <a:gd name="f3" fmla="val w"/>
                <a:gd name="f4" fmla="val h"/>
                <a:gd name="f5" fmla="val 0"/>
                <a:gd name="f6" fmla="val 112128"/>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46646"/>
                <a:gd name="f44" fmla="val 101675"/>
                <a:gd name="f45" fmla="val 71397"/>
                <a:gd name="f46" fmla="val 93123"/>
                <a:gd name="f47" fmla="val 91389"/>
                <a:gd name="f48" fmla="val 85521"/>
                <a:gd name="f49" fmla="val 108524"/>
                <a:gd name="f50" fmla="val 121852"/>
                <a:gd name="f51" fmla="val 182778"/>
                <a:gd name="f52" fmla="val 196105"/>
                <a:gd name="f53" fmla="val 213240"/>
                <a:gd name="f54" fmla="val 233232"/>
                <a:gd name="f55" fmla="val 258935"/>
                <a:gd name="f56" fmla="val 350324"/>
                <a:gd name="f57" fmla="val 376027"/>
                <a:gd name="f58" fmla="val 396018"/>
                <a:gd name="f59" fmla="val 413153"/>
                <a:gd name="f60" fmla="val 426481"/>
                <a:gd name="f61" fmla="val 487407"/>
                <a:gd name="f62" fmla="val 500734"/>
                <a:gd name="f63" fmla="val 517870"/>
                <a:gd name="f64" fmla="val 537861"/>
                <a:gd name="f65" fmla="val 563564"/>
                <a:gd name="f66" fmla="val 654953"/>
                <a:gd name="f67" fmla="val 680656"/>
                <a:gd name="f68" fmla="val 700647"/>
                <a:gd name="f69" fmla="val 717783"/>
                <a:gd name="f70" fmla="val 731110"/>
                <a:gd name="f71" fmla="+- 0 0 -90"/>
                <a:gd name="f72" fmla="*/ f3 1 112128"/>
                <a:gd name="f73" fmla="*/ f4 1 761572"/>
                <a:gd name="f74" fmla="+- f7 0 f5"/>
                <a:gd name="f75" fmla="+- f6 0 f5"/>
                <a:gd name="f76" fmla="*/ f71 f0 1"/>
                <a:gd name="f77" fmla="*/ f75 1 112128"/>
                <a:gd name="f78" fmla="*/ f74 1 761572"/>
                <a:gd name="f79" fmla="*/ 79820 f75 1"/>
                <a:gd name="f80" fmla="*/ 761573 f74 1"/>
                <a:gd name="f81" fmla="*/ 0 f75 1"/>
                <a:gd name="f82" fmla="*/ 19005 f75 1"/>
                <a:gd name="f83" fmla="*/ 670184 f74 1"/>
                <a:gd name="f84" fmla="*/ 32308 f75 1"/>
                <a:gd name="f85" fmla="*/ 609258 f74 1"/>
                <a:gd name="f86" fmla="*/ 548333 f74 1"/>
                <a:gd name="f87" fmla="*/ 456944 f74 1"/>
                <a:gd name="f88" fmla="*/ 365555 f74 1"/>
                <a:gd name="f89" fmla="*/ 304629 f74 1"/>
                <a:gd name="f90" fmla="*/ 243703 f74 1"/>
                <a:gd name="f91" fmla="*/ 152315 f74 1"/>
                <a:gd name="f92" fmla="*/ 60926 f74 1"/>
                <a:gd name="f93" fmla="*/ 0 f74 1"/>
                <a:gd name="f94" fmla="*/ 112128 f75 1"/>
                <a:gd name="f95" fmla="*/ 93123 f75 1"/>
                <a:gd name="f96" fmla="*/ 91389 f74 1"/>
                <a:gd name="f97" fmla="*/ 213240 f74 1"/>
                <a:gd name="f98" fmla="*/ 396018 f74 1"/>
                <a:gd name="f99" fmla="*/ 517870 f74 1"/>
                <a:gd name="f100" fmla="*/ 700647 f74 1"/>
                <a:gd name="f101" fmla="*/ f76 1 f2"/>
                <a:gd name="f102" fmla="*/ f79 1 112128"/>
                <a:gd name="f103" fmla="*/ f80 1 761572"/>
                <a:gd name="f104" fmla="*/ f81 1 112128"/>
                <a:gd name="f105" fmla="*/ f82 1 112128"/>
                <a:gd name="f106" fmla="*/ f83 1 761572"/>
                <a:gd name="f107" fmla="*/ f84 1 112128"/>
                <a:gd name="f108" fmla="*/ f85 1 761572"/>
                <a:gd name="f109" fmla="*/ f86 1 761572"/>
                <a:gd name="f110" fmla="*/ f87 1 761572"/>
                <a:gd name="f111" fmla="*/ f88 1 761572"/>
                <a:gd name="f112" fmla="*/ f89 1 761572"/>
                <a:gd name="f113" fmla="*/ f90 1 761572"/>
                <a:gd name="f114" fmla="*/ f91 1 761572"/>
                <a:gd name="f115" fmla="*/ f92 1 761572"/>
                <a:gd name="f116" fmla="*/ f93 1 761572"/>
                <a:gd name="f117" fmla="*/ f94 1 112128"/>
                <a:gd name="f118" fmla="*/ f95 1 112128"/>
                <a:gd name="f119" fmla="*/ f96 1 761572"/>
                <a:gd name="f120" fmla="*/ f97 1 761572"/>
                <a:gd name="f121" fmla="*/ f98 1 761572"/>
                <a:gd name="f122" fmla="*/ f99 1 761572"/>
                <a:gd name="f123" fmla="*/ f100 1 761572"/>
                <a:gd name="f124" fmla="*/ f5 1 f77"/>
                <a:gd name="f125" fmla="*/ f6 1 f77"/>
                <a:gd name="f126" fmla="*/ f5 1 f78"/>
                <a:gd name="f127" fmla="*/ f7 1 f78"/>
                <a:gd name="f128" fmla="+- f101 0 f1"/>
                <a:gd name="f129" fmla="*/ f102 1 f77"/>
                <a:gd name="f130" fmla="*/ f103 1 f78"/>
                <a:gd name="f131" fmla="*/ f104 1 f77"/>
                <a:gd name="f132" fmla="*/ f105 1 f77"/>
                <a:gd name="f133" fmla="*/ f106 1 f78"/>
                <a:gd name="f134" fmla="*/ f107 1 f77"/>
                <a:gd name="f135" fmla="*/ f108 1 f78"/>
                <a:gd name="f136" fmla="*/ f109 1 f78"/>
                <a:gd name="f137" fmla="*/ f110 1 f78"/>
                <a:gd name="f138" fmla="*/ f111 1 f78"/>
                <a:gd name="f139" fmla="*/ f112 1 f78"/>
                <a:gd name="f140" fmla="*/ f113 1 f78"/>
                <a:gd name="f141" fmla="*/ f114 1 f78"/>
                <a:gd name="f142" fmla="*/ f115 1 f78"/>
                <a:gd name="f143" fmla="*/ f116 1 f78"/>
                <a:gd name="f144" fmla="*/ f117 1 f77"/>
                <a:gd name="f145" fmla="*/ f118 1 f77"/>
                <a:gd name="f146" fmla="*/ f119 1 f78"/>
                <a:gd name="f147" fmla="*/ f120 1 f78"/>
                <a:gd name="f148" fmla="*/ f121 1 f78"/>
                <a:gd name="f149" fmla="*/ f122 1 f78"/>
                <a:gd name="f150" fmla="*/ f123 1 f78"/>
                <a:gd name="f151" fmla="*/ f124 f72 1"/>
                <a:gd name="f152" fmla="*/ f125 f72 1"/>
                <a:gd name="f153" fmla="*/ f127 f73 1"/>
                <a:gd name="f154" fmla="*/ f126 f73 1"/>
                <a:gd name="f155" fmla="*/ f129 f72 1"/>
                <a:gd name="f156" fmla="*/ f130 f73 1"/>
                <a:gd name="f157" fmla="*/ f131 f72 1"/>
                <a:gd name="f158" fmla="*/ f132 f72 1"/>
                <a:gd name="f159" fmla="*/ f133 f73 1"/>
                <a:gd name="f160" fmla="*/ f134 f72 1"/>
                <a:gd name="f161" fmla="*/ f135 f73 1"/>
                <a:gd name="f162" fmla="*/ f136 f73 1"/>
                <a:gd name="f163" fmla="*/ f137 f73 1"/>
                <a:gd name="f164" fmla="*/ f138 f73 1"/>
                <a:gd name="f165" fmla="*/ f139 f73 1"/>
                <a:gd name="f166" fmla="*/ f140 f73 1"/>
                <a:gd name="f167" fmla="*/ f141 f73 1"/>
                <a:gd name="f168" fmla="*/ f142 f73 1"/>
                <a:gd name="f169" fmla="*/ f143 f73 1"/>
                <a:gd name="f170" fmla="*/ f144 f72 1"/>
                <a:gd name="f171" fmla="*/ f145 f72 1"/>
                <a:gd name="f172" fmla="*/ f146 f73 1"/>
                <a:gd name="f173" fmla="*/ f147 f73 1"/>
                <a:gd name="f174" fmla="*/ f148 f73 1"/>
                <a:gd name="f175" fmla="*/ f149 f73 1"/>
                <a:gd name="f176" fmla="*/ f150 f73 1"/>
              </a:gdLst>
              <a:ahLst/>
              <a:cxnLst>
                <a:cxn ang="3cd4">
                  <a:pos x="hc" y="t"/>
                </a:cxn>
                <a:cxn ang="0">
                  <a:pos x="r" y="vc"/>
                </a:cxn>
                <a:cxn ang="cd4">
                  <a:pos x="hc" y="b"/>
                </a:cxn>
                <a:cxn ang="cd2">
                  <a:pos x="l" y="vc"/>
                </a:cxn>
                <a:cxn ang="f128">
                  <a:pos x="f155" y="f156"/>
                </a:cxn>
                <a:cxn ang="f128">
                  <a:pos x="f157" y="f156"/>
                </a:cxn>
                <a:cxn ang="f128">
                  <a:pos x="f158" y="f159"/>
                </a:cxn>
                <a:cxn ang="f128">
                  <a:pos x="f160" y="f161"/>
                </a:cxn>
                <a:cxn ang="f128">
                  <a:pos x="f158" y="f162"/>
                </a:cxn>
                <a:cxn ang="f128">
                  <a:pos x="f157" y="f163"/>
                </a:cxn>
                <a:cxn ang="f128">
                  <a:pos x="f158" y="f164"/>
                </a:cxn>
                <a:cxn ang="f128">
                  <a:pos x="f160" y="f165"/>
                </a:cxn>
                <a:cxn ang="f128">
                  <a:pos x="f158" y="f166"/>
                </a:cxn>
                <a:cxn ang="f128">
                  <a:pos x="f157" y="f167"/>
                </a:cxn>
                <a:cxn ang="f128">
                  <a:pos x="f158" y="f168"/>
                </a:cxn>
                <a:cxn ang="f128">
                  <a:pos x="f160" y="f169"/>
                </a:cxn>
                <a:cxn ang="f128">
                  <a:pos x="f170" y="f169"/>
                </a:cxn>
                <a:cxn ang="f128">
                  <a:pos x="f171" y="f172"/>
                </a:cxn>
                <a:cxn ang="f128">
                  <a:pos x="f155" y="f167"/>
                </a:cxn>
                <a:cxn ang="f128">
                  <a:pos x="f171" y="f173"/>
                </a:cxn>
                <a:cxn ang="f128">
                  <a:pos x="f170" y="f165"/>
                </a:cxn>
                <a:cxn ang="f128">
                  <a:pos x="f171" y="f174"/>
                </a:cxn>
                <a:cxn ang="f128">
                  <a:pos x="f155" y="f163"/>
                </a:cxn>
                <a:cxn ang="f128">
                  <a:pos x="f171" y="f175"/>
                </a:cxn>
                <a:cxn ang="f128">
                  <a:pos x="f170" y="f161"/>
                </a:cxn>
                <a:cxn ang="f128">
                  <a:pos x="f171" y="f176"/>
                </a:cxn>
                <a:cxn ang="f128">
                  <a:pos x="f155" y="f156"/>
                </a:cxn>
              </a:cxnLst>
              <a:rect l="f151" t="f154" r="f152" b="f153"/>
              <a:pathLst>
                <a:path w="112128"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6" y="f5"/>
                  </a:lnTo>
                  <a:cubicBezTo>
                    <a:pt x="f6" y="f43"/>
                    <a:pt x="f44" y="f45"/>
                    <a:pt x="f46" y="f47"/>
                  </a:cubicBezTo>
                  <a:cubicBezTo>
                    <a:pt x="f48" y="f49"/>
                    <a:pt x="f8" y="f50"/>
                    <a:pt x="f8" y="f37"/>
                  </a:cubicBezTo>
                  <a:cubicBezTo>
                    <a:pt x="f8" y="f51"/>
                    <a:pt x="f48" y="f52"/>
                    <a:pt x="f46" y="f53"/>
                  </a:cubicBezTo>
                  <a:cubicBezTo>
                    <a:pt x="f44" y="f54"/>
                    <a:pt x="f6" y="f55"/>
                    <a:pt x="f6" y="f31"/>
                  </a:cubicBezTo>
                  <a:cubicBezTo>
                    <a:pt x="f6" y="f56"/>
                    <a:pt x="f44" y="f57"/>
                    <a:pt x="f46" y="f58"/>
                  </a:cubicBezTo>
                  <a:cubicBezTo>
                    <a:pt x="f48" y="f59"/>
                    <a:pt x="f8" y="f60"/>
                    <a:pt x="f8" y="f25"/>
                  </a:cubicBezTo>
                  <a:cubicBezTo>
                    <a:pt x="f8" y="f61"/>
                    <a:pt x="f48" y="f62"/>
                    <a:pt x="f46" y="f63"/>
                  </a:cubicBezTo>
                  <a:cubicBezTo>
                    <a:pt x="f44" y="f64"/>
                    <a:pt x="f6" y="f65"/>
                    <a:pt x="f6" y="f19"/>
                  </a:cubicBezTo>
                  <a:cubicBezTo>
                    <a:pt x="f6" y="f66"/>
                    <a:pt x="f44" y="f67"/>
                    <a:pt x="f46" y="f68"/>
                  </a:cubicBezTo>
                  <a:cubicBezTo>
                    <a:pt x="f48" y="f69"/>
                    <a:pt x="f8" y="f70"/>
                    <a:pt x="f8" y="f9"/>
                  </a:cubicBez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4" name="Freeform 9">
              <a:extLst>
                <a:ext uri="{FF2B5EF4-FFF2-40B4-BE49-F238E27FC236}">
                  <a16:creationId xmlns:a16="http://schemas.microsoft.com/office/drawing/2014/main" id="{88A297F4-66A6-FA44-E608-7C1177CA9281}"/>
                </a:ext>
              </a:extLst>
            </p:cNvPr>
            <p:cNvSpPr/>
            <p:nvPr/>
          </p:nvSpPr>
          <p:spPr>
            <a:xfrm>
              <a:off x="11375657" y="-181965"/>
              <a:ext cx="518062" cy="519004"/>
            </a:xfrm>
            <a:custGeom>
              <a:avLst/>
              <a:gdLst>
                <a:gd name="f0" fmla="val 10800000"/>
                <a:gd name="f1" fmla="val 5400000"/>
                <a:gd name="f2" fmla="val 180"/>
                <a:gd name="f3" fmla="val w"/>
                <a:gd name="f4" fmla="val h"/>
                <a:gd name="f5" fmla="val 0"/>
                <a:gd name="f6" fmla="val 250862"/>
                <a:gd name="f7" fmla="val 251319"/>
                <a:gd name="f8" fmla="val 250863"/>
                <a:gd name="f9" fmla="val 125660"/>
                <a:gd name="f10" fmla="val 195059"/>
                <a:gd name="f11" fmla="val 194705"/>
                <a:gd name="f12" fmla="val 125431"/>
                <a:gd name="f13" fmla="val 56158"/>
                <a:gd name="f14" fmla="val 56260"/>
                <a:gd name="f15" fmla="+- 0 0 -90"/>
                <a:gd name="f16" fmla="*/ f3 1 250862"/>
                <a:gd name="f17" fmla="*/ f4 1 251319"/>
                <a:gd name="f18" fmla="+- f7 0 f5"/>
                <a:gd name="f19" fmla="+- f6 0 f5"/>
                <a:gd name="f20" fmla="*/ f15 f0 1"/>
                <a:gd name="f21" fmla="*/ f19 1 250862"/>
                <a:gd name="f22" fmla="*/ f18 1 251319"/>
                <a:gd name="f23" fmla="*/ 250863 f19 1"/>
                <a:gd name="f24" fmla="*/ 125660 f18 1"/>
                <a:gd name="f25" fmla="*/ 125431 f19 1"/>
                <a:gd name="f26" fmla="*/ 251319 f18 1"/>
                <a:gd name="f27" fmla="*/ 0 f19 1"/>
                <a:gd name="f28" fmla="*/ 0 f18 1"/>
                <a:gd name="f29" fmla="*/ f20 1 f2"/>
                <a:gd name="f30" fmla="*/ f23 1 250862"/>
                <a:gd name="f31" fmla="*/ f24 1 251319"/>
                <a:gd name="f32" fmla="*/ f25 1 250862"/>
                <a:gd name="f33" fmla="*/ f26 1 251319"/>
                <a:gd name="f34" fmla="*/ f27 1 250862"/>
                <a:gd name="f35" fmla="*/ f28 1 251319"/>
                <a:gd name="f36" fmla="*/ f5 1 f21"/>
                <a:gd name="f37" fmla="*/ f6 1 f21"/>
                <a:gd name="f38" fmla="*/ f5 1 f22"/>
                <a:gd name="f39" fmla="*/ f7 1 f22"/>
                <a:gd name="f40" fmla="+- f29 0 f1"/>
                <a:gd name="f41" fmla="*/ f30 1 f21"/>
                <a:gd name="f42" fmla="*/ f31 1 f22"/>
                <a:gd name="f43" fmla="*/ f32 1 f21"/>
                <a:gd name="f44" fmla="*/ f33 1 f22"/>
                <a:gd name="f45" fmla="*/ f34 1 f21"/>
                <a:gd name="f46" fmla="*/ f35 1 f22"/>
                <a:gd name="f47" fmla="*/ f36 f16 1"/>
                <a:gd name="f48" fmla="*/ f37 f16 1"/>
                <a:gd name="f49" fmla="*/ f39 f17 1"/>
                <a:gd name="f50" fmla="*/ f38 f17 1"/>
                <a:gd name="f51" fmla="*/ f41 f16 1"/>
                <a:gd name="f52" fmla="*/ f42 f17 1"/>
                <a:gd name="f53" fmla="*/ f43 f16 1"/>
                <a:gd name="f54" fmla="*/ f44 f17 1"/>
                <a:gd name="f55" fmla="*/ f45 f16 1"/>
                <a:gd name="f56" fmla="*/ f46 f17 1"/>
              </a:gdLst>
              <a:ahLst/>
              <a:cxnLst>
                <a:cxn ang="3cd4">
                  <a:pos x="hc" y="t"/>
                </a:cxn>
                <a:cxn ang="0">
                  <a:pos x="r" y="vc"/>
                </a:cxn>
                <a:cxn ang="cd4">
                  <a:pos x="hc" y="b"/>
                </a:cxn>
                <a:cxn ang="cd2">
                  <a:pos x="l" y="vc"/>
                </a:cxn>
                <a:cxn ang="f40">
                  <a:pos x="f51" y="f52"/>
                </a:cxn>
                <a:cxn ang="f40">
                  <a:pos x="f53" y="f54"/>
                </a:cxn>
                <a:cxn ang="f40">
                  <a:pos x="f55" y="f52"/>
                </a:cxn>
                <a:cxn ang="f40">
                  <a:pos x="f53" y="f56"/>
                </a:cxn>
                <a:cxn ang="f40">
                  <a:pos x="f51" y="f52"/>
                </a:cxn>
              </a:cxnLst>
              <a:rect l="f47" t="f50" r="f48" b="f49"/>
              <a:pathLst>
                <a:path w="250862" h="251319">
                  <a:moveTo>
                    <a:pt x="f8" y="f9"/>
                  </a:moveTo>
                  <a:cubicBezTo>
                    <a:pt x="f8" y="f10"/>
                    <a:pt x="f11" y="f7"/>
                    <a:pt x="f12" y="f7"/>
                  </a:cubicBezTo>
                  <a:cubicBezTo>
                    <a:pt x="f13" y="f7"/>
                    <a:pt x="f5" y="f10"/>
                    <a:pt x="f5" y="f9"/>
                  </a:cubicBezTo>
                  <a:cubicBezTo>
                    <a:pt x="f5" y="f14"/>
                    <a:pt x="f13" y="f5"/>
                    <a:pt x="f12" y="f5"/>
                  </a:cubicBezTo>
                  <a:cubicBezTo>
                    <a:pt x="f11" y="f5"/>
                    <a:pt x="f8" y="f14"/>
                    <a:pt x="f8" y="f9"/>
                  </a:cubicBez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sp>
        <p:nvSpPr>
          <p:cNvPr id="16" name="TextBox 15">
            <a:extLst>
              <a:ext uri="{FF2B5EF4-FFF2-40B4-BE49-F238E27FC236}">
                <a16:creationId xmlns:a16="http://schemas.microsoft.com/office/drawing/2014/main" id="{FF8923C5-9133-1E80-05F2-F8B6F4B9E29A}"/>
              </a:ext>
            </a:extLst>
          </p:cNvPr>
          <p:cNvSpPr txBox="1"/>
          <p:nvPr/>
        </p:nvSpPr>
        <p:spPr>
          <a:xfrm>
            <a:off x="800769" y="627182"/>
            <a:ext cx="9523048" cy="1055225"/>
          </a:xfrm>
          <a:prstGeom prst="rect">
            <a:avLst/>
          </a:prstGeom>
          <a:noFill/>
        </p:spPr>
        <p:txBody>
          <a:bodyPr wrap="square">
            <a:spAutoFit/>
          </a:bodyPr>
          <a:lstStyle/>
          <a:p>
            <a:pPr lvl="0">
              <a:lnSpc>
                <a:spcPts val="2480"/>
              </a:lnSpc>
              <a:spcBef>
                <a:spcPts val="0"/>
              </a:spcBef>
              <a:buNone/>
            </a:pPr>
            <a:r>
              <a:rPr lang="en-US" sz="4000" b="1" i="1" dirty="0">
                <a:solidFill>
                  <a:schemeClr val="bg1"/>
                </a:solidFill>
                <a:highlight>
                  <a:srgbClr val="F26F46"/>
                </a:highlight>
                <a:latin typeface="Calibri"/>
                <a:ea typeface="Calibri"/>
                <a:cs typeface="Calibri"/>
              </a:rPr>
              <a:t>Mad og familie </a:t>
            </a:r>
            <a:r>
              <a:rPr lang="en-US" sz="2400" dirty="0">
                <a:solidFill>
                  <a:schemeClr val="bg1"/>
                </a:solidFill>
                <a:latin typeface="Calibri"/>
                <a:ea typeface="Calibri"/>
                <a:cs typeface="Calibri"/>
              </a:rPr>
              <a:t>omfatter de følelsesmæssige bånd, kulturelle traditioner og praktiske strategier, som husholdningerne deler under måltiderne.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name="Slide4218">
    <p:spTree>
      <p:nvGrpSpPr>
        <p:cNvPr id="1" name=""/>
        <p:cNvGrpSpPr/>
        <p:nvPr/>
      </p:nvGrpSpPr>
      <p:grpSpPr>
        <a:xfrm>
          <a:off x="0" y="0"/>
          <a:ext cx="0" cy="0"/>
          <a:chOff x="0" y="0"/>
          <a:chExt cx="0" cy="0"/>
        </a:xfrm>
      </p:grpSpPr>
      <p:pic>
        <p:nvPicPr>
          <p:cNvPr id="2" name="Picture Placeholder 26">
            <a:extLst>
              <a:ext uri="{FF2B5EF4-FFF2-40B4-BE49-F238E27FC236}">
                <a16:creationId xmlns:a16="http://schemas.microsoft.com/office/drawing/2014/main" id="{9991DAE5-9512-A87E-0EB7-D55C0C099FA8}"/>
              </a:ext>
            </a:extLst>
          </p:cNvPr>
          <p:cNvPicPr>
            <a:picLocks noGrp="1" noChangeAspect="1"/>
          </p:cNvPicPr>
          <p:nvPr>
            <p:ph type="pic" sz="quarter" idx="4294967295"/>
          </p:nvPr>
        </p:nvPicPr>
        <p:blipFill>
          <a:blip r:embed="rId2" cstate="email">
            <a:extLst>
              <a:ext uri="{28A0092B-C50C-407E-A947-70E740481C1C}">
                <a14:useLocalDpi xmlns:a14="http://schemas.microsoft.com/office/drawing/2010/main"/>
              </a:ext>
            </a:extLst>
          </a:blip>
          <a:srcRect/>
          <a:stretch>
            <a:fillRect/>
          </a:stretch>
        </p:blipFill>
        <p:spPr>
          <a:xfrm>
            <a:off x="0" y="12582"/>
            <a:ext cx="12192006" cy="6865296"/>
          </a:xfrm>
          <a:prstGeom prst="rect">
            <a:avLst/>
          </a:prstGeom>
          <a:solidFill>
            <a:srgbClr val="BFBFBF"/>
          </a:solidFill>
          <a:ln>
            <a:noFill/>
          </a:ln>
        </p:spPr>
      </p:pic>
      <p:sp>
        <p:nvSpPr>
          <p:cNvPr id="3" name="Text Placeholder 2">
            <a:extLst>
              <a:ext uri="{FF2B5EF4-FFF2-40B4-BE49-F238E27FC236}">
                <a16:creationId xmlns:a16="http://schemas.microsoft.com/office/drawing/2014/main" id="{12A503CD-206F-FBC1-F7C4-301D1B1EA94F}"/>
              </a:ext>
            </a:extLst>
          </p:cNvPr>
          <p:cNvSpPr txBox="1">
            <a:spLocks noGrp="1"/>
          </p:cNvSpPr>
          <p:nvPr>
            <p:ph type="body" sz="quarter" idx="4294967295"/>
          </p:nvPr>
        </p:nvSpPr>
        <p:spPr>
          <a:xfrm>
            <a:off x="4063534" y="4880089"/>
            <a:ext cx="4064928" cy="577736"/>
          </a:xfrm>
          <a:prstGeom prst="rect">
            <a:avLst/>
          </a:prstGeom>
          <a:solidFill>
            <a:srgbClr val="F26F46"/>
          </a:solidFill>
          <a:ln w="9528">
            <a:solidFill>
              <a:srgbClr val="EE5650"/>
            </a:solidFill>
            <a:prstDash val="solid"/>
          </a:ln>
        </p:spPr>
        <p:txBody>
          <a:bodyPr vert="horz" wrap="square" lIns="91440" tIns="45720" rIns="91440" bIns="45720" anchor="ctr" anchorCtr="1" compatLnSpc="1">
            <a:noAutofit/>
          </a:bodyPr>
          <a:lstStyle/>
          <a:p>
            <a:pPr lvl="0" algn="ctr">
              <a:buNone/>
            </a:pPr>
            <a:r>
              <a:rPr lang="en-IE" sz="2400" b="1" dirty="0">
                <a:solidFill>
                  <a:srgbClr val="FFFFFF"/>
                </a:solidFill>
                <a:latin typeface="Calibri"/>
              </a:rPr>
              <a:t>Cesar Chavez</a:t>
            </a:r>
            <a:endParaRPr lang="en-US" sz="2400" dirty="0">
              <a:solidFill>
                <a:srgbClr val="FFFFFF"/>
              </a:solidFill>
              <a:latin typeface="Calibri"/>
            </a:endParaRPr>
          </a:p>
        </p:txBody>
      </p:sp>
      <p:sp>
        <p:nvSpPr>
          <p:cNvPr id="4" name="Text Placeholder 3">
            <a:extLst>
              <a:ext uri="{FF2B5EF4-FFF2-40B4-BE49-F238E27FC236}">
                <a16:creationId xmlns:a16="http://schemas.microsoft.com/office/drawing/2014/main" id="{6910E475-08ED-778C-650C-03DA3EEA4592}"/>
              </a:ext>
            </a:extLst>
          </p:cNvPr>
          <p:cNvSpPr txBox="1">
            <a:spLocks noGrp="1"/>
          </p:cNvSpPr>
          <p:nvPr>
            <p:ph type="body" sz="quarter" idx="4294967295"/>
          </p:nvPr>
        </p:nvSpPr>
        <p:spPr>
          <a:xfrm>
            <a:off x="2031074" y="2385002"/>
            <a:ext cx="8129848" cy="1985692"/>
          </a:xfrm>
          <a:prstGeom prst="rect">
            <a:avLst/>
          </a:prstGeom>
          <a:solidFill>
            <a:schemeClr val="bg1"/>
          </a:solidFill>
          <a:ln>
            <a:noFill/>
          </a:ln>
        </p:spPr>
        <p:txBody>
          <a:bodyPr vert="horz" wrap="square" lIns="91440" tIns="45720" rIns="91440" bIns="45720" anchor="ctr" anchorCtr="1" compatLnSpc="1">
            <a:noAutofit/>
          </a:bodyPr>
          <a:lstStyle/>
          <a:p>
            <a:pPr lvl="0" algn="ctr">
              <a:lnSpc>
                <a:spcPts val="3000"/>
              </a:lnSpc>
              <a:spcBef>
                <a:spcPts val="0"/>
              </a:spcBef>
              <a:buNone/>
            </a:pPr>
            <a:r>
              <a:rPr lang="en-US" b="1" i="1" dirty="0">
                <a:solidFill>
                  <a:srgbClr val="20245C"/>
                </a:solidFill>
                <a:latin typeface="Calibri"/>
                <a:ea typeface="Calibri"/>
                <a:cs typeface="Calibri"/>
              </a:rPr>
              <a:t>De mennesker, der giver dig deres mad, giver dig deres hjerte.</a:t>
            </a:r>
            <a:endParaRPr lang="en-US" sz="3000" b="1" i="1" dirty="0">
              <a:solidFill>
                <a:srgbClr val="20245C"/>
              </a:solidFill>
              <a:latin typeface="Calibri"/>
              <a:ea typeface="Calibri"/>
              <a:cs typeface="Calibri"/>
            </a:endParaRPr>
          </a:p>
          <a:p>
            <a:pPr lvl="0" algn="ctr">
              <a:buNone/>
            </a:pPr>
            <a:endParaRPr lang="en-US" sz="3000" dirty="0">
              <a:solidFill>
                <a:srgbClr val="20245C"/>
              </a:solidFill>
              <a:latin typeface="Calibri"/>
            </a:endParaRPr>
          </a:p>
        </p:txBody>
      </p:sp>
      <p:grpSp>
        <p:nvGrpSpPr>
          <p:cNvPr id="5" name="Group 6">
            <a:extLst>
              <a:ext uri="{FF2B5EF4-FFF2-40B4-BE49-F238E27FC236}">
                <a16:creationId xmlns:a16="http://schemas.microsoft.com/office/drawing/2014/main" id="{7454FD90-8E0B-A031-D65E-2D97E99A346B}"/>
              </a:ext>
            </a:extLst>
          </p:cNvPr>
          <p:cNvGrpSpPr/>
          <p:nvPr/>
        </p:nvGrpSpPr>
        <p:grpSpPr>
          <a:xfrm>
            <a:off x="5506379" y="792446"/>
            <a:ext cx="1487829" cy="1083161"/>
            <a:chOff x="5506379" y="792446"/>
            <a:chExt cx="1487829" cy="1083161"/>
          </a:xfrm>
        </p:grpSpPr>
        <p:sp>
          <p:nvSpPr>
            <p:cNvPr id="6" name="Freeform 7">
              <a:extLst>
                <a:ext uri="{FF2B5EF4-FFF2-40B4-BE49-F238E27FC236}">
                  <a16:creationId xmlns:a16="http://schemas.microsoft.com/office/drawing/2014/main" id="{EC864E77-A35D-C597-2316-439A3A0E4FB3}"/>
                </a:ext>
              </a:extLst>
            </p:cNvPr>
            <p:cNvSpPr/>
            <p:nvPr/>
          </p:nvSpPr>
          <p:spPr>
            <a:xfrm>
              <a:off x="5506379" y="792446"/>
              <a:ext cx="1367823" cy="997500"/>
            </a:xfrm>
            <a:custGeom>
              <a:avLst/>
              <a:gdLst>
                <a:gd name="f0" fmla="val 10800000"/>
                <a:gd name="f1" fmla="val 5400000"/>
                <a:gd name="f2" fmla="val 180"/>
                <a:gd name="f3" fmla="val w"/>
                <a:gd name="f4" fmla="val h"/>
                <a:gd name="f5" fmla="val 0"/>
                <a:gd name="f6" fmla="val 921110"/>
                <a:gd name="f7" fmla="val 671727"/>
                <a:gd name="f8" fmla="val 719999"/>
                <a:gd name="f9" fmla="val 669034"/>
                <a:gd name="f10" fmla="val 715509"/>
                <a:gd name="f11" fmla="val 710122"/>
                <a:gd name="f12" fmla="val 705633"/>
                <a:gd name="f13" fmla="val 668136"/>
                <a:gd name="f14" fmla="val 641888"/>
                <a:gd name="f15" fmla="val 664544"/>
                <a:gd name="f16" fmla="val 582632"/>
                <a:gd name="f17" fmla="val 634908"/>
                <a:gd name="f18" fmla="val 546719"/>
                <a:gd name="f19" fmla="val 590007"/>
                <a:gd name="f20" fmla="val 468608"/>
                <a:gd name="f21" fmla="val 490325"/>
                <a:gd name="f22" fmla="val 518886"/>
                <a:gd name="f23" fmla="val 318801"/>
                <a:gd name="f24" fmla="val 544025"/>
                <a:gd name="f25" fmla="val 250551"/>
                <a:gd name="f26" fmla="val 585325"/>
                <a:gd name="f27" fmla="val 147277"/>
                <a:gd name="f28" fmla="val 665231"/>
                <a:gd name="f29" fmla="val 61964"/>
                <a:gd name="f30" fmla="val 774766"/>
                <a:gd name="f31" fmla="val 3592"/>
                <a:gd name="f32" fmla="val 781948"/>
                <a:gd name="f33" fmla="val 856468"/>
                <a:gd name="f34" fmla="val 133807"/>
                <a:gd name="f35" fmla="val 848387"/>
                <a:gd name="f36" fmla="val 137399"/>
                <a:gd name="f37" fmla="val 783744"/>
                <a:gd name="f38" fmla="val 162544"/>
                <a:gd name="f39" fmla="val 737955"/>
                <a:gd name="f40" fmla="val 211037"/>
                <a:gd name="f41" fmla="val 711918"/>
                <a:gd name="f42" fmla="val 281982"/>
                <a:gd name="f43" fmla="val 780153"/>
                <a:gd name="f44" fmla="val 829533"/>
                <a:gd name="f45" fmla="val 299943"/>
                <a:gd name="f46" fmla="val 864548"/>
                <a:gd name="f47" fmla="val 336762"/>
                <a:gd name="f48" fmla="val 902257"/>
                <a:gd name="f49" fmla="val 371785"/>
                <a:gd name="f50" fmla="val 920213"/>
                <a:gd name="f51" fmla="val 416687"/>
                <a:gd name="f52" fmla="val 921111"/>
                <a:gd name="f53" fmla="val 474161"/>
                <a:gd name="f54" fmla="val 528043"/>
                <a:gd name="f55" fmla="val 903154"/>
                <a:gd name="f56" fmla="val 574740"/>
                <a:gd name="f57" fmla="val 866344"/>
                <a:gd name="f58" fmla="val 611559"/>
                <a:gd name="f59" fmla="val 827737"/>
                <a:gd name="f60" fmla="val 648379"/>
                <a:gd name="f61" fmla="val 775664"/>
                <a:gd name="f62" fmla="val 215422"/>
                <a:gd name="f63" fmla="val 671728"/>
                <a:gd name="f64" fmla="val 210933"/>
                <a:gd name="f65" fmla="val 205546"/>
                <a:gd name="f66" fmla="val 201057"/>
                <a:gd name="f67" fmla="val 670830"/>
                <a:gd name="f68" fmla="val 136413"/>
                <a:gd name="f69" fmla="val 667238"/>
                <a:gd name="f70" fmla="val 77157"/>
                <a:gd name="f71" fmla="val 637603"/>
                <a:gd name="f72" fmla="val 41244"/>
                <a:gd name="f73" fmla="val 592701"/>
                <a:gd name="f74" fmla="val 9820"/>
                <a:gd name="f75" fmla="val 551391"/>
                <a:gd name="f76" fmla="+- 0 0 3647"/>
                <a:gd name="f77" fmla="val 495713"/>
                <a:gd name="f78" fmla="val 842"/>
                <a:gd name="f79" fmla="val 425667"/>
                <a:gd name="f80" fmla="val 4433"/>
                <a:gd name="f81" fmla="val 372683"/>
                <a:gd name="f82" fmla="val 18798"/>
                <a:gd name="f83" fmla="val 310719"/>
                <a:gd name="f84" fmla="val 253245"/>
                <a:gd name="f85" fmla="val 79850"/>
                <a:gd name="f86" fmla="val 150869"/>
                <a:gd name="f87" fmla="val 158859"/>
                <a:gd name="f88" fmla="val 65556"/>
                <a:gd name="f89" fmla="val 270189"/>
                <a:gd name="f90" fmla="val 6286"/>
                <a:gd name="f91" fmla="val 277372"/>
                <a:gd name="f92" fmla="val 2694"/>
                <a:gd name="f93" fmla="val 351891"/>
                <a:gd name="f94" fmla="val 136501"/>
                <a:gd name="f95" fmla="val 343810"/>
                <a:gd name="f96" fmla="val 140093"/>
                <a:gd name="f97" fmla="val 279167"/>
                <a:gd name="f98" fmla="val 165238"/>
                <a:gd name="f99" fmla="val 233378"/>
                <a:gd name="f100" fmla="val 213731"/>
                <a:gd name="f101" fmla="val 207341"/>
                <a:gd name="f102" fmla="val 284676"/>
                <a:gd name="f103" fmla="val 275576"/>
                <a:gd name="f104" fmla="val 324956"/>
                <a:gd name="f105" fmla="val 302637"/>
                <a:gd name="f106" fmla="val 362665"/>
                <a:gd name="f107" fmla="val 339456"/>
                <a:gd name="f108" fmla="val 397680"/>
                <a:gd name="f109" fmla="val 374479"/>
                <a:gd name="f110" fmla="val 416534"/>
                <a:gd name="f111" fmla="val 421177"/>
                <a:gd name="f112" fmla="val 476855"/>
                <a:gd name="f113" fmla="val 529839"/>
                <a:gd name="f114" fmla="val 399476"/>
                <a:gd name="f115" fmla="val 576536"/>
                <a:gd name="f116" fmla="val 364460"/>
                <a:gd name="f117" fmla="val 614254"/>
                <a:gd name="f118" fmla="val 651073"/>
                <a:gd name="f119" fmla="val 271985"/>
                <a:gd name="f120" fmla="+- 0 0 -90"/>
                <a:gd name="f121" fmla="*/ f3 1 921110"/>
                <a:gd name="f122" fmla="*/ f4 1 671727"/>
                <a:gd name="f123" fmla="+- f7 0 f5"/>
                <a:gd name="f124" fmla="+- f6 0 f5"/>
                <a:gd name="f125" fmla="*/ f120 f0 1"/>
                <a:gd name="f126" fmla="*/ f124 1 921110"/>
                <a:gd name="f127" fmla="*/ f123 1 671727"/>
                <a:gd name="f128" fmla="*/ 719999 f124 1"/>
                <a:gd name="f129" fmla="*/ 669034 f123 1"/>
                <a:gd name="f130" fmla="*/ 705633 f124 1"/>
                <a:gd name="f131" fmla="*/ 668136 f123 1"/>
                <a:gd name="f132" fmla="*/ 546719 f124 1"/>
                <a:gd name="f133" fmla="*/ 590007 f123 1"/>
                <a:gd name="f134" fmla="*/ 544025 f124 1"/>
                <a:gd name="f135" fmla="*/ 250551 f123 1"/>
                <a:gd name="f136" fmla="*/ 774766 f124 1"/>
                <a:gd name="f137" fmla="*/ 3592 f123 1"/>
                <a:gd name="f138" fmla="*/ 781948 f124 1"/>
                <a:gd name="f139" fmla="*/ 0 f123 1"/>
                <a:gd name="f140" fmla="*/ 856468 f124 1"/>
                <a:gd name="f141" fmla="*/ 133807 f123 1"/>
                <a:gd name="f142" fmla="*/ 848387 f124 1"/>
                <a:gd name="f143" fmla="*/ 137399 f123 1"/>
                <a:gd name="f144" fmla="*/ 711918 f124 1"/>
                <a:gd name="f145" fmla="*/ 281982 f123 1"/>
                <a:gd name="f146" fmla="*/ 715509 f124 1"/>
                <a:gd name="f147" fmla="*/ 864548 f124 1"/>
                <a:gd name="f148" fmla="*/ 336762 f123 1"/>
                <a:gd name="f149" fmla="*/ 921111 f124 1"/>
                <a:gd name="f150" fmla="*/ 474161 f123 1"/>
                <a:gd name="f151" fmla="*/ 866344 f124 1"/>
                <a:gd name="f152" fmla="*/ 611559 f123 1"/>
                <a:gd name="f153" fmla="*/ 215422 f124 1"/>
                <a:gd name="f154" fmla="*/ 671728 f123 1"/>
                <a:gd name="f155" fmla="*/ 201057 f124 1"/>
                <a:gd name="f156" fmla="*/ 670830 f123 1"/>
                <a:gd name="f157" fmla="*/ 41244 f124 1"/>
                <a:gd name="f158" fmla="*/ 592701 f123 1"/>
                <a:gd name="f159" fmla="*/ 842 f124 1"/>
                <a:gd name="f160" fmla="*/ 425667 f123 1"/>
                <a:gd name="f161" fmla="*/ 253245 f123 1"/>
                <a:gd name="f162" fmla="*/ 270189 f124 1"/>
                <a:gd name="f163" fmla="*/ 6286 f123 1"/>
                <a:gd name="f164" fmla="*/ 277372 f124 1"/>
                <a:gd name="f165" fmla="*/ 2694 f123 1"/>
                <a:gd name="f166" fmla="*/ 351891 f124 1"/>
                <a:gd name="f167" fmla="*/ 136501 f123 1"/>
                <a:gd name="f168" fmla="*/ 343810 f124 1"/>
                <a:gd name="f169" fmla="*/ 140093 f123 1"/>
                <a:gd name="f170" fmla="*/ 207341 f124 1"/>
                <a:gd name="f171" fmla="*/ 284676 f123 1"/>
                <a:gd name="f172" fmla="*/ 210933 f124 1"/>
                <a:gd name="f173" fmla="*/ 362665 f124 1"/>
                <a:gd name="f174" fmla="*/ 339456 f123 1"/>
                <a:gd name="f175" fmla="*/ 416534 f124 1"/>
                <a:gd name="f176" fmla="*/ 476855 f123 1"/>
                <a:gd name="f177" fmla="*/ 364460 f124 1"/>
                <a:gd name="f178" fmla="*/ 614254 f123 1"/>
                <a:gd name="f179" fmla="*/ f125 1 f2"/>
                <a:gd name="f180" fmla="*/ f128 1 921110"/>
                <a:gd name="f181" fmla="*/ f129 1 671727"/>
                <a:gd name="f182" fmla="*/ f130 1 921110"/>
                <a:gd name="f183" fmla="*/ f131 1 671727"/>
                <a:gd name="f184" fmla="*/ f132 1 921110"/>
                <a:gd name="f185" fmla="*/ f133 1 671727"/>
                <a:gd name="f186" fmla="*/ f134 1 921110"/>
                <a:gd name="f187" fmla="*/ f135 1 671727"/>
                <a:gd name="f188" fmla="*/ f136 1 921110"/>
                <a:gd name="f189" fmla="*/ f137 1 671727"/>
                <a:gd name="f190" fmla="*/ f138 1 921110"/>
                <a:gd name="f191" fmla="*/ f139 1 671727"/>
                <a:gd name="f192" fmla="*/ f140 1 921110"/>
                <a:gd name="f193" fmla="*/ f141 1 671727"/>
                <a:gd name="f194" fmla="*/ f142 1 921110"/>
                <a:gd name="f195" fmla="*/ f143 1 671727"/>
                <a:gd name="f196" fmla="*/ f144 1 921110"/>
                <a:gd name="f197" fmla="*/ f145 1 671727"/>
                <a:gd name="f198" fmla="*/ f146 1 921110"/>
                <a:gd name="f199" fmla="*/ f147 1 921110"/>
                <a:gd name="f200" fmla="*/ f148 1 671727"/>
                <a:gd name="f201" fmla="*/ f149 1 921110"/>
                <a:gd name="f202" fmla="*/ f150 1 671727"/>
                <a:gd name="f203" fmla="*/ f151 1 921110"/>
                <a:gd name="f204" fmla="*/ f152 1 671727"/>
                <a:gd name="f205" fmla="*/ f153 1 921110"/>
                <a:gd name="f206" fmla="*/ f154 1 671727"/>
                <a:gd name="f207" fmla="*/ f155 1 921110"/>
                <a:gd name="f208" fmla="*/ f156 1 671727"/>
                <a:gd name="f209" fmla="*/ f157 1 921110"/>
                <a:gd name="f210" fmla="*/ f158 1 671727"/>
                <a:gd name="f211" fmla="*/ f159 1 921110"/>
                <a:gd name="f212" fmla="*/ f160 1 671727"/>
                <a:gd name="f213" fmla="*/ f161 1 671727"/>
                <a:gd name="f214" fmla="*/ f162 1 921110"/>
                <a:gd name="f215" fmla="*/ f163 1 671727"/>
                <a:gd name="f216" fmla="*/ f164 1 921110"/>
                <a:gd name="f217" fmla="*/ f165 1 671727"/>
                <a:gd name="f218" fmla="*/ f166 1 921110"/>
                <a:gd name="f219" fmla="*/ f167 1 671727"/>
                <a:gd name="f220" fmla="*/ f168 1 921110"/>
                <a:gd name="f221" fmla="*/ f169 1 671727"/>
                <a:gd name="f222" fmla="*/ f170 1 921110"/>
                <a:gd name="f223" fmla="*/ f171 1 671727"/>
                <a:gd name="f224" fmla="*/ f172 1 921110"/>
                <a:gd name="f225" fmla="*/ f173 1 921110"/>
                <a:gd name="f226" fmla="*/ f174 1 671727"/>
                <a:gd name="f227" fmla="*/ f175 1 921110"/>
                <a:gd name="f228" fmla="*/ f176 1 671727"/>
                <a:gd name="f229" fmla="*/ f177 1 921110"/>
                <a:gd name="f230" fmla="*/ f178 1 671727"/>
                <a:gd name="f231" fmla="*/ f5 1 f126"/>
                <a:gd name="f232" fmla="*/ f6 1 f126"/>
                <a:gd name="f233" fmla="*/ f5 1 f127"/>
                <a:gd name="f234" fmla="*/ f7 1 f127"/>
                <a:gd name="f235" fmla="+- f179 0 f1"/>
                <a:gd name="f236" fmla="*/ f180 1 f126"/>
                <a:gd name="f237" fmla="*/ f181 1 f127"/>
                <a:gd name="f238" fmla="*/ f182 1 f126"/>
                <a:gd name="f239" fmla="*/ f183 1 f127"/>
                <a:gd name="f240" fmla="*/ f184 1 f126"/>
                <a:gd name="f241" fmla="*/ f185 1 f127"/>
                <a:gd name="f242" fmla="*/ f186 1 f126"/>
                <a:gd name="f243" fmla="*/ f187 1 f127"/>
                <a:gd name="f244" fmla="*/ f188 1 f126"/>
                <a:gd name="f245" fmla="*/ f189 1 f127"/>
                <a:gd name="f246" fmla="*/ f190 1 f126"/>
                <a:gd name="f247" fmla="*/ f191 1 f127"/>
                <a:gd name="f248" fmla="*/ f192 1 f126"/>
                <a:gd name="f249" fmla="*/ f193 1 f127"/>
                <a:gd name="f250" fmla="*/ f194 1 f126"/>
                <a:gd name="f251" fmla="*/ f195 1 f127"/>
                <a:gd name="f252" fmla="*/ f196 1 f126"/>
                <a:gd name="f253" fmla="*/ f197 1 f127"/>
                <a:gd name="f254" fmla="*/ f198 1 f126"/>
                <a:gd name="f255" fmla="*/ f199 1 f126"/>
                <a:gd name="f256" fmla="*/ f200 1 f127"/>
                <a:gd name="f257" fmla="*/ f201 1 f126"/>
                <a:gd name="f258" fmla="*/ f202 1 f127"/>
                <a:gd name="f259" fmla="*/ f203 1 f126"/>
                <a:gd name="f260" fmla="*/ f204 1 f127"/>
                <a:gd name="f261" fmla="*/ f205 1 f126"/>
                <a:gd name="f262" fmla="*/ f206 1 f127"/>
                <a:gd name="f263" fmla="*/ f207 1 f126"/>
                <a:gd name="f264" fmla="*/ f208 1 f127"/>
                <a:gd name="f265" fmla="*/ f209 1 f126"/>
                <a:gd name="f266" fmla="*/ f210 1 f127"/>
                <a:gd name="f267" fmla="*/ f211 1 f126"/>
                <a:gd name="f268" fmla="*/ f212 1 f127"/>
                <a:gd name="f269" fmla="*/ f213 1 f127"/>
                <a:gd name="f270" fmla="*/ f214 1 f126"/>
                <a:gd name="f271" fmla="*/ f215 1 f127"/>
                <a:gd name="f272" fmla="*/ f216 1 f126"/>
                <a:gd name="f273" fmla="*/ f217 1 f127"/>
                <a:gd name="f274" fmla="*/ f218 1 f126"/>
                <a:gd name="f275" fmla="*/ f219 1 f127"/>
                <a:gd name="f276" fmla="*/ f220 1 f126"/>
                <a:gd name="f277" fmla="*/ f221 1 f127"/>
                <a:gd name="f278" fmla="*/ f222 1 f126"/>
                <a:gd name="f279" fmla="*/ f223 1 f127"/>
                <a:gd name="f280" fmla="*/ f224 1 f126"/>
                <a:gd name="f281" fmla="*/ f225 1 f126"/>
                <a:gd name="f282" fmla="*/ f226 1 f127"/>
                <a:gd name="f283" fmla="*/ f227 1 f126"/>
                <a:gd name="f284" fmla="*/ f228 1 f127"/>
                <a:gd name="f285" fmla="*/ f229 1 f126"/>
                <a:gd name="f286" fmla="*/ f230 1 f127"/>
                <a:gd name="f287" fmla="*/ f231 f121 1"/>
                <a:gd name="f288" fmla="*/ f232 f121 1"/>
                <a:gd name="f289" fmla="*/ f234 f122 1"/>
                <a:gd name="f290" fmla="*/ f233 f122 1"/>
                <a:gd name="f291" fmla="*/ f236 f121 1"/>
                <a:gd name="f292" fmla="*/ f237 f122 1"/>
                <a:gd name="f293" fmla="*/ f238 f121 1"/>
                <a:gd name="f294" fmla="*/ f239 f122 1"/>
                <a:gd name="f295" fmla="*/ f240 f121 1"/>
                <a:gd name="f296" fmla="*/ f241 f122 1"/>
                <a:gd name="f297" fmla="*/ f242 f121 1"/>
                <a:gd name="f298" fmla="*/ f243 f122 1"/>
                <a:gd name="f299" fmla="*/ f244 f121 1"/>
                <a:gd name="f300" fmla="*/ f245 f122 1"/>
                <a:gd name="f301" fmla="*/ f246 f121 1"/>
                <a:gd name="f302" fmla="*/ f247 f122 1"/>
                <a:gd name="f303" fmla="*/ f248 f121 1"/>
                <a:gd name="f304" fmla="*/ f249 f122 1"/>
                <a:gd name="f305" fmla="*/ f250 f121 1"/>
                <a:gd name="f306" fmla="*/ f251 f122 1"/>
                <a:gd name="f307" fmla="*/ f252 f121 1"/>
                <a:gd name="f308" fmla="*/ f253 f122 1"/>
                <a:gd name="f309" fmla="*/ f254 f121 1"/>
                <a:gd name="f310" fmla="*/ f255 f121 1"/>
                <a:gd name="f311" fmla="*/ f256 f122 1"/>
                <a:gd name="f312" fmla="*/ f257 f121 1"/>
                <a:gd name="f313" fmla="*/ f258 f122 1"/>
                <a:gd name="f314" fmla="*/ f259 f121 1"/>
                <a:gd name="f315" fmla="*/ f260 f122 1"/>
                <a:gd name="f316" fmla="*/ f261 f121 1"/>
                <a:gd name="f317" fmla="*/ f262 f122 1"/>
                <a:gd name="f318" fmla="*/ f263 f121 1"/>
                <a:gd name="f319" fmla="*/ f264 f122 1"/>
                <a:gd name="f320" fmla="*/ f265 f121 1"/>
                <a:gd name="f321" fmla="*/ f266 f122 1"/>
                <a:gd name="f322" fmla="*/ f267 f121 1"/>
                <a:gd name="f323" fmla="*/ f268 f122 1"/>
                <a:gd name="f324" fmla="*/ f269 f122 1"/>
                <a:gd name="f325" fmla="*/ f270 f121 1"/>
                <a:gd name="f326" fmla="*/ f271 f122 1"/>
                <a:gd name="f327" fmla="*/ f272 f121 1"/>
                <a:gd name="f328" fmla="*/ f273 f122 1"/>
                <a:gd name="f329" fmla="*/ f274 f121 1"/>
                <a:gd name="f330" fmla="*/ f275 f122 1"/>
                <a:gd name="f331" fmla="*/ f276 f121 1"/>
                <a:gd name="f332" fmla="*/ f277 f122 1"/>
                <a:gd name="f333" fmla="*/ f278 f121 1"/>
                <a:gd name="f334" fmla="*/ f279 f122 1"/>
                <a:gd name="f335" fmla="*/ f280 f121 1"/>
                <a:gd name="f336" fmla="*/ f281 f121 1"/>
                <a:gd name="f337" fmla="*/ f282 f122 1"/>
                <a:gd name="f338" fmla="*/ f283 f121 1"/>
                <a:gd name="f339" fmla="*/ f284 f122 1"/>
                <a:gd name="f340" fmla="*/ f285 f121 1"/>
                <a:gd name="f341" fmla="*/ f286 f122 1"/>
              </a:gdLst>
              <a:ahLst/>
              <a:cxnLst>
                <a:cxn ang="3cd4">
                  <a:pos x="hc" y="t"/>
                </a:cxn>
                <a:cxn ang="0">
                  <a:pos x="r" y="vc"/>
                </a:cxn>
                <a:cxn ang="cd4">
                  <a:pos x="hc" y="b"/>
                </a:cxn>
                <a:cxn ang="cd2">
                  <a:pos x="l" y="vc"/>
                </a:cxn>
                <a:cxn ang="f235">
                  <a:pos x="f291" y="f292"/>
                </a:cxn>
                <a:cxn ang="f235">
                  <a:pos x="f293" y="f294"/>
                </a:cxn>
                <a:cxn ang="f235">
                  <a:pos x="f295" y="f296"/>
                </a:cxn>
                <a:cxn ang="f235">
                  <a:pos x="f297" y="f298"/>
                </a:cxn>
                <a:cxn ang="f235">
                  <a:pos x="f299" y="f300"/>
                </a:cxn>
                <a:cxn ang="f235">
                  <a:pos x="f301" y="f302"/>
                </a:cxn>
                <a:cxn ang="f235">
                  <a:pos x="f303" y="f304"/>
                </a:cxn>
                <a:cxn ang="f235">
                  <a:pos x="f305" y="f306"/>
                </a:cxn>
                <a:cxn ang="f235">
                  <a:pos x="f307" y="f308"/>
                </a:cxn>
                <a:cxn ang="f235">
                  <a:pos x="f309" y="f308"/>
                </a:cxn>
                <a:cxn ang="f235">
                  <a:pos x="f310" y="f311"/>
                </a:cxn>
                <a:cxn ang="f235">
                  <a:pos x="f312" y="f313"/>
                </a:cxn>
                <a:cxn ang="f235">
                  <a:pos x="f314" y="f315"/>
                </a:cxn>
                <a:cxn ang="f235">
                  <a:pos x="f291" y="f292"/>
                </a:cxn>
                <a:cxn ang="f235">
                  <a:pos x="f316" y="f317"/>
                </a:cxn>
                <a:cxn ang="f235">
                  <a:pos x="f318" y="f319"/>
                </a:cxn>
                <a:cxn ang="f235">
                  <a:pos x="f320" y="f321"/>
                </a:cxn>
                <a:cxn ang="f235">
                  <a:pos x="f322" y="f323"/>
                </a:cxn>
                <a:cxn ang="f235">
                  <a:pos x="f320" y="f324"/>
                </a:cxn>
                <a:cxn ang="f235">
                  <a:pos x="f325" y="f326"/>
                </a:cxn>
                <a:cxn ang="f235">
                  <a:pos x="f327" y="f328"/>
                </a:cxn>
                <a:cxn ang="f235">
                  <a:pos x="f329" y="f330"/>
                </a:cxn>
                <a:cxn ang="f235">
                  <a:pos x="f331" y="f332"/>
                </a:cxn>
                <a:cxn ang="f235">
                  <a:pos x="f333" y="f334"/>
                </a:cxn>
                <a:cxn ang="f235">
                  <a:pos x="f335" y="f334"/>
                </a:cxn>
                <a:cxn ang="f235">
                  <a:pos x="f336" y="f337"/>
                </a:cxn>
                <a:cxn ang="f235">
                  <a:pos x="f338" y="f339"/>
                </a:cxn>
                <a:cxn ang="f235">
                  <a:pos x="f340" y="f341"/>
                </a:cxn>
                <a:cxn ang="f235">
                  <a:pos x="f316" y="f317"/>
                </a:cxn>
              </a:cxnLst>
              <a:rect l="f287" t="f290" r="f288" b="f289"/>
              <a:pathLst>
                <a:path w="921110" h="671727">
                  <a:moveTo>
                    <a:pt x="f8" y="f9"/>
                  </a:moveTo>
                  <a:cubicBezTo>
                    <a:pt x="f10" y="f9"/>
                    <a:pt x="f11" y="f9"/>
                    <a:pt x="f12" y="f13"/>
                  </a:cubicBezTo>
                  <a:cubicBezTo>
                    <a:pt x="f14" y="f15"/>
                    <a:pt x="f16" y="f17"/>
                    <a:pt x="f18" y="f19"/>
                  </a:cubicBezTo>
                  <a:cubicBezTo>
                    <a:pt x="f20" y="f21"/>
                    <a:pt x="f22" y="f23"/>
                    <a:pt x="f24" y="f25"/>
                  </a:cubicBezTo>
                  <a:cubicBezTo>
                    <a:pt x="f26" y="f27"/>
                    <a:pt x="f28" y="f29"/>
                    <a:pt x="f30" y="f31"/>
                  </a:cubicBezTo>
                  <a:lnTo>
                    <a:pt x="f32" y="f5"/>
                  </a:lnTo>
                  <a:lnTo>
                    <a:pt x="f33" y="f34"/>
                  </a:lnTo>
                  <a:lnTo>
                    <a:pt x="f35" y="f36"/>
                  </a:lnTo>
                  <a:cubicBezTo>
                    <a:pt x="f37" y="f38"/>
                    <a:pt x="f39" y="f40"/>
                    <a:pt x="f41" y="f42"/>
                  </a:cubicBezTo>
                  <a:lnTo>
                    <a:pt x="f10" y="f42"/>
                  </a:lnTo>
                  <a:cubicBezTo>
                    <a:pt x="f43" y="f42"/>
                    <a:pt x="f44" y="f45"/>
                    <a:pt x="f46" y="f47"/>
                  </a:cubicBezTo>
                  <a:cubicBezTo>
                    <a:pt x="f48" y="f49"/>
                    <a:pt x="f50" y="f51"/>
                    <a:pt x="f52" y="f53"/>
                  </a:cubicBezTo>
                  <a:cubicBezTo>
                    <a:pt x="f52" y="f54"/>
                    <a:pt x="f55" y="f56"/>
                    <a:pt x="f57" y="f58"/>
                  </a:cubicBezTo>
                  <a:cubicBezTo>
                    <a:pt x="f59" y="f60"/>
                    <a:pt x="f61" y="f9"/>
                    <a:pt x="f8" y="f9"/>
                  </a:cubicBezTo>
                  <a:close/>
                  <a:moveTo>
                    <a:pt x="f62" y="f63"/>
                  </a:moveTo>
                  <a:cubicBezTo>
                    <a:pt x="f64" y="f63"/>
                    <a:pt x="f65" y="f63"/>
                    <a:pt x="f66" y="f67"/>
                  </a:cubicBezTo>
                  <a:cubicBezTo>
                    <a:pt x="f68" y="f69"/>
                    <a:pt x="f70" y="f71"/>
                    <a:pt x="f72" y="f73"/>
                  </a:cubicBezTo>
                  <a:cubicBezTo>
                    <a:pt x="f74" y="f75"/>
                    <a:pt x="f76" y="f77"/>
                    <a:pt x="f78" y="f79"/>
                  </a:cubicBezTo>
                  <a:cubicBezTo>
                    <a:pt x="f80" y="f81"/>
                    <a:pt x="f82" y="f83"/>
                    <a:pt x="f72" y="f84"/>
                  </a:cubicBezTo>
                  <a:cubicBezTo>
                    <a:pt x="f85" y="f86"/>
                    <a:pt x="f87" y="f88"/>
                    <a:pt x="f89" y="f90"/>
                  </a:cubicBezTo>
                  <a:lnTo>
                    <a:pt x="f91" y="f92"/>
                  </a:lnTo>
                  <a:lnTo>
                    <a:pt x="f93" y="f94"/>
                  </a:lnTo>
                  <a:lnTo>
                    <a:pt x="f95" y="f96"/>
                  </a:lnTo>
                  <a:cubicBezTo>
                    <a:pt x="f97" y="f98"/>
                    <a:pt x="f99" y="f100"/>
                    <a:pt x="f101" y="f102"/>
                  </a:cubicBezTo>
                  <a:lnTo>
                    <a:pt x="f64" y="f102"/>
                  </a:lnTo>
                  <a:cubicBezTo>
                    <a:pt x="f103" y="f102"/>
                    <a:pt x="f104" y="f105"/>
                    <a:pt x="f106" y="f107"/>
                  </a:cubicBezTo>
                  <a:cubicBezTo>
                    <a:pt x="f108" y="f109"/>
                    <a:pt x="f110" y="f111"/>
                    <a:pt x="f110" y="f112"/>
                  </a:cubicBezTo>
                  <a:cubicBezTo>
                    <a:pt x="f110" y="f113"/>
                    <a:pt x="f114" y="f115"/>
                    <a:pt x="f116" y="f117"/>
                  </a:cubicBezTo>
                  <a:cubicBezTo>
                    <a:pt x="f104" y="f118"/>
                    <a:pt x="f119" y="f63"/>
                    <a:pt x="f62" y="f63"/>
                  </a:cubicBezTo>
                  <a:close/>
                </a:path>
              </a:pathLst>
            </a:custGeom>
            <a:solidFill>
              <a:srgbClr val="F26F4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7" name="Freeform 8">
              <a:extLst>
                <a:ext uri="{FF2B5EF4-FFF2-40B4-BE49-F238E27FC236}">
                  <a16:creationId xmlns:a16="http://schemas.microsoft.com/office/drawing/2014/main" id="{1BEF6DCB-1E50-9E49-DE88-775E9D20EFF5}"/>
                </a:ext>
              </a:extLst>
            </p:cNvPr>
            <p:cNvSpPr/>
            <p:nvPr/>
          </p:nvSpPr>
          <p:spPr>
            <a:xfrm>
              <a:off x="5506379" y="792446"/>
              <a:ext cx="1487829" cy="1083161"/>
            </a:xfrm>
            <a:custGeom>
              <a:avLst/>
              <a:gdLst>
                <a:gd name="f0" fmla="val 10800000"/>
                <a:gd name="f1" fmla="val 5400000"/>
                <a:gd name="f2" fmla="val 180"/>
                <a:gd name="f3" fmla="val w"/>
                <a:gd name="f4" fmla="val h"/>
                <a:gd name="f5" fmla="val 0"/>
                <a:gd name="f6" fmla="val 920214"/>
                <a:gd name="f7" fmla="val 669931"/>
                <a:gd name="f8" fmla="val 557494"/>
                <a:gd name="f9" fmla="val 581027"/>
                <a:gd name="f10" fmla="val 590713"/>
                <a:gd name="f11" fmla="val 623234"/>
                <a:gd name="f12" fmla="val 645481"/>
                <a:gd name="f13" fmla="val 651073"/>
                <a:gd name="f14" fmla="val 704737"/>
                <a:gd name="f15" fmla="val 654665"/>
                <a:gd name="f16" fmla="val 762198"/>
                <a:gd name="f17" fmla="val 658257"/>
                <a:gd name="f18" fmla="val 816067"/>
                <a:gd name="f19" fmla="val 639399"/>
                <a:gd name="f20" fmla="val 851980"/>
                <a:gd name="f21" fmla="val 602579"/>
                <a:gd name="f22" fmla="val 886097"/>
                <a:gd name="f23" fmla="val 567556"/>
                <a:gd name="f24" fmla="val 903156"/>
                <a:gd name="f25" fmla="val 526247"/>
                <a:gd name="f26" fmla="val 475957"/>
                <a:gd name="f27" fmla="val 422973"/>
                <a:gd name="f28" fmla="val 381664"/>
                <a:gd name="f29" fmla="val 350232"/>
                <a:gd name="f30" fmla="val 820556"/>
                <a:gd name="f31" fmla="val 316107"/>
                <a:gd name="f32" fmla="val 773869"/>
                <a:gd name="f33" fmla="val 299045"/>
                <a:gd name="f34" fmla="val 713715"/>
                <a:gd name="f35" fmla="val 688576"/>
                <a:gd name="f36" fmla="val 692168"/>
                <a:gd name="f37" fmla="val 288268"/>
                <a:gd name="f38" fmla="val 719102"/>
                <a:gd name="f39" fmla="val 210139"/>
                <a:gd name="f40" fmla="val 766687"/>
                <a:gd name="f41" fmla="val 156257"/>
                <a:gd name="f42" fmla="val 834024"/>
                <a:gd name="f43" fmla="val 128419"/>
                <a:gd name="f44" fmla="val 776563"/>
                <a:gd name="f45" fmla="val 23349"/>
                <a:gd name="f46" fmla="val 673313"/>
                <a:gd name="f47" fmla="val 79027"/>
                <a:gd name="f48" fmla="val 597896"/>
                <a:gd name="f49" fmla="val 159850"/>
                <a:gd name="f50" fmla="val 558392"/>
                <a:gd name="f51" fmla="val 257735"/>
                <a:gd name="f52" fmla="val 534151"/>
                <a:gd name="f53" fmla="val 322393"/>
                <a:gd name="f54" fmla="val 484770"/>
                <a:gd name="f55" fmla="val 485835"/>
                <a:gd name="f56" fmla="val 718205"/>
                <a:gd name="f57" fmla="val 669932"/>
                <a:gd name="f58" fmla="val 708328"/>
                <a:gd name="f59" fmla="val 703839"/>
                <a:gd name="f60" fmla="val 669034"/>
                <a:gd name="f61" fmla="val 640094"/>
                <a:gd name="f62" fmla="val 665442"/>
                <a:gd name="f63" fmla="val 580837"/>
                <a:gd name="f64" fmla="val 635807"/>
                <a:gd name="f65" fmla="val 544924"/>
                <a:gd name="f66" fmla="val 590007"/>
                <a:gd name="f67" fmla="val 466814"/>
                <a:gd name="f68" fmla="val 489427"/>
                <a:gd name="f69" fmla="val 517990"/>
                <a:gd name="f70" fmla="val 318801"/>
                <a:gd name="f71" fmla="val 544027"/>
                <a:gd name="f72" fmla="val 250551"/>
                <a:gd name="f73" fmla="val 586224"/>
                <a:gd name="f74" fmla="val 147277"/>
                <a:gd name="f75" fmla="val 666131"/>
                <a:gd name="f76" fmla="val 62862"/>
                <a:gd name="f77" fmla="val 4490"/>
                <a:gd name="f78" fmla="val 783746"/>
                <a:gd name="f79" fmla="val 898"/>
                <a:gd name="f80" fmla="val 857367"/>
                <a:gd name="f81" fmla="val 134705"/>
                <a:gd name="f82" fmla="val 849287"/>
                <a:gd name="f83" fmla="val 138297"/>
                <a:gd name="f84" fmla="val 784643"/>
                <a:gd name="f85" fmla="val 162544"/>
                <a:gd name="f86" fmla="val 737956"/>
                <a:gd name="f87" fmla="val 211037"/>
                <a:gd name="f88" fmla="val 711920"/>
                <a:gd name="f89" fmla="val 281982"/>
                <a:gd name="f90" fmla="val 715511"/>
                <a:gd name="f91" fmla="val 780154"/>
                <a:gd name="f92" fmla="val 829535"/>
                <a:gd name="f93" fmla="val 300841"/>
                <a:gd name="f94" fmla="val 864550"/>
                <a:gd name="f95" fmla="val 337660"/>
                <a:gd name="f96" fmla="val 902258"/>
                <a:gd name="f97" fmla="val 372683"/>
                <a:gd name="f98" fmla="val 920215"/>
                <a:gd name="f99" fmla="val 417585"/>
                <a:gd name="f100" fmla="val 475059"/>
                <a:gd name="f101" fmla="val 528941"/>
                <a:gd name="f102" fmla="val 901360"/>
                <a:gd name="f103" fmla="val 575638"/>
                <a:gd name="f104" fmla="val 612458"/>
                <a:gd name="f105" fmla="val 826841"/>
                <a:gd name="f106" fmla="val 649277"/>
                <a:gd name="f107" fmla="val 774767"/>
                <a:gd name="f108" fmla="val 52019"/>
                <a:gd name="f109" fmla="val 85239"/>
                <a:gd name="f110" fmla="val 140904"/>
                <a:gd name="f111" fmla="val 200160"/>
                <a:gd name="f112" fmla="val 258519"/>
                <a:gd name="f113" fmla="val 312388"/>
                <a:gd name="f114" fmla="val 349199"/>
                <a:gd name="f115" fmla="val 381521"/>
                <a:gd name="f116" fmla="val 397681"/>
                <a:gd name="f117" fmla="val 525349"/>
                <a:gd name="f118" fmla="val 424769"/>
                <a:gd name="f119" fmla="val 349334"/>
                <a:gd name="f120" fmla="val 315082"/>
                <a:gd name="f121" fmla="val 314311"/>
                <a:gd name="f122" fmla="val 269293"/>
                <a:gd name="f123" fmla="val 298147"/>
                <a:gd name="f124" fmla="val 208241"/>
                <a:gd name="f125" fmla="val 183102"/>
                <a:gd name="f126" fmla="val 186693"/>
                <a:gd name="f127" fmla="val 287370"/>
                <a:gd name="f128" fmla="val 213628"/>
                <a:gd name="f129" fmla="val 209242"/>
                <a:gd name="f130" fmla="val 261212"/>
                <a:gd name="f131" fmla="val 155360"/>
                <a:gd name="f132" fmla="val 328549"/>
                <a:gd name="f133" fmla="val 127521"/>
                <a:gd name="f134" fmla="val 271088"/>
                <a:gd name="f135" fmla="val 22451"/>
                <a:gd name="f136" fmla="val 166941"/>
                <a:gd name="f137" fmla="val 92421"/>
                <a:gd name="f138" fmla="val 54713"/>
                <a:gd name="f139" fmla="val 256837"/>
                <a:gd name="f140" fmla="val 14311"/>
                <a:gd name="f141" fmla="val 360111"/>
                <a:gd name="f142" fmla="+- 0 0 9033"/>
                <a:gd name="f143" fmla="val 499306"/>
                <a:gd name="f144" fmla="val 214525"/>
                <a:gd name="f145" fmla="val 210036"/>
                <a:gd name="f146" fmla="val 204649"/>
                <a:gd name="f147" fmla="val 135517"/>
                <a:gd name="f148" fmla="val 76261"/>
                <a:gd name="f149" fmla="val 40348"/>
                <a:gd name="f150" fmla="val 9822"/>
                <a:gd name="f151" fmla="val 548697"/>
                <a:gd name="f152" fmla="+- 0 0 3646"/>
                <a:gd name="f153" fmla="val 492122"/>
                <a:gd name="f154" fmla="val 843"/>
                <a:gd name="f155" fmla="val 422075"/>
                <a:gd name="f156" fmla="val 4435"/>
                <a:gd name="f157" fmla="val 369091"/>
                <a:gd name="f158" fmla="val 18800"/>
                <a:gd name="f159" fmla="val 307127"/>
                <a:gd name="f160" fmla="val 42143"/>
                <a:gd name="f161" fmla="val 249653"/>
                <a:gd name="f162" fmla="val 81648"/>
                <a:gd name="f163" fmla="val 160656"/>
                <a:gd name="f164" fmla="val 61964"/>
                <a:gd name="f165" fmla="val 271986"/>
                <a:gd name="f166" fmla="val 3592"/>
                <a:gd name="f167" fmla="val 279169"/>
                <a:gd name="f168" fmla="val 352790"/>
                <a:gd name="f169" fmla="val 133807"/>
                <a:gd name="f170" fmla="val 344710"/>
                <a:gd name="f171" fmla="val 137399"/>
                <a:gd name="f172" fmla="val 280066"/>
                <a:gd name="f173" fmla="val 161646"/>
                <a:gd name="f174" fmla="val 233380"/>
                <a:gd name="f175" fmla="val 207343"/>
                <a:gd name="f176" fmla="val 281084"/>
                <a:gd name="f177" fmla="val 210934"/>
                <a:gd name="f178" fmla="val 275577"/>
                <a:gd name="f179" fmla="val 324958"/>
                <a:gd name="f180" fmla="val 362666"/>
                <a:gd name="f181" fmla="val 336762"/>
                <a:gd name="f182" fmla="val 371785"/>
                <a:gd name="f183" fmla="val 416536"/>
                <a:gd name="f184" fmla="val 418483"/>
                <a:gd name="f185" fmla="val 474161"/>
                <a:gd name="f186" fmla="val 527145"/>
                <a:gd name="f187" fmla="val 398579"/>
                <a:gd name="f188" fmla="val 572944"/>
                <a:gd name="f189" fmla="val 363564"/>
                <a:gd name="f190" fmla="val 611560"/>
                <a:gd name="f191" fmla="val 324060"/>
                <a:gd name="f192" fmla="+- 0 0 -90"/>
                <a:gd name="f193" fmla="*/ f3 1 920214"/>
                <a:gd name="f194" fmla="*/ f4 1 669931"/>
                <a:gd name="f195" fmla="+- f7 0 f5"/>
                <a:gd name="f196" fmla="+- f6 0 f5"/>
                <a:gd name="f197" fmla="*/ f192 f0 1"/>
                <a:gd name="f198" fmla="*/ f196 1 920214"/>
                <a:gd name="f199" fmla="*/ f195 1 669931"/>
                <a:gd name="f200" fmla="*/ 557494 f196 1"/>
                <a:gd name="f201" fmla="*/ 581027 f195 1"/>
                <a:gd name="f202" fmla="*/ 704737 f196 1"/>
                <a:gd name="f203" fmla="*/ 654665 f195 1"/>
                <a:gd name="f204" fmla="*/ 851980 f196 1"/>
                <a:gd name="f205" fmla="*/ 602579 f195 1"/>
                <a:gd name="f206" fmla="*/ 903156 f196 1"/>
                <a:gd name="f207" fmla="*/ 475957 f195 1"/>
                <a:gd name="f208" fmla="*/ 350232 f195 1"/>
                <a:gd name="f209" fmla="*/ 713715 f196 1"/>
                <a:gd name="f210" fmla="*/ 299045 f195 1"/>
                <a:gd name="f211" fmla="*/ 688576 f196 1"/>
                <a:gd name="f212" fmla="*/ 692168 f196 1"/>
                <a:gd name="f213" fmla="*/ 288268 f195 1"/>
                <a:gd name="f214" fmla="*/ 834024 f196 1"/>
                <a:gd name="f215" fmla="*/ 128419 f195 1"/>
                <a:gd name="f216" fmla="*/ 776563 f196 1"/>
                <a:gd name="f217" fmla="*/ 23349 f195 1"/>
                <a:gd name="f218" fmla="*/ 558392 f196 1"/>
                <a:gd name="f219" fmla="*/ 257735 f195 1"/>
                <a:gd name="f220" fmla="*/ 718205 f196 1"/>
                <a:gd name="f221" fmla="*/ 669932 f195 1"/>
                <a:gd name="f222" fmla="*/ 703839 f196 1"/>
                <a:gd name="f223" fmla="*/ 669034 f195 1"/>
                <a:gd name="f224" fmla="*/ 544924 f196 1"/>
                <a:gd name="f225" fmla="*/ 590007 f195 1"/>
                <a:gd name="f226" fmla="*/ 544027 f196 1"/>
                <a:gd name="f227" fmla="*/ 250551 f195 1"/>
                <a:gd name="f228" fmla="*/ 4490 f195 1"/>
                <a:gd name="f229" fmla="*/ 783746 f196 1"/>
                <a:gd name="f230" fmla="*/ 898 f195 1"/>
                <a:gd name="f231" fmla="*/ 857367 f196 1"/>
                <a:gd name="f232" fmla="*/ 134705 f195 1"/>
                <a:gd name="f233" fmla="*/ 849287 f196 1"/>
                <a:gd name="f234" fmla="*/ 138297 f195 1"/>
                <a:gd name="f235" fmla="*/ 711920 f196 1"/>
                <a:gd name="f236" fmla="*/ 281982 f195 1"/>
                <a:gd name="f237" fmla="*/ 715511 f196 1"/>
                <a:gd name="f238" fmla="*/ 864550 f196 1"/>
                <a:gd name="f239" fmla="*/ 337660 f195 1"/>
                <a:gd name="f240" fmla="*/ 920215 f196 1"/>
                <a:gd name="f241" fmla="*/ 475059 f195 1"/>
                <a:gd name="f242" fmla="*/ 612458 f195 1"/>
                <a:gd name="f243" fmla="*/ 52019 f196 1"/>
                <a:gd name="f244" fmla="*/ 200160 f196 1"/>
                <a:gd name="f245" fmla="*/ 349199 f196 1"/>
                <a:gd name="f246" fmla="*/ 397681 f196 1"/>
                <a:gd name="f247" fmla="*/ 349334 f195 1"/>
                <a:gd name="f248" fmla="*/ 208241 f196 1"/>
                <a:gd name="f249" fmla="*/ 298147 f195 1"/>
                <a:gd name="f250" fmla="*/ 183102 f196 1"/>
                <a:gd name="f251" fmla="*/ 186693 f196 1"/>
                <a:gd name="f252" fmla="*/ 287370 f195 1"/>
                <a:gd name="f253" fmla="*/ 328549 f196 1"/>
                <a:gd name="f254" fmla="*/ 127521 f195 1"/>
                <a:gd name="f255" fmla="*/ 271088 f196 1"/>
                <a:gd name="f256" fmla="*/ 22451 f195 1"/>
                <a:gd name="f257" fmla="*/ 54713 f196 1"/>
                <a:gd name="f258" fmla="*/ 256837 f195 1"/>
                <a:gd name="f259" fmla="*/ 214525 f196 1"/>
                <a:gd name="f260" fmla="*/ 40348 f196 1"/>
                <a:gd name="f261" fmla="*/ 843 f196 1"/>
                <a:gd name="f262" fmla="*/ 422075 f195 1"/>
                <a:gd name="f263" fmla="*/ 42143 f196 1"/>
                <a:gd name="f264" fmla="*/ 249653 f195 1"/>
                <a:gd name="f265" fmla="*/ 271986 f196 1"/>
                <a:gd name="f266" fmla="*/ 3592 f195 1"/>
                <a:gd name="f267" fmla="*/ 279169 f196 1"/>
                <a:gd name="f268" fmla="*/ 0 f195 1"/>
                <a:gd name="f269" fmla="*/ 352790 f196 1"/>
                <a:gd name="f270" fmla="*/ 133807 f195 1"/>
                <a:gd name="f271" fmla="*/ 344710 f196 1"/>
                <a:gd name="f272" fmla="*/ 137399 f195 1"/>
                <a:gd name="f273" fmla="*/ 207343 f196 1"/>
                <a:gd name="f274" fmla="*/ 281084 f195 1"/>
                <a:gd name="f275" fmla="*/ 210934 f196 1"/>
                <a:gd name="f276" fmla="*/ 362666 f196 1"/>
                <a:gd name="f277" fmla="*/ 336762 f195 1"/>
                <a:gd name="f278" fmla="*/ 416536 f196 1"/>
                <a:gd name="f279" fmla="*/ 474161 f195 1"/>
                <a:gd name="f280" fmla="*/ 363564 f196 1"/>
                <a:gd name="f281" fmla="*/ 611560 f195 1"/>
                <a:gd name="f282" fmla="*/ f197 1 f2"/>
                <a:gd name="f283" fmla="*/ f200 1 920214"/>
                <a:gd name="f284" fmla="*/ f201 1 669931"/>
                <a:gd name="f285" fmla="*/ f202 1 920214"/>
                <a:gd name="f286" fmla="*/ f203 1 669931"/>
                <a:gd name="f287" fmla="*/ f204 1 920214"/>
                <a:gd name="f288" fmla="*/ f205 1 669931"/>
                <a:gd name="f289" fmla="*/ f206 1 920214"/>
                <a:gd name="f290" fmla="*/ f207 1 669931"/>
                <a:gd name="f291" fmla="*/ f208 1 669931"/>
                <a:gd name="f292" fmla="*/ f209 1 920214"/>
                <a:gd name="f293" fmla="*/ f210 1 669931"/>
                <a:gd name="f294" fmla="*/ f211 1 920214"/>
                <a:gd name="f295" fmla="*/ f212 1 920214"/>
                <a:gd name="f296" fmla="*/ f213 1 669931"/>
                <a:gd name="f297" fmla="*/ f214 1 920214"/>
                <a:gd name="f298" fmla="*/ f215 1 669931"/>
                <a:gd name="f299" fmla="*/ f216 1 920214"/>
                <a:gd name="f300" fmla="*/ f217 1 669931"/>
                <a:gd name="f301" fmla="*/ f218 1 920214"/>
                <a:gd name="f302" fmla="*/ f219 1 669931"/>
                <a:gd name="f303" fmla="*/ f220 1 920214"/>
                <a:gd name="f304" fmla="*/ f221 1 669931"/>
                <a:gd name="f305" fmla="*/ f222 1 920214"/>
                <a:gd name="f306" fmla="*/ f223 1 669931"/>
                <a:gd name="f307" fmla="*/ f224 1 920214"/>
                <a:gd name="f308" fmla="*/ f225 1 669931"/>
                <a:gd name="f309" fmla="*/ f226 1 920214"/>
                <a:gd name="f310" fmla="*/ f227 1 669931"/>
                <a:gd name="f311" fmla="*/ f228 1 669931"/>
                <a:gd name="f312" fmla="*/ f229 1 920214"/>
                <a:gd name="f313" fmla="*/ f230 1 669931"/>
                <a:gd name="f314" fmla="*/ f231 1 920214"/>
                <a:gd name="f315" fmla="*/ f232 1 669931"/>
                <a:gd name="f316" fmla="*/ f233 1 920214"/>
                <a:gd name="f317" fmla="*/ f234 1 669931"/>
                <a:gd name="f318" fmla="*/ f235 1 920214"/>
                <a:gd name="f319" fmla="*/ f236 1 669931"/>
                <a:gd name="f320" fmla="*/ f237 1 920214"/>
                <a:gd name="f321" fmla="*/ f238 1 920214"/>
                <a:gd name="f322" fmla="*/ f239 1 669931"/>
                <a:gd name="f323" fmla="*/ f240 1 920214"/>
                <a:gd name="f324" fmla="*/ f241 1 669931"/>
                <a:gd name="f325" fmla="*/ f242 1 669931"/>
                <a:gd name="f326" fmla="*/ f243 1 920214"/>
                <a:gd name="f327" fmla="*/ f244 1 920214"/>
                <a:gd name="f328" fmla="*/ f245 1 920214"/>
                <a:gd name="f329" fmla="*/ f246 1 920214"/>
                <a:gd name="f330" fmla="*/ f247 1 669931"/>
                <a:gd name="f331" fmla="*/ f248 1 920214"/>
                <a:gd name="f332" fmla="*/ f249 1 669931"/>
                <a:gd name="f333" fmla="*/ f250 1 920214"/>
                <a:gd name="f334" fmla="*/ f251 1 920214"/>
                <a:gd name="f335" fmla="*/ f252 1 669931"/>
                <a:gd name="f336" fmla="*/ f253 1 920214"/>
                <a:gd name="f337" fmla="*/ f254 1 669931"/>
                <a:gd name="f338" fmla="*/ f255 1 920214"/>
                <a:gd name="f339" fmla="*/ f256 1 669931"/>
                <a:gd name="f340" fmla="*/ f257 1 920214"/>
                <a:gd name="f341" fmla="*/ f258 1 669931"/>
                <a:gd name="f342" fmla="*/ f259 1 920214"/>
                <a:gd name="f343" fmla="*/ f260 1 920214"/>
                <a:gd name="f344" fmla="*/ f261 1 920214"/>
                <a:gd name="f345" fmla="*/ f262 1 669931"/>
                <a:gd name="f346" fmla="*/ f263 1 920214"/>
                <a:gd name="f347" fmla="*/ f264 1 669931"/>
                <a:gd name="f348" fmla="*/ f265 1 920214"/>
                <a:gd name="f349" fmla="*/ f266 1 669931"/>
                <a:gd name="f350" fmla="*/ f267 1 920214"/>
                <a:gd name="f351" fmla="*/ f268 1 669931"/>
                <a:gd name="f352" fmla="*/ f269 1 920214"/>
                <a:gd name="f353" fmla="*/ f270 1 669931"/>
                <a:gd name="f354" fmla="*/ f271 1 920214"/>
                <a:gd name="f355" fmla="*/ f272 1 669931"/>
                <a:gd name="f356" fmla="*/ f273 1 920214"/>
                <a:gd name="f357" fmla="*/ f274 1 669931"/>
                <a:gd name="f358" fmla="*/ f275 1 920214"/>
                <a:gd name="f359" fmla="*/ f276 1 920214"/>
                <a:gd name="f360" fmla="*/ f277 1 669931"/>
                <a:gd name="f361" fmla="*/ f278 1 920214"/>
                <a:gd name="f362" fmla="*/ f279 1 669931"/>
                <a:gd name="f363" fmla="*/ f280 1 920214"/>
                <a:gd name="f364" fmla="*/ f281 1 669931"/>
                <a:gd name="f365" fmla="*/ f5 1 f198"/>
                <a:gd name="f366" fmla="*/ f6 1 f198"/>
                <a:gd name="f367" fmla="*/ f5 1 f199"/>
                <a:gd name="f368" fmla="*/ f7 1 f199"/>
                <a:gd name="f369" fmla="+- f282 0 f1"/>
                <a:gd name="f370" fmla="*/ f283 1 f198"/>
                <a:gd name="f371" fmla="*/ f284 1 f199"/>
                <a:gd name="f372" fmla="*/ f285 1 f198"/>
                <a:gd name="f373" fmla="*/ f286 1 f199"/>
                <a:gd name="f374" fmla="*/ f287 1 f198"/>
                <a:gd name="f375" fmla="*/ f288 1 f199"/>
                <a:gd name="f376" fmla="*/ f289 1 f198"/>
                <a:gd name="f377" fmla="*/ f290 1 f199"/>
                <a:gd name="f378" fmla="*/ f291 1 f199"/>
                <a:gd name="f379" fmla="*/ f292 1 f198"/>
                <a:gd name="f380" fmla="*/ f293 1 f199"/>
                <a:gd name="f381" fmla="*/ f294 1 f198"/>
                <a:gd name="f382" fmla="*/ f295 1 f198"/>
                <a:gd name="f383" fmla="*/ f296 1 f199"/>
                <a:gd name="f384" fmla="*/ f297 1 f198"/>
                <a:gd name="f385" fmla="*/ f298 1 f199"/>
                <a:gd name="f386" fmla="*/ f299 1 f198"/>
                <a:gd name="f387" fmla="*/ f300 1 f199"/>
                <a:gd name="f388" fmla="*/ f301 1 f198"/>
                <a:gd name="f389" fmla="*/ f302 1 f199"/>
                <a:gd name="f390" fmla="*/ f303 1 f198"/>
                <a:gd name="f391" fmla="*/ f304 1 f199"/>
                <a:gd name="f392" fmla="*/ f305 1 f198"/>
                <a:gd name="f393" fmla="*/ f306 1 f199"/>
                <a:gd name="f394" fmla="*/ f307 1 f198"/>
                <a:gd name="f395" fmla="*/ f308 1 f199"/>
                <a:gd name="f396" fmla="*/ f309 1 f198"/>
                <a:gd name="f397" fmla="*/ f310 1 f199"/>
                <a:gd name="f398" fmla="*/ f311 1 f199"/>
                <a:gd name="f399" fmla="*/ f312 1 f198"/>
                <a:gd name="f400" fmla="*/ f313 1 f199"/>
                <a:gd name="f401" fmla="*/ f314 1 f198"/>
                <a:gd name="f402" fmla="*/ f315 1 f199"/>
                <a:gd name="f403" fmla="*/ f316 1 f198"/>
                <a:gd name="f404" fmla="*/ f317 1 f199"/>
                <a:gd name="f405" fmla="*/ f318 1 f198"/>
                <a:gd name="f406" fmla="*/ f319 1 f199"/>
                <a:gd name="f407" fmla="*/ f320 1 f198"/>
                <a:gd name="f408" fmla="*/ f321 1 f198"/>
                <a:gd name="f409" fmla="*/ f322 1 f199"/>
                <a:gd name="f410" fmla="*/ f323 1 f198"/>
                <a:gd name="f411" fmla="*/ f324 1 f199"/>
                <a:gd name="f412" fmla="*/ f325 1 f199"/>
                <a:gd name="f413" fmla="*/ f326 1 f198"/>
                <a:gd name="f414" fmla="*/ f327 1 f198"/>
                <a:gd name="f415" fmla="*/ f328 1 f198"/>
                <a:gd name="f416" fmla="*/ f329 1 f198"/>
                <a:gd name="f417" fmla="*/ f330 1 f199"/>
                <a:gd name="f418" fmla="*/ f331 1 f198"/>
                <a:gd name="f419" fmla="*/ f332 1 f199"/>
                <a:gd name="f420" fmla="*/ f333 1 f198"/>
                <a:gd name="f421" fmla="*/ f334 1 f198"/>
                <a:gd name="f422" fmla="*/ f335 1 f199"/>
                <a:gd name="f423" fmla="*/ f336 1 f198"/>
                <a:gd name="f424" fmla="*/ f337 1 f199"/>
                <a:gd name="f425" fmla="*/ f338 1 f198"/>
                <a:gd name="f426" fmla="*/ f339 1 f199"/>
                <a:gd name="f427" fmla="*/ f340 1 f198"/>
                <a:gd name="f428" fmla="*/ f341 1 f199"/>
                <a:gd name="f429" fmla="*/ f342 1 f198"/>
                <a:gd name="f430" fmla="*/ f343 1 f198"/>
                <a:gd name="f431" fmla="*/ f344 1 f198"/>
                <a:gd name="f432" fmla="*/ f345 1 f199"/>
                <a:gd name="f433" fmla="*/ f346 1 f198"/>
                <a:gd name="f434" fmla="*/ f347 1 f199"/>
                <a:gd name="f435" fmla="*/ f348 1 f198"/>
                <a:gd name="f436" fmla="*/ f349 1 f199"/>
                <a:gd name="f437" fmla="*/ f350 1 f198"/>
                <a:gd name="f438" fmla="*/ f351 1 f199"/>
                <a:gd name="f439" fmla="*/ f352 1 f198"/>
                <a:gd name="f440" fmla="*/ f353 1 f199"/>
                <a:gd name="f441" fmla="*/ f354 1 f198"/>
                <a:gd name="f442" fmla="*/ f355 1 f199"/>
                <a:gd name="f443" fmla="*/ f356 1 f198"/>
                <a:gd name="f444" fmla="*/ f357 1 f199"/>
                <a:gd name="f445" fmla="*/ f358 1 f198"/>
                <a:gd name="f446" fmla="*/ f359 1 f198"/>
                <a:gd name="f447" fmla="*/ f360 1 f199"/>
                <a:gd name="f448" fmla="*/ f361 1 f198"/>
                <a:gd name="f449" fmla="*/ f362 1 f199"/>
                <a:gd name="f450" fmla="*/ f363 1 f198"/>
                <a:gd name="f451" fmla="*/ f364 1 f199"/>
                <a:gd name="f452" fmla="*/ f365 f193 1"/>
                <a:gd name="f453" fmla="*/ f366 f193 1"/>
                <a:gd name="f454" fmla="*/ f368 f194 1"/>
                <a:gd name="f455" fmla="*/ f367 f194 1"/>
                <a:gd name="f456" fmla="*/ f370 f193 1"/>
                <a:gd name="f457" fmla="*/ f371 f194 1"/>
                <a:gd name="f458" fmla="*/ f372 f193 1"/>
                <a:gd name="f459" fmla="*/ f373 f194 1"/>
                <a:gd name="f460" fmla="*/ f374 f193 1"/>
                <a:gd name="f461" fmla="*/ f375 f194 1"/>
                <a:gd name="f462" fmla="*/ f376 f193 1"/>
                <a:gd name="f463" fmla="*/ f377 f194 1"/>
                <a:gd name="f464" fmla="*/ f378 f194 1"/>
                <a:gd name="f465" fmla="*/ f379 f193 1"/>
                <a:gd name="f466" fmla="*/ f380 f194 1"/>
                <a:gd name="f467" fmla="*/ f381 f193 1"/>
                <a:gd name="f468" fmla="*/ f382 f193 1"/>
                <a:gd name="f469" fmla="*/ f383 f194 1"/>
                <a:gd name="f470" fmla="*/ f384 f193 1"/>
                <a:gd name="f471" fmla="*/ f385 f194 1"/>
                <a:gd name="f472" fmla="*/ f386 f193 1"/>
                <a:gd name="f473" fmla="*/ f387 f194 1"/>
                <a:gd name="f474" fmla="*/ f388 f193 1"/>
                <a:gd name="f475" fmla="*/ f389 f194 1"/>
                <a:gd name="f476" fmla="*/ f390 f193 1"/>
                <a:gd name="f477" fmla="*/ f391 f194 1"/>
                <a:gd name="f478" fmla="*/ f392 f193 1"/>
                <a:gd name="f479" fmla="*/ f393 f194 1"/>
                <a:gd name="f480" fmla="*/ f394 f193 1"/>
                <a:gd name="f481" fmla="*/ f395 f194 1"/>
                <a:gd name="f482" fmla="*/ f396 f193 1"/>
                <a:gd name="f483" fmla="*/ f397 f194 1"/>
                <a:gd name="f484" fmla="*/ f398 f194 1"/>
                <a:gd name="f485" fmla="*/ f399 f193 1"/>
                <a:gd name="f486" fmla="*/ f400 f194 1"/>
                <a:gd name="f487" fmla="*/ f401 f193 1"/>
                <a:gd name="f488" fmla="*/ f402 f194 1"/>
                <a:gd name="f489" fmla="*/ f403 f193 1"/>
                <a:gd name="f490" fmla="*/ f404 f194 1"/>
                <a:gd name="f491" fmla="*/ f405 f193 1"/>
                <a:gd name="f492" fmla="*/ f406 f194 1"/>
                <a:gd name="f493" fmla="*/ f407 f193 1"/>
                <a:gd name="f494" fmla="*/ f408 f193 1"/>
                <a:gd name="f495" fmla="*/ f409 f194 1"/>
                <a:gd name="f496" fmla="*/ f410 f193 1"/>
                <a:gd name="f497" fmla="*/ f411 f194 1"/>
                <a:gd name="f498" fmla="*/ f412 f194 1"/>
                <a:gd name="f499" fmla="*/ f413 f193 1"/>
                <a:gd name="f500" fmla="*/ f414 f193 1"/>
                <a:gd name="f501" fmla="*/ f415 f193 1"/>
                <a:gd name="f502" fmla="*/ f416 f193 1"/>
                <a:gd name="f503" fmla="*/ f417 f194 1"/>
                <a:gd name="f504" fmla="*/ f418 f193 1"/>
                <a:gd name="f505" fmla="*/ f419 f194 1"/>
                <a:gd name="f506" fmla="*/ f420 f193 1"/>
                <a:gd name="f507" fmla="*/ f421 f193 1"/>
                <a:gd name="f508" fmla="*/ f422 f194 1"/>
                <a:gd name="f509" fmla="*/ f423 f193 1"/>
                <a:gd name="f510" fmla="*/ f424 f194 1"/>
                <a:gd name="f511" fmla="*/ f425 f193 1"/>
                <a:gd name="f512" fmla="*/ f426 f194 1"/>
                <a:gd name="f513" fmla="*/ f427 f193 1"/>
                <a:gd name="f514" fmla="*/ f428 f194 1"/>
                <a:gd name="f515" fmla="*/ f429 f193 1"/>
                <a:gd name="f516" fmla="*/ f430 f193 1"/>
                <a:gd name="f517" fmla="*/ f431 f193 1"/>
                <a:gd name="f518" fmla="*/ f432 f194 1"/>
                <a:gd name="f519" fmla="*/ f433 f193 1"/>
                <a:gd name="f520" fmla="*/ f434 f194 1"/>
                <a:gd name="f521" fmla="*/ f435 f193 1"/>
                <a:gd name="f522" fmla="*/ f436 f194 1"/>
                <a:gd name="f523" fmla="*/ f437 f193 1"/>
                <a:gd name="f524" fmla="*/ f438 f194 1"/>
                <a:gd name="f525" fmla="*/ f439 f193 1"/>
                <a:gd name="f526" fmla="*/ f440 f194 1"/>
                <a:gd name="f527" fmla="*/ f441 f193 1"/>
                <a:gd name="f528" fmla="*/ f442 f194 1"/>
                <a:gd name="f529" fmla="*/ f443 f193 1"/>
                <a:gd name="f530" fmla="*/ f444 f194 1"/>
                <a:gd name="f531" fmla="*/ f445 f193 1"/>
                <a:gd name="f532" fmla="*/ f446 f193 1"/>
                <a:gd name="f533" fmla="*/ f447 f194 1"/>
                <a:gd name="f534" fmla="*/ f448 f193 1"/>
                <a:gd name="f535" fmla="*/ f449 f194 1"/>
                <a:gd name="f536" fmla="*/ f450 f193 1"/>
                <a:gd name="f537" fmla="*/ f451 f194 1"/>
              </a:gdLst>
              <a:ahLst/>
              <a:cxnLst>
                <a:cxn ang="3cd4">
                  <a:pos x="hc" y="t"/>
                </a:cxn>
                <a:cxn ang="0">
                  <a:pos x="r" y="vc"/>
                </a:cxn>
                <a:cxn ang="cd4">
                  <a:pos x="hc" y="b"/>
                </a:cxn>
                <a:cxn ang="cd2">
                  <a:pos x="l" y="vc"/>
                </a:cxn>
                <a:cxn ang="f369">
                  <a:pos x="f456" y="f457"/>
                </a:cxn>
                <a:cxn ang="f369">
                  <a:pos x="f458" y="f459"/>
                </a:cxn>
                <a:cxn ang="f369">
                  <a:pos x="f460" y="f461"/>
                </a:cxn>
                <a:cxn ang="f369">
                  <a:pos x="f462" y="f463"/>
                </a:cxn>
                <a:cxn ang="f369">
                  <a:pos x="f460" y="f464"/>
                </a:cxn>
                <a:cxn ang="f369">
                  <a:pos x="f460" y="f464"/>
                </a:cxn>
                <a:cxn ang="f369">
                  <a:pos x="f465" y="f466"/>
                </a:cxn>
                <a:cxn ang="f369">
                  <a:pos x="f467" y="f466"/>
                </a:cxn>
                <a:cxn ang="f369">
                  <a:pos x="f468" y="f469"/>
                </a:cxn>
                <a:cxn ang="f369">
                  <a:pos x="f470" y="f471"/>
                </a:cxn>
                <a:cxn ang="f369">
                  <a:pos x="f472" y="f473"/>
                </a:cxn>
                <a:cxn ang="f369">
                  <a:pos x="f474" y="f475"/>
                </a:cxn>
                <a:cxn ang="f369">
                  <a:pos x="f456" y="f457"/>
                </a:cxn>
                <a:cxn ang="f369">
                  <a:pos x="f476" y="f477"/>
                </a:cxn>
                <a:cxn ang="f369">
                  <a:pos x="f478" y="f479"/>
                </a:cxn>
                <a:cxn ang="f369">
                  <a:pos x="f480" y="f481"/>
                </a:cxn>
                <a:cxn ang="f369">
                  <a:pos x="f482" y="f483"/>
                </a:cxn>
                <a:cxn ang="f369">
                  <a:pos x="f472" y="f484"/>
                </a:cxn>
                <a:cxn ang="f369">
                  <a:pos x="f485" y="f486"/>
                </a:cxn>
                <a:cxn ang="f369">
                  <a:pos x="f487" y="f488"/>
                </a:cxn>
                <a:cxn ang="f369">
                  <a:pos x="f489" y="f490"/>
                </a:cxn>
                <a:cxn ang="f369">
                  <a:pos x="f491" y="f492"/>
                </a:cxn>
                <a:cxn ang="f369">
                  <a:pos x="f493" y="f492"/>
                </a:cxn>
                <a:cxn ang="f369">
                  <a:pos x="f494" y="f495"/>
                </a:cxn>
                <a:cxn ang="f369">
                  <a:pos x="f496" y="f497"/>
                </a:cxn>
                <a:cxn ang="f369">
                  <a:pos x="f494" y="f498"/>
                </a:cxn>
                <a:cxn ang="f369">
                  <a:pos x="f476" y="f477"/>
                </a:cxn>
                <a:cxn ang="f369">
                  <a:pos x="f499" y="f457"/>
                </a:cxn>
                <a:cxn ang="f369">
                  <a:pos x="f500" y="f459"/>
                </a:cxn>
                <a:cxn ang="f369">
                  <a:pos x="f501" y="f461"/>
                </a:cxn>
                <a:cxn ang="f369">
                  <a:pos x="f502" y="f463"/>
                </a:cxn>
                <a:cxn ang="f369">
                  <a:pos x="f501" y="f503"/>
                </a:cxn>
                <a:cxn ang="f369">
                  <a:pos x="f504" y="f505"/>
                </a:cxn>
                <a:cxn ang="f369">
                  <a:pos x="f506" y="f505"/>
                </a:cxn>
                <a:cxn ang="f369">
                  <a:pos x="f507" y="f508"/>
                </a:cxn>
                <a:cxn ang="f369">
                  <a:pos x="f509" y="f510"/>
                </a:cxn>
                <a:cxn ang="f369">
                  <a:pos x="f511" y="f512"/>
                </a:cxn>
                <a:cxn ang="f369">
                  <a:pos x="f513" y="f514"/>
                </a:cxn>
                <a:cxn ang="f369">
                  <a:pos x="f499" y="f457"/>
                </a:cxn>
                <a:cxn ang="f369">
                  <a:pos x="f515" y="f477"/>
                </a:cxn>
                <a:cxn ang="f369">
                  <a:pos x="f500" y="f479"/>
                </a:cxn>
                <a:cxn ang="f369">
                  <a:pos x="f516" y="f481"/>
                </a:cxn>
                <a:cxn ang="f369">
                  <a:pos x="f517" y="f518"/>
                </a:cxn>
                <a:cxn ang="f369">
                  <a:pos x="f519" y="f520"/>
                </a:cxn>
                <a:cxn ang="f369">
                  <a:pos x="f521" y="f522"/>
                </a:cxn>
                <a:cxn ang="f369">
                  <a:pos x="f523" y="f524"/>
                </a:cxn>
                <a:cxn ang="f369">
                  <a:pos x="f525" y="f526"/>
                </a:cxn>
                <a:cxn ang="f369">
                  <a:pos x="f527" y="f528"/>
                </a:cxn>
                <a:cxn ang="f369">
                  <a:pos x="f529" y="f530"/>
                </a:cxn>
                <a:cxn ang="f369">
                  <a:pos x="f531" y="f530"/>
                </a:cxn>
                <a:cxn ang="f369">
                  <a:pos x="f532" y="f533"/>
                </a:cxn>
                <a:cxn ang="f369">
                  <a:pos x="f534" y="f535"/>
                </a:cxn>
                <a:cxn ang="f369">
                  <a:pos x="f536" y="f537"/>
                </a:cxn>
                <a:cxn ang="f369">
                  <a:pos x="f515" y="f477"/>
                </a:cxn>
              </a:cxnLst>
              <a:rect l="f452" t="f455" r="f453" b="f454"/>
              <a:pathLst>
                <a:path w="920214" h="669931">
                  <a:moveTo>
                    <a:pt x="f8" y="f9"/>
                  </a:moveTo>
                  <a:cubicBezTo>
                    <a:pt x="f10" y="f11"/>
                    <a:pt x="f12" y="f13"/>
                    <a:pt x="f14" y="f15"/>
                  </a:cubicBezTo>
                  <a:cubicBezTo>
                    <a:pt x="f16" y="f17"/>
                    <a:pt x="f18" y="f19"/>
                    <a:pt x="f20" y="f21"/>
                  </a:cubicBezTo>
                  <a:cubicBezTo>
                    <a:pt x="f22" y="f23"/>
                    <a:pt x="f24" y="f25"/>
                    <a:pt x="f24" y="f26"/>
                  </a:cubicBezTo>
                  <a:cubicBezTo>
                    <a:pt x="f24" y="f27"/>
                    <a:pt x="f22" y="f28"/>
                    <a:pt x="f20" y="f29"/>
                  </a:cubicBezTo>
                  <a:lnTo>
                    <a:pt x="f20" y="f29"/>
                  </a:lnTo>
                  <a:cubicBezTo>
                    <a:pt x="f30" y="f31"/>
                    <a:pt x="f32" y="f33"/>
                    <a:pt x="f34" y="f33"/>
                  </a:cubicBezTo>
                  <a:lnTo>
                    <a:pt x="f35" y="f33"/>
                  </a:lnTo>
                  <a:lnTo>
                    <a:pt x="f36" y="f37"/>
                  </a:lnTo>
                  <a:cubicBezTo>
                    <a:pt x="f38" y="f39"/>
                    <a:pt x="f40" y="f41"/>
                    <a:pt x="f42" y="f43"/>
                  </a:cubicBezTo>
                  <a:lnTo>
                    <a:pt x="f44" y="f45"/>
                  </a:lnTo>
                  <a:cubicBezTo>
                    <a:pt x="f46" y="f47"/>
                    <a:pt x="f48" y="f49"/>
                    <a:pt x="f50" y="f51"/>
                  </a:cubicBezTo>
                  <a:cubicBezTo>
                    <a:pt x="f52" y="f53"/>
                    <a:pt x="f54" y="f55"/>
                    <a:pt x="f8" y="f9"/>
                  </a:cubicBezTo>
                  <a:close/>
                  <a:moveTo>
                    <a:pt x="f56" y="f57"/>
                  </a:moveTo>
                  <a:cubicBezTo>
                    <a:pt x="f34" y="f57"/>
                    <a:pt x="f58" y="f57"/>
                    <a:pt x="f59" y="f60"/>
                  </a:cubicBezTo>
                  <a:cubicBezTo>
                    <a:pt x="f61" y="f62"/>
                    <a:pt x="f63" y="f64"/>
                    <a:pt x="f65" y="f66"/>
                  </a:cubicBezTo>
                  <a:cubicBezTo>
                    <a:pt x="f67" y="f68"/>
                    <a:pt x="f69" y="f70"/>
                    <a:pt x="f71" y="f72"/>
                  </a:cubicBezTo>
                  <a:cubicBezTo>
                    <a:pt x="f73" y="f74"/>
                    <a:pt x="f75" y="f76"/>
                    <a:pt x="f44" y="f77"/>
                  </a:cubicBezTo>
                  <a:lnTo>
                    <a:pt x="f78" y="f79"/>
                  </a:lnTo>
                  <a:lnTo>
                    <a:pt x="f80" y="f81"/>
                  </a:lnTo>
                  <a:lnTo>
                    <a:pt x="f82" y="f83"/>
                  </a:lnTo>
                  <a:cubicBezTo>
                    <a:pt x="f84" y="f85"/>
                    <a:pt x="f86" y="f87"/>
                    <a:pt x="f88" y="f89"/>
                  </a:cubicBezTo>
                  <a:lnTo>
                    <a:pt x="f90" y="f89"/>
                  </a:lnTo>
                  <a:cubicBezTo>
                    <a:pt x="f91" y="f89"/>
                    <a:pt x="f92" y="f93"/>
                    <a:pt x="f94" y="f95"/>
                  </a:cubicBezTo>
                  <a:cubicBezTo>
                    <a:pt x="f96" y="f97"/>
                    <a:pt x="f98" y="f99"/>
                    <a:pt x="f98" y="f100"/>
                  </a:cubicBezTo>
                  <a:cubicBezTo>
                    <a:pt x="f98" y="f101"/>
                    <a:pt x="f102" y="f103"/>
                    <a:pt x="f94" y="f104"/>
                  </a:cubicBezTo>
                  <a:cubicBezTo>
                    <a:pt x="f105" y="f106"/>
                    <a:pt x="f107" y="f57"/>
                    <a:pt x="f56" y="f57"/>
                  </a:cubicBezTo>
                  <a:close/>
                  <a:moveTo>
                    <a:pt x="f108" y="f9"/>
                  </a:moveTo>
                  <a:cubicBezTo>
                    <a:pt x="f109" y="f11"/>
                    <a:pt x="f110" y="f13"/>
                    <a:pt x="f111" y="f15"/>
                  </a:cubicBezTo>
                  <a:cubicBezTo>
                    <a:pt x="f112" y="f17"/>
                    <a:pt x="f113" y="f19"/>
                    <a:pt x="f114" y="f21"/>
                  </a:cubicBezTo>
                  <a:cubicBezTo>
                    <a:pt x="f115" y="f23"/>
                    <a:pt x="f116" y="f117"/>
                    <a:pt x="f116" y="f26"/>
                  </a:cubicBezTo>
                  <a:cubicBezTo>
                    <a:pt x="f116" y="f118"/>
                    <a:pt x="f115" y="f28"/>
                    <a:pt x="f114" y="f119"/>
                  </a:cubicBezTo>
                  <a:cubicBezTo>
                    <a:pt x="f120" y="f121"/>
                    <a:pt x="f122" y="f123"/>
                    <a:pt x="f124" y="f123"/>
                  </a:cubicBezTo>
                  <a:lnTo>
                    <a:pt x="f125" y="f123"/>
                  </a:lnTo>
                  <a:lnTo>
                    <a:pt x="f126" y="f127"/>
                  </a:lnTo>
                  <a:cubicBezTo>
                    <a:pt x="f128" y="f129"/>
                    <a:pt x="f130" y="f131"/>
                    <a:pt x="f132" y="f133"/>
                  </a:cubicBezTo>
                  <a:lnTo>
                    <a:pt x="f134" y="f135"/>
                  </a:lnTo>
                  <a:cubicBezTo>
                    <a:pt x="f136" y="f47"/>
                    <a:pt x="f137" y="f49"/>
                    <a:pt x="f138" y="f139"/>
                  </a:cubicBezTo>
                  <a:cubicBezTo>
                    <a:pt x="f140" y="f141"/>
                    <a:pt x="f142" y="f143"/>
                    <a:pt x="f108" y="f9"/>
                  </a:cubicBezTo>
                  <a:close/>
                  <a:moveTo>
                    <a:pt x="f144" y="f57"/>
                  </a:moveTo>
                  <a:cubicBezTo>
                    <a:pt x="f145" y="f57"/>
                    <a:pt x="f146" y="f57"/>
                    <a:pt x="f111" y="f60"/>
                  </a:cubicBezTo>
                  <a:cubicBezTo>
                    <a:pt x="f147" y="f62"/>
                    <a:pt x="f148" y="f64"/>
                    <a:pt x="f149" y="f66"/>
                  </a:cubicBezTo>
                  <a:cubicBezTo>
                    <a:pt x="f150" y="f151"/>
                    <a:pt x="f152" y="f153"/>
                    <a:pt x="f154" y="f155"/>
                  </a:cubicBezTo>
                  <a:cubicBezTo>
                    <a:pt x="f156" y="f157"/>
                    <a:pt x="f158" y="f159"/>
                    <a:pt x="f160" y="f161"/>
                  </a:cubicBezTo>
                  <a:cubicBezTo>
                    <a:pt x="f162" y="f74"/>
                    <a:pt x="f163" y="f164"/>
                    <a:pt x="f165" y="f166"/>
                  </a:cubicBezTo>
                  <a:lnTo>
                    <a:pt x="f167" y="f5"/>
                  </a:lnTo>
                  <a:lnTo>
                    <a:pt x="f168" y="f169"/>
                  </a:lnTo>
                  <a:lnTo>
                    <a:pt x="f170" y="f171"/>
                  </a:lnTo>
                  <a:cubicBezTo>
                    <a:pt x="f172" y="f173"/>
                    <a:pt x="f174" y="f39"/>
                    <a:pt x="f175" y="f176"/>
                  </a:cubicBezTo>
                  <a:lnTo>
                    <a:pt x="f177" y="f176"/>
                  </a:lnTo>
                  <a:cubicBezTo>
                    <a:pt x="f178" y="f176"/>
                    <a:pt x="f179" y="f33"/>
                    <a:pt x="f180" y="f181"/>
                  </a:cubicBezTo>
                  <a:cubicBezTo>
                    <a:pt x="f116" y="f182"/>
                    <a:pt x="f183" y="f184"/>
                    <a:pt x="f183" y="f185"/>
                  </a:cubicBezTo>
                  <a:cubicBezTo>
                    <a:pt x="f183" y="f186"/>
                    <a:pt x="f187" y="f188"/>
                    <a:pt x="f189" y="f190"/>
                  </a:cubicBezTo>
                  <a:cubicBezTo>
                    <a:pt x="f191" y="f106"/>
                    <a:pt x="f134" y="f57"/>
                    <a:pt x="f144" y="f57"/>
                  </a:cubicBezTo>
                  <a:close/>
                </a:path>
              </a:pathLst>
            </a:custGeom>
            <a:solidFill>
              <a:schemeClr val="bg1"/>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4244">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884211C5-192A-2CF4-672E-5FEB75137AE7}"/>
              </a:ext>
            </a:extLst>
          </p:cNvPr>
          <p:cNvSpPr txBox="1">
            <a:spLocks noGrp="1"/>
          </p:cNvSpPr>
          <p:nvPr>
            <p:ph type="body" sz="quarter" idx="4294967295"/>
          </p:nvPr>
        </p:nvSpPr>
        <p:spPr>
          <a:xfrm>
            <a:off x="904853" y="826891"/>
            <a:ext cx="10052950" cy="803657"/>
          </a:xfrm>
          <a:prstGeom prst="rect">
            <a:avLst/>
          </a:prstGeom>
          <a:noFill/>
          <a:ln>
            <a:noFill/>
          </a:ln>
        </p:spPr>
        <p:txBody>
          <a:bodyPr vert="horz" wrap="square" lIns="91440" tIns="45720" rIns="91440" bIns="45720" anchor="t" anchorCtr="0" compatLnSpc="1">
            <a:normAutofit/>
          </a:bodyPr>
          <a:lstStyle/>
          <a:p>
            <a:pPr marL="0" lvl="0" indent="0">
              <a:buNone/>
            </a:pPr>
            <a:r>
              <a:rPr lang="nl-NL" sz="3600" b="1">
                <a:solidFill>
                  <a:srgbClr val="F26650"/>
                </a:solidFill>
                <a:latin typeface="Calibri"/>
              </a:rPr>
              <a:t>Inspiration</a:t>
            </a:r>
            <a:endParaRPr lang="en-NL" sz="3600" b="1">
              <a:solidFill>
                <a:srgbClr val="F26650"/>
              </a:solidFill>
              <a:latin typeface="Calibri"/>
            </a:endParaRPr>
          </a:p>
        </p:txBody>
      </p:sp>
      <p:sp>
        <p:nvSpPr>
          <p:cNvPr id="3" name="Tijdelijke aanduiding voor tekst 2">
            <a:extLst>
              <a:ext uri="{FF2B5EF4-FFF2-40B4-BE49-F238E27FC236}">
                <a16:creationId xmlns:a16="http://schemas.microsoft.com/office/drawing/2014/main" id="{8970DFFC-F9FB-34BD-1DC1-D3F602E30BCD}"/>
              </a:ext>
            </a:extLst>
          </p:cNvPr>
          <p:cNvSpPr txBox="1">
            <a:spLocks noGrp="1"/>
          </p:cNvSpPr>
          <p:nvPr>
            <p:ph type="body" sz="quarter" idx="4294967295"/>
          </p:nvPr>
        </p:nvSpPr>
        <p:spPr>
          <a:xfrm>
            <a:off x="904853" y="1447284"/>
            <a:ext cx="10052950" cy="1981715"/>
          </a:xfrm>
          <a:prstGeom prst="rect">
            <a:avLst/>
          </a:prstGeom>
          <a:noFill/>
          <a:ln>
            <a:noFill/>
          </a:ln>
        </p:spPr>
        <p:txBody>
          <a:bodyPr vert="horz" wrap="square" lIns="91440" tIns="45720" rIns="91440" bIns="45720" anchor="t" anchorCtr="0" compatLnSpc="1">
            <a:normAutofit/>
          </a:bodyPr>
          <a:lstStyle/>
          <a:p>
            <a:pPr lvl="0">
              <a:lnSpc>
                <a:spcPts val="2480"/>
              </a:lnSpc>
              <a:spcBef>
                <a:spcPts val="0"/>
              </a:spcBef>
              <a:spcAft>
                <a:spcPts val="600"/>
              </a:spcAft>
              <a:buNone/>
            </a:pPr>
            <a:r>
              <a:rPr lang="nl-NL" sz="2400" dirty="0">
                <a:solidFill>
                  <a:srgbClr val="292668"/>
                </a:solidFill>
                <a:latin typeface="Calibri"/>
              </a:rPr>
              <a:t>Inden du går i gang med kurset, henviser vi dig til nogle af de mange bøger, der omhandler dette emne.</a:t>
            </a:r>
            <a:endParaRPr lang="nl-NL" sz="2400" dirty="0">
              <a:solidFill>
                <a:srgbClr val="292668"/>
              </a:solidFill>
              <a:latin typeface="Calibri"/>
              <a:ea typeface="Calibri"/>
              <a:cs typeface="Calibri"/>
            </a:endParaRPr>
          </a:p>
          <a:p>
            <a:pPr lvl="0">
              <a:lnSpc>
                <a:spcPts val="2480"/>
              </a:lnSpc>
              <a:spcBef>
                <a:spcPts val="0"/>
              </a:spcBef>
              <a:spcAft>
                <a:spcPts val="600"/>
              </a:spcAft>
              <a:buNone/>
            </a:pPr>
            <a:endParaRPr lang="nl-NL" sz="2400" dirty="0">
              <a:solidFill>
                <a:srgbClr val="292668"/>
              </a:solidFill>
              <a:latin typeface="Calibri"/>
              <a:ea typeface="Calibri"/>
              <a:cs typeface="Calibri"/>
            </a:endParaRPr>
          </a:p>
          <a:p>
            <a:pPr lvl="0">
              <a:lnSpc>
                <a:spcPts val="2480"/>
              </a:lnSpc>
              <a:spcBef>
                <a:spcPts val="0"/>
              </a:spcBef>
              <a:spcAft>
                <a:spcPts val="600"/>
              </a:spcAft>
              <a:buNone/>
            </a:pPr>
            <a:r>
              <a:rPr lang="nl-NL" sz="2400" dirty="0">
                <a:solidFill>
                  <a:srgbClr val="292668"/>
                </a:solidFill>
                <a:latin typeface="Calibri"/>
                <a:ea typeface="Calibri"/>
                <a:cs typeface="Calibri"/>
              </a:rPr>
              <a:t>Vi </a:t>
            </a:r>
            <a:r>
              <a:rPr lang="nl-NL" sz="2400" dirty="0">
                <a:solidFill>
                  <a:srgbClr val="292668"/>
                </a:solidFill>
                <a:latin typeface="Calibri"/>
              </a:rPr>
              <a:t>opfordrer dig til at udforske emnet mad, kultur, identitet og arv yderligere gennem disse fremragende titler.</a:t>
            </a:r>
            <a:endParaRPr lang="nl-NL" sz="2400" dirty="0">
              <a:solidFill>
                <a:srgbClr val="292668"/>
              </a:solidFill>
              <a:latin typeface="Calibri"/>
              <a:ea typeface="Calibri"/>
              <a:cs typeface="Calibri"/>
            </a:endParaRPr>
          </a:p>
          <a:p>
            <a:pPr lvl="0">
              <a:lnSpc>
                <a:spcPts val="2480"/>
              </a:lnSpc>
              <a:spcBef>
                <a:spcPts val="0"/>
              </a:spcBef>
              <a:spcAft>
                <a:spcPts val="600"/>
              </a:spcAft>
              <a:buNone/>
            </a:pPr>
            <a:endParaRPr lang="nl-NL" sz="2400" dirty="0">
              <a:solidFill>
                <a:srgbClr val="292668"/>
              </a:solidFill>
              <a:latin typeface="Calibri"/>
            </a:endParaRPr>
          </a:p>
        </p:txBody>
      </p:sp>
      <p:pic>
        <p:nvPicPr>
          <p:cNvPr id="4" name="Picture 3" descr="A book cover with a variety of fruits&#10;&#10;AI-generated content may be incorrect.">
            <a:hlinkClick r:id="rId2"/>
            <a:extLst>
              <a:ext uri="{FF2B5EF4-FFF2-40B4-BE49-F238E27FC236}">
                <a16:creationId xmlns:a16="http://schemas.microsoft.com/office/drawing/2014/main" id="{9E42BE96-6D2F-24F5-6868-13586EB83D4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5067" y="3435684"/>
            <a:ext cx="2260597" cy="2887574"/>
          </a:xfrm>
          <a:prstGeom prst="rect">
            <a:avLst/>
          </a:prstGeom>
          <a:noFill/>
          <a:ln cap="flat">
            <a:noFill/>
          </a:ln>
        </p:spPr>
      </p:pic>
      <p:pic>
        <p:nvPicPr>
          <p:cNvPr id="5" name="Picture 4" descr="Food and Culture">
            <a:hlinkClick r:id="rId4"/>
            <a:extLst>
              <a:ext uri="{FF2B5EF4-FFF2-40B4-BE49-F238E27FC236}">
                <a16:creationId xmlns:a16="http://schemas.microsoft.com/office/drawing/2014/main" id="{2E796F85-40D0-3295-24A1-4D4A543BD34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495175" y="3435684"/>
            <a:ext cx="2247229" cy="2874215"/>
          </a:xfrm>
          <a:prstGeom prst="rect">
            <a:avLst/>
          </a:prstGeom>
          <a:noFill/>
          <a:ln cap="flat">
            <a:noFill/>
          </a:ln>
        </p:spPr>
      </p:pic>
      <p:pic>
        <p:nvPicPr>
          <p:cNvPr id="6" name="Picture 5" descr="How the World Eats">
            <a:hlinkClick r:id="rId6"/>
            <a:extLst>
              <a:ext uri="{FF2B5EF4-FFF2-40B4-BE49-F238E27FC236}">
                <a16:creationId xmlns:a16="http://schemas.microsoft.com/office/drawing/2014/main" id="{77B0DE1D-D6C0-5C4D-2814-17C431BD7EC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091321" y="3416134"/>
            <a:ext cx="2281985" cy="2899946"/>
          </a:xfrm>
          <a:prstGeom prst="rect">
            <a:avLst/>
          </a:prstGeom>
          <a:noFill/>
          <a:ln cap="flat">
            <a:noFill/>
          </a:ln>
        </p:spPr>
      </p:pic>
      <p:pic>
        <p:nvPicPr>
          <p:cNvPr id="7" name="Picture 6" descr="A book cover with text and images&#10;&#10;AI-generated content may be incorrect.">
            <a:hlinkClick r:id="rId8"/>
            <a:extLst>
              <a:ext uri="{FF2B5EF4-FFF2-40B4-BE49-F238E27FC236}">
                <a16:creationId xmlns:a16="http://schemas.microsoft.com/office/drawing/2014/main" id="{95A64183-022D-6613-95DB-FF344015E221}"/>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704850" y="3433764"/>
            <a:ext cx="2255257" cy="2878055"/>
          </a:xfrm>
          <a:prstGeom prst="rect">
            <a:avLst/>
          </a:prstGeom>
          <a:noFill/>
          <a:ln cap="flat">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name="Slide4219">
    <p:spTree>
      <p:nvGrpSpPr>
        <p:cNvPr id="1" name=""/>
        <p:cNvGrpSpPr/>
        <p:nvPr/>
      </p:nvGrpSpPr>
      <p:grpSpPr>
        <a:xfrm>
          <a:off x="0" y="0"/>
          <a:ext cx="0" cy="0"/>
          <a:chOff x="0" y="0"/>
          <a:chExt cx="0" cy="0"/>
        </a:xfrm>
      </p:grpSpPr>
      <p:sp>
        <p:nvSpPr>
          <p:cNvPr id="2" name="TextBox 8">
            <a:extLst>
              <a:ext uri="{FF2B5EF4-FFF2-40B4-BE49-F238E27FC236}">
                <a16:creationId xmlns:a16="http://schemas.microsoft.com/office/drawing/2014/main" id="{F0124B8A-3287-C7F4-DCF1-C1391299986F}"/>
              </a:ext>
            </a:extLst>
          </p:cNvPr>
          <p:cNvSpPr txBox="1"/>
          <p:nvPr/>
        </p:nvSpPr>
        <p:spPr>
          <a:xfrm>
            <a:off x="748146" y="1992893"/>
            <a:ext cx="5726546" cy="3416320"/>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dirty="0">
                <a:solidFill>
                  <a:srgbClr val="20245C"/>
                </a:solidFill>
                <a:latin typeface="Calibri"/>
              </a:rPr>
              <a:t>Udforsk </a:t>
            </a:r>
            <a:r>
              <a:rPr lang="en-US" sz="2400" b="0" i="0" u="none" strike="noStrike" kern="1200" cap="none" spc="0" baseline="0" dirty="0">
                <a:solidFill>
                  <a:srgbClr val="20245C"/>
                </a:solidFill>
                <a:uFillTx/>
                <a:latin typeface="Calibri"/>
                <a:hlinkClick r:id="rId3" tooltip="@ghostlyarchive">
                  <a:extLst>
                    <a:ext uri="{A12FA001-AC4F-418D-AE19-62706E023703}">
                      <ahyp:hlinkClr xmlns:ahyp="http://schemas.microsoft.com/office/drawing/2018/hyperlinkcolor" val="tx"/>
                    </a:ext>
                  </a:extLst>
                </a:hlinkClick>
              </a:rPr>
              <a:t>@ghostlyarchive</a:t>
            </a:r>
            <a:r>
              <a:rPr lang="en-US" sz="2400" b="0" i="0" u="none" strike="noStrike" kern="1200" cap="none" spc="0" baseline="0" dirty="0">
                <a:solidFill>
                  <a:srgbClr val="20245C"/>
                </a:solidFill>
                <a:uFillTx/>
                <a:latin typeface="Calibri"/>
              </a:rPr>
              <a:t>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dirty="0">
                <a:solidFill>
                  <a:srgbClr val="20245C"/>
                </a:solidFill>
                <a:uFillTx/>
                <a:latin typeface="Calibri"/>
              </a:rPr>
              <a:t>Hvor opskrifter er indskrevet på gravsten.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dirty="0">
                <a:solidFill>
                  <a:srgbClr val="20245C"/>
                </a:solidFill>
                <a:latin typeface="Calibri"/>
              </a:rPr>
              <a:t>Søg derefter efter andre… </a:t>
            </a:r>
            <a:r>
              <a:rPr lang="en-US" sz="2400" b="0" i="0" u="none" strike="noStrike" kern="1200" cap="none" spc="0" baseline="0" dirty="0">
                <a:solidFill>
                  <a:srgbClr val="20245C"/>
                </a:solidFill>
                <a:uFillTx/>
                <a:latin typeface="Calibri"/>
                <a:hlinkClick r:id="rId4" tooltip="cemeteryexploring">
                  <a:extLst>
                    <a:ext uri="{A12FA001-AC4F-418D-AE19-62706E023703}">
                      <ahyp:hlinkClr xmlns:ahyp="http://schemas.microsoft.com/office/drawing/2018/hyperlinkcolor" val="tx"/>
                    </a:ext>
                  </a:extLst>
                </a:hlinkClick>
              </a:rPr>
              <a:t>#cemeteryexploring </a:t>
            </a:r>
            <a:r>
              <a:rPr lang="en-US" sz="2400" b="0" i="0" u="none" strike="noStrike" kern="1200" cap="none" spc="0" baseline="0" dirty="0">
                <a:solidFill>
                  <a:srgbClr val="20245C"/>
                </a:solidFill>
                <a:uFillTx/>
                <a:latin typeface="Calibri"/>
                <a:hlinkClick r:id="rId5" tooltip="bakersoftiktok">
                  <a:extLst>
                    <a:ext uri="{A12FA001-AC4F-418D-AE19-62706E023703}">
                      <ahyp:hlinkClr xmlns:ahyp="http://schemas.microsoft.com/office/drawing/2018/hyperlinkcolor" val="tx"/>
                    </a:ext>
                  </a:extLst>
                </a:hlinkClick>
              </a:rPr>
              <a:t>#bakersoftiktok </a:t>
            </a:r>
            <a:r>
              <a:rPr lang="en-US" sz="2400" b="0" i="0" u="none" strike="noStrike" kern="1200" cap="none" spc="0" baseline="0" dirty="0">
                <a:solidFill>
                  <a:srgbClr val="20245C"/>
                </a:solidFill>
                <a:uFillTx/>
                <a:latin typeface="Calibri"/>
                <a:hlinkClick r:id="rId6" tooltip="recipegravestone">
                  <a:extLst>
                    <a:ext uri="{A12FA001-AC4F-418D-AE19-62706E023703}">
                      <ahyp:hlinkClr xmlns:ahyp="http://schemas.microsoft.com/office/drawing/2018/hyperlinkcolor" val="tx"/>
                    </a:ext>
                  </a:extLst>
                </a:hlinkClick>
              </a:rPr>
              <a:t>#recipegravestone </a:t>
            </a:r>
            <a:r>
              <a:rPr lang="en-US" sz="2400" b="0" i="0" u="none" strike="noStrike" kern="1200" cap="none" spc="0" baseline="0" dirty="0">
                <a:solidFill>
                  <a:srgbClr val="20245C"/>
                </a:solidFill>
                <a:uFillTx/>
                <a:latin typeface="Calibri"/>
                <a:hlinkClick r:id="rId7" tooltip="gravestonerecipe">
                  <a:extLst>
                    <a:ext uri="{A12FA001-AC4F-418D-AE19-62706E023703}">
                      <ahyp:hlinkClr xmlns:ahyp="http://schemas.microsoft.com/office/drawing/2018/hyperlinkcolor" val="tx"/>
                    </a:ext>
                  </a:extLst>
                </a:hlinkClick>
              </a:rPr>
              <a:t>#gravestonerecipe </a:t>
            </a:r>
            <a:r>
              <a:rPr lang="en-US" sz="2400" b="0" i="0" u="none" strike="noStrike" kern="1200" cap="none" spc="0" baseline="0" dirty="0">
                <a:solidFill>
                  <a:srgbClr val="20245C"/>
                </a:solidFill>
                <a:uFillTx/>
                <a:latin typeface="Calibri"/>
                <a:hlinkClick r:id="rId8" tooltip="taphophile">
                  <a:extLst>
                    <a:ext uri="{A12FA001-AC4F-418D-AE19-62706E023703}">
                      <ahyp:hlinkClr xmlns:ahyp="http://schemas.microsoft.com/office/drawing/2018/hyperlinkcolor" val="tx"/>
                    </a:ext>
                  </a:extLst>
                </a:hlinkClick>
              </a:rPr>
              <a:t>#taphophile </a:t>
            </a:r>
            <a:r>
              <a:rPr lang="en-US" sz="2400" b="0" i="0" u="none" strike="noStrike" kern="1200" cap="none" spc="0" baseline="0" dirty="0">
                <a:solidFill>
                  <a:srgbClr val="20245C"/>
                </a:solidFill>
                <a:uFillTx/>
                <a:latin typeface="Calibri"/>
                <a:hlinkClick r:id="rId9" tooltip="gravetok">
                  <a:extLst>
                    <a:ext uri="{A12FA001-AC4F-418D-AE19-62706E023703}">
                      <ahyp:hlinkClr xmlns:ahyp="http://schemas.microsoft.com/office/drawing/2018/hyperlinkcolor" val="tx"/>
                    </a:ext>
                  </a:extLst>
                </a:hlinkClick>
              </a:rPr>
              <a:t>#gravetok </a:t>
            </a:r>
            <a:r>
              <a:rPr lang="en-US" sz="2400" b="0" i="0" u="none" strike="noStrike" kern="1200" cap="none" spc="0" baseline="0" dirty="0">
                <a:solidFill>
                  <a:srgbClr val="20245C"/>
                </a:solidFill>
                <a:uFillTx/>
                <a:latin typeface="Calibri"/>
                <a:hlinkClick r:id="rId10" tooltip="cemterytok">
                  <a:extLst>
                    <a:ext uri="{A12FA001-AC4F-418D-AE19-62706E023703}">
                      <ahyp:hlinkClr xmlns:ahyp="http://schemas.microsoft.com/office/drawing/2018/hyperlinkcolor" val="tx"/>
                    </a:ext>
                  </a:extLst>
                </a:hlinkClick>
              </a:rPr>
              <a:t>#cemterytok </a:t>
            </a:r>
            <a:r>
              <a:rPr lang="en-US" sz="2400" b="0" i="0" u="none" strike="noStrike" kern="1200" cap="none" spc="0" baseline="0" dirty="0">
                <a:solidFill>
                  <a:srgbClr val="20245C"/>
                </a:solidFill>
                <a:uFillTx/>
                <a:latin typeface="Calibri"/>
                <a:hlinkClick r:id="rId11" tooltip="cemeterytiktok">
                  <a:extLst>
                    <a:ext uri="{A12FA001-AC4F-418D-AE19-62706E023703}">
                      <ahyp:hlinkClr xmlns:ahyp="http://schemas.microsoft.com/office/drawing/2018/hyperlinkcolor" val="tx"/>
                    </a:ext>
                  </a:extLst>
                </a:hlinkClick>
              </a:rPr>
              <a:t>#cemeterytiktok </a:t>
            </a:r>
            <a:r>
              <a:rPr lang="en-US" sz="2400" b="0" i="0" u="none" strike="noStrike" kern="1200" cap="none" spc="0" baseline="0" dirty="0">
                <a:solidFill>
                  <a:srgbClr val="20245C"/>
                </a:solidFill>
                <a:uFillTx/>
                <a:latin typeface="Calibri"/>
                <a:hlinkClick r:id="rId12" tooltip="bakingrecipe">
                  <a:extLst>
                    <a:ext uri="{A12FA001-AC4F-418D-AE19-62706E023703}">
                      <ahyp:hlinkClr xmlns:ahyp="http://schemas.microsoft.com/office/drawing/2018/hyperlinkcolor" val="tx"/>
                    </a:ext>
                  </a:extLst>
                </a:hlinkClick>
              </a:rPr>
              <a:t>#bakingrecipe</a:t>
            </a:r>
            <a:r>
              <a:rPr lang="en-US" sz="2400" b="0" i="0" u="none" strike="noStrike" kern="1200" cap="none" spc="0" baseline="0" dirty="0">
                <a:solidFill>
                  <a:srgbClr val="20245C"/>
                </a:solidFill>
                <a:uFillTx/>
                <a:latin typeface="Calibri"/>
                <a:hlinkClick r:id="rId13" tooltip="♬ Ooh Ahh (My Life Be Like) [feat. Tobymac] - Grits">
                  <a:extLst>
                    <a:ext uri="{A12FA001-AC4F-418D-AE19-62706E023703}">
                      <ahyp:hlinkClr xmlns:ahyp="http://schemas.microsoft.com/office/drawing/2018/hyperlinkcolor" val="tx"/>
                    </a:ext>
                  </a:extLst>
                </a:hlinkClick>
              </a:rPr>
              <a:t> ♬ Ooh Ahh (My Life Be Like) [feat. </a:t>
            </a:r>
            <a:r>
              <a:rPr lang="en-US" sz="2400" b="0" i="0" u="none" strike="noStrike" kern="1200" cap="none" spc="0" baseline="0" dirty="0" err="1">
                <a:solidFill>
                  <a:srgbClr val="20245C"/>
                </a:solidFill>
                <a:uFillTx/>
                <a:latin typeface="Calibri"/>
                <a:hlinkClick r:id="rId13" tooltip="♬ Ooh Ahh (My Life Be Like) [feat. Tobymac] - Grits">
                  <a:extLst>
                    <a:ext uri="{A12FA001-AC4F-418D-AE19-62706E023703}">
                      <ahyp:hlinkClr xmlns:ahyp="http://schemas.microsoft.com/office/drawing/2018/hyperlinkcolor" val="tx"/>
                    </a:ext>
                  </a:extLst>
                </a:hlinkClick>
              </a:rPr>
              <a:t>Tobymac</a:t>
            </a:r>
            <a:r>
              <a:rPr lang="en-US" sz="2400" b="0" i="0" u="none" strike="noStrike" kern="1200" cap="none" spc="0" baseline="0" dirty="0">
                <a:solidFill>
                  <a:srgbClr val="20245C"/>
                </a:solidFill>
                <a:uFillTx/>
                <a:latin typeface="Calibri"/>
                <a:hlinkClick r:id="rId13" tooltip="♬ Ooh Ahh (My Life Be Like) [feat. Tobymac] - Grits">
                  <a:extLst>
                    <a:ext uri="{A12FA001-AC4F-418D-AE19-62706E023703}">
                      <ahyp:hlinkClr xmlns:ahyp="http://schemas.microsoft.com/office/drawing/2018/hyperlinkcolor" val="tx"/>
                    </a:ext>
                  </a:extLst>
                </a:hlinkClick>
              </a:rPr>
              <a:t>] - Grits</a:t>
            </a:r>
            <a:r>
              <a:rPr lang="en-US" sz="2400" b="0" i="0" u="none" strike="noStrike" kern="1200" cap="none" spc="0" baseline="0" dirty="0">
                <a:solidFill>
                  <a:srgbClr val="20245C"/>
                </a:solidFill>
                <a:uFillTx/>
                <a:latin typeface="Calibri"/>
              </a:rPr>
              <a:t> </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dirty="0">
              <a:solidFill>
                <a:srgbClr val="20245C"/>
              </a:solidFill>
              <a:uFillTx/>
              <a:latin typeface="Calibri"/>
            </a:endParaRPr>
          </a:p>
        </p:txBody>
      </p:sp>
      <p:sp>
        <p:nvSpPr>
          <p:cNvPr id="3" name="Text Placeholder 1">
            <a:extLst>
              <a:ext uri="{FF2B5EF4-FFF2-40B4-BE49-F238E27FC236}">
                <a16:creationId xmlns:a16="http://schemas.microsoft.com/office/drawing/2014/main" id="{EF867EA3-2C0B-8ED2-B86D-E1F1F21C47EB}"/>
              </a:ext>
            </a:extLst>
          </p:cNvPr>
          <p:cNvSpPr txBox="1"/>
          <p:nvPr/>
        </p:nvSpPr>
        <p:spPr>
          <a:xfrm>
            <a:off x="0" y="650586"/>
            <a:ext cx="6778487" cy="631562"/>
          </a:xfrm>
          <a:prstGeom prst="rect">
            <a:avLst/>
          </a:prstGeom>
          <a:solidFill>
            <a:srgbClr val="F26F46"/>
          </a:solidFill>
          <a:ln cap="flat">
            <a:noFill/>
          </a:ln>
        </p:spPr>
        <p:txBody>
          <a:bodyPr vert="horz" wrap="square" lIns="91440" tIns="45720" rIns="91440" bIns="45720" anchor="t" anchorCtr="0" compatLnSpc="1">
            <a:noAutofit/>
          </a:bodyPr>
          <a:lstStyle/>
          <a:p>
            <a:pPr marL="585472" marR="0" lvl="0" indent="0" algn="l" defTabSz="914400" rtl="0" fontAlgn="auto" hangingPunct="1">
              <a:lnSpc>
                <a:spcPct val="100000"/>
              </a:lnSpc>
              <a:spcBef>
                <a:spcPts val="1000"/>
              </a:spcBef>
              <a:spcAft>
                <a:spcPts val="0"/>
              </a:spcAft>
              <a:buNone/>
              <a:tabLst/>
              <a:defRPr sz="1800" b="0" i="0" u="none" strike="noStrike" kern="0" cap="none" spc="0" baseline="0">
                <a:solidFill>
                  <a:srgbClr val="000000"/>
                </a:solidFill>
                <a:uFillTx/>
              </a:defRPr>
            </a:pPr>
            <a:r>
              <a:rPr lang="en-US" sz="2800" b="1" i="0" u="none" strike="noStrike" kern="1200" cap="none" spc="0" baseline="0">
                <a:solidFill>
                  <a:srgbClr val="FFFFFF"/>
                </a:solidFill>
                <a:uFillTx/>
                <a:latin typeface="Calibri"/>
              </a:rPr>
              <a:t>CASESTUDIE – KIRKEGÅRDSPRODUKTER</a:t>
            </a:r>
            <a:endParaRPr lang="en-US" sz="2800" b="1" i="0" u="none" strike="noStrike" kern="1200" cap="none" spc="0" baseline="0">
              <a:solidFill>
                <a:srgbClr val="FFFFFF"/>
              </a:solidFill>
              <a:uFillTx/>
              <a:latin typeface="Calibri"/>
              <a:ea typeface="Calibri"/>
              <a:cs typeface="Calibri"/>
            </a:endParaRPr>
          </a:p>
        </p:txBody>
      </p:sp>
      <p:sp>
        <p:nvSpPr>
          <p:cNvPr id="4" name="Arrow: Right 4">
            <a:extLst>
              <a:ext uri="{FF2B5EF4-FFF2-40B4-BE49-F238E27FC236}">
                <a16:creationId xmlns:a16="http://schemas.microsoft.com/office/drawing/2014/main" id="{5DD4117D-0325-28D5-D8D4-1B14A88E2233}"/>
              </a:ext>
            </a:extLst>
          </p:cNvPr>
          <p:cNvSpPr/>
          <p:nvPr/>
        </p:nvSpPr>
        <p:spPr>
          <a:xfrm>
            <a:off x="5966688" y="5255486"/>
            <a:ext cx="1768349" cy="1033482"/>
          </a:xfrm>
          <a:custGeom>
            <a:avLst>
              <a:gd name="f0" fmla="val 15288"/>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 f8 0 f7"/>
              <a:gd name="f15" fmla="pin 0 f0 21600"/>
              <a:gd name="f16" fmla="pin 0 f1 10800"/>
              <a:gd name="f17" fmla="*/ f10 f2 1"/>
              <a:gd name="f18" fmla="*/ f11 f2 1"/>
              <a:gd name="f19" fmla="val f15"/>
              <a:gd name="f20" fmla="val f16"/>
              <a:gd name="f21" fmla="*/ f14 1 21600"/>
              <a:gd name="f22" fmla="*/ f15 f12 1"/>
              <a:gd name="f23" fmla="*/ f16 f13 1"/>
              <a:gd name="f24" fmla="*/ f17 1 f4"/>
              <a:gd name="f25" fmla="*/ f18 1 f4"/>
              <a:gd name="f26" fmla="+- 21600 0 f20"/>
              <a:gd name="f27" fmla="+- 21600 0 f19"/>
              <a:gd name="f28" fmla="*/ 0 f21 1"/>
              <a:gd name="f29" fmla="*/ 21600 f21 1"/>
              <a:gd name="f30" fmla="*/ f20 f13 1"/>
              <a:gd name="f31" fmla="*/ f19 f12 1"/>
              <a:gd name="f32" fmla="+- f24 0 f3"/>
              <a:gd name="f33" fmla="+- f25 0 f3"/>
              <a:gd name="f34" fmla="*/ f27 f20 1"/>
              <a:gd name="f35" fmla="*/ f28 1 f21"/>
              <a:gd name="f36" fmla="*/ f29 1 f21"/>
              <a:gd name="f37" fmla="*/ f26 f13 1"/>
              <a:gd name="f38" fmla="*/ f34 1 10800"/>
              <a:gd name="f39" fmla="*/ f35 f12 1"/>
              <a:gd name="f40" fmla="*/ f35 f13 1"/>
              <a:gd name="f41" fmla="*/ f36 f13 1"/>
              <a:gd name="f42" fmla="+- f19 f38 0"/>
              <a:gd name="f43" fmla="*/ f42 f12 1"/>
            </a:gdLst>
            <a:ahLst>
              <a:ahXY gdRefX="f0" minX="f7" maxX="f8" gdRefY="f1" minY="f7" maxY="f9">
                <a:pos x="f22" y="f23"/>
              </a:ahXY>
            </a:ahLst>
            <a:cxnLst>
              <a:cxn ang="3cd4">
                <a:pos x="hc" y="t"/>
              </a:cxn>
              <a:cxn ang="0">
                <a:pos x="r" y="vc"/>
              </a:cxn>
              <a:cxn ang="cd4">
                <a:pos x="hc" y="b"/>
              </a:cxn>
              <a:cxn ang="cd2">
                <a:pos x="l" y="vc"/>
              </a:cxn>
              <a:cxn ang="f32">
                <a:pos x="f31" y="f40"/>
              </a:cxn>
              <a:cxn ang="f33">
                <a:pos x="f31" y="f41"/>
              </a:cxn>
            </a:cxnLst>
            <a:rect l="f39" t="f30" r="f43" b="f37"/>
            <a:pathLst>
              <a:path w="21600" h="21600">
                <a:moveTo>
                  <a:pt x="f7" y="f20"/>
                </a:moveTo>
                <a:lnTo>
                  <a:pt x="f19" y="f20"/>
                </a:lnTo>
                <a:lnTo>
                  <a:pt x="f19" y="f7"/>
                </a:lnTo>
                <a:lnTo>
                  <a:pt x="f8" y="f9"/>
                </a:lnTo>
                <a:lnTo>
                  <a:pt x="f19" y="f8"/>
                </a:lnTo>
                <a:lnTo>
                  <a:pt x="f19" y="f26"/>
                </a:lnTo>
                <a:lnTo>
                  <a:pt x="f7" y="f26"/>
                </a:lnTo>
                <a:close/>
              </a:path>
            </a:pathLst>
          </a:custGeom>
          <a:solidFill>
            <a:srgbClr val="F26F46"/>
          </a:solidFill>
          <a:ln w="12701" cap="flat">
            <a:solidFill>
              <a:srgbClr val="F26F46"/>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IE" sz="1800" b="0" i="0" u="none" strike="noStrike" kern="1200" cap="none" spc="0" baseline="0">
                <a:solidFill>
                  <a:srgbClr val="FFFFFF"/>
                </a:solidFill>
                <a:uFillTx/>
                <a:latin typeface="Calibri"/>
              </a:rPr>
              <a:t>Klik for at læse</a:t>
            </a:r>
          </a:p>
        </p:txBody>
      </p:sp>
      <p:pic>
        <p:nvPicPr>
          <p:cNvPr id="5" name="Picture 7" descr="A plate of cookies on a stone grave&#10;&#10;AI-generated content may be incorrect.">
            <a:hlinkClick r:id="rId14"/>
            <a:extLst>
              <a:ext uri="{FF2B5EF4-FFF2-40B4-BE49-F238E27FC236}">
                <a16:creationId xmlns:a16="http://schemas.microsoft.com/office/drawing/2014/main" id="{9512C26C-59A6-D8DA-F710-959C03673103}"/>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7725445" y="1376455"/>
            <a:ext cx="2491721" cy="4395017"/>
          </a:xfrm>
          <a:prstGeom prst="rect">
            <a:avLst/>
          </a:prstGeom>
          <a:noFill/>
          <a:ln cap="flat">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F459A15A-9AD0-889B-91AC-F7B237007965}"/>
              </a:ext>
            </a:extLst>
          </p:cNvPr>
          <p:cNvPicPr>
            <a:picLocks noGrp="1" noChangeAspect="1"/>
          </p:cNvPicPr>
          <p:nvPr>
            <p:ph type="pic" sz="quarter" idx="4294967295"/>
          </p:nvPr>
        </p:nvPicPr>
        <p:blipFill>
          <a:blip r:embed="rId2" cstate="screen">
            <a:extLst>
              <a:ext uri="{28A0092B-C50C-407E-A947-70E740481C1C}">
                <a14:useLocalDpi xmlns:a14="http://schemas.microsoft.com/office/drawing/2010/main"/>
              </a:ext>
            </a:extLst>
          </a:blip>
          <a:srcRect/>
          <a:stretch>
            <a:fillRect/>
          </a:stretch>
        </p:blipFill>
        <p:spPr>
          <a:prstGeom prst="rect">
            <a:avLst/>
          </a:prstGeom>
        </p:spPr>
      </p:pic>
      <p:sp>
        <p:nvSpPr>
          <p:cNvPr id="6" name="Text Placeholder 4">
            <a:extLst>
              <a:ext uri="{FF2B5EF4-FFF2-40B4-BE49-F238E27FC236}">
                <a16:creationId xmlns:a16="http://schemas.microsoft.com/office/drawing/2014/main" id="{4B61EF42-083A-EEA1-730D-FEC08387810F}"/>
              </a:ext>
            </a:extLst>
          </p:cNvPr>
          <p:cNvSpPr txBox="1">
            <a:spLocks noGrp="1"/>
          </p:cNvSpPr>
          <p:nvPr>
            <p:ph type="body" sz="quarter" idx="4294967295"/>
          </p:nvPr>
        </p:nvSpPr>
        <p:spPr>
          <a:xfrm>
            <a:off x="3944063" y="444064"/>
            <a:ext cx="5098017" cy="992654"/>
          </a:xfrm>
          <a:prstGeom prst="rect">
            <a:avLst/>
          </a:prstGeom>
          <a:noFill/>
          <a:ln>
            <a:noFill/>
          </a:ln>
        </p:spPr>
        <p:txBody>
          <a:bodyPr vert="horz" wrap="square" lIns="91440" tIns="45720" rIns="91440" bIns="45720" anchor="t" anchorCtr="0" compatLnSpc="1">
            <a:noAutofit/>
          </a:bodyPr>
          <a:lstStyle/>
          <a:p>
            <a:pPr marL="0" lvl="0" indent="0">
              <a:buNone/>
            </a:pPr>
            <a:r>
              <a:rPr lang="en-US" sz="3600" b="1" dirty="0">
                <a:solidFill>
                  <a:srgbClr val="F26F46"/>
                </a:solidFill>
                <a:latin typeface="Calibri"/>
                <a:ea typeface="Calibri"/>
                <a:cs typeface="Calibri"/>
              </a:rPr>
              <a:t>MAD &amp; INKLUSION</a:t>
            </a:r>
          </a:p>
        </p:txBody>
      </p:sp>
      <p:sp>
        <p:nvSpPr>
          <p:cNvPr id="7" name="Text Placeholder 1">
            <a:extLst>
              <a:ext uri="{FF2B5EF4-FFF2-40B4-BE49-F238E27FC236}">
                <a16:creationId xmlns:a16="http://schemas.microsoft.com/office/drawing/2014/main" id="{687D22E3-3EDC-FA10-610C-162C69A1811C}"/>
              </a:ext>
            </a:extLst>
          </p:cNvPr>
          <p:cNvSpPr txBox="1">
            <a:spLocks noGrp="1"/>
          </p:cNvSpPr>
          <p:nvPr>
            <p:ph type="body" sz="quarter" idx="4294967295"/>
          </p:nvPr>
        </p:nvSpPr>
        <p:spPr>
          <a:xfrm>
            <a:off x="6101004" y="1593332"/>
            <a:ext cx="5882152" cy="4115851"/>
          </a:xfrm>
          <a:prstGeom prst="rect">
            <a:avLst/>
          </a:prstGeom>
          <a:noFill/>
          <a:ln>
            <a:noFill/>
          </a:ln>
        </p:spPr>
        <p:txBody>
          <a:bodyPr vert="horz" wrap="square" lIns="91440" tIns="45720" rIns="91440" bIns="45720" anchor="t" anchorCtr="0" compatLnSpc="1">
            <a:noAutofit/>
          </a:bodyPr>
          <a:lstStyle/>
          <a:p>
            <a:pPr marL="0" lvl="0" indent="0">
              <a:lnSpc>
                <a:spcPts val="2480"/>
              </a:lnSpc>
              <a:spcBef>
                <a:spcPts val="0"/>
              </a:spcBef>
              <a:buNone/>
            </a:pPr>
            <a:r>
              <a:rPr lang="en-US" sz="2400" dirty="0">
                <a:solidFill>
                  <a:srgbClr val="002060"/>
                </a:solidFill>
                <a:highlight>
                  <a:srgbClr val="FFFFFF"/>
                </a:highlight>
                <a:latin typeface="Calibri"/>
                <a:ea typeface="Calibri"/>
                <a:cs typeface="Calibri"/>
              </a:rPr>
              <a:t>Mad og inklusion handler </a:t>
            </a:r>
            <a:r>
              <a:rPr lang="en-US" sz="2400" dirty="0">
                <a:solidFill>
                  <a:srgbClr val="002060"/>
                </a:solidFill>
                <a:latin typeface="Calibri"/>
                <a:ea typeface="Calibri"/>
                <a:cs typeface="Calibri"/>
              </a:rPr>
              <a:t>om at sikre, at alle, uanset baggrund, evner eller præferencer, har adgang til og føler sig velkomne ved bordet gennem mangfoldige, tilgængelige, kulturelt passende og overkommelige madmuligheder, ved at tage fat på social retfærdighed, inddrage </a:t>
            </a:r>
            <a:r>
              <a:rPr lang="en-US" sz="2400" dirty="0" err="1">
                <a:solidFill>
                  <a:srgbClr val="002060"/>
                </a:solidFill>
                <a:latin typeface="Calibri"/>
                <a:ea typeface="Calibri"/>
                <a:cs typeface="Calibri"/>
              </a:rPr>
              <a:t>marginaliserede </a:t>
            </a:r>
            <a:r>
              <a:rPr lang="en-US" sz="2400" dirty="0">
                <a:solidFill>
                  <a:srgbClr val="002060"/>
                </a:solidFill>
                <a:latin typeface="Calibri"/>
                <a:ea typeface="Calibri"/>
                <a:cs typeface="Calibri"/>
              </a:rPr>
              <a:t>grupper i fødevaresystemerne og </a:t>
            </a:r>
            <a:r>
              <a:rPr lang="en-US" sz="2400" dirty="0" err="1">
                <a:solidFill>
                  <a:srgbClr val="002060"/>
                </a:solidFill>
                <a:latin typeface="Calibri"/>
                <a:ea typeface="Calibri"/>
                <a:cs typeface="Calibri"/>
              </a:rPr>
              <a:t>anerkende </a:t>
            </a:r>
            <a:r>
              <a:rPr lang="en-US" sz="2400" dirty="0">
                <a:solidFill>
                  <a:srgbClr val="002060"/>
                </a:solidFill>
                <a:latin typeface="Calibri"/>
                <a:ea typeface="Calibri"/>
                <a:cs typeface="Calibri"/>
              </a:rPr>
              <a:t>madens rolle i identitets- og fællesskabsopbygning, ikke blot som næring</a:t>
            </a:r>
            <a:r>
              <a:rPr lang="en-US" sz="2400" dirty="0">
                <a:solidFill>
                  <a:srgbClr val="002060"/>
                </a:solidFill>
                <a:highlight>
                  <a:srgbClr val="FFFFFF"/>
                </a:highlight>
                <a:latin typeface="Calibri"/>
                <a:ea typeface="Calibri"/>
                <a:cs typeface="Calibri"/>
              </a:rPr>
              <a:t>. Det handler om ligelig adgang, mangfoldig repræsentation og styrkelse af alle stemmer i fødevaresystemet, fra produktion til forbrug, for at bekæmpe udstødelse og fremme trivsel. </a:t>
            </a:r>
            <a:endParaRPr lang="en-US" sz="2400" dirty="0">
              <a:solidFill>
                <a:srgbClr val="002060"/>
              </a:solidFill>
              <a:latin typeface="Calibri"/>
            </a:endParaRPr>
          </a:p>
        </p:txBody>
      </p:sp>
    </p:spTree>
    <p:extLst>
      <p:ext uri="{BB962C8B-B14F-4D97-AF65-F5344CB8AC3E}">
        <p14:creationId xmlns:p14="http://schemas.microsoft.com/office/powerpoint/2010/main" val="25535071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name="Slide4221">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0D5A4E8-0B21-62D4-F1F4-33D5DC01DF4D}"/>
              </a:ext>
            </a:extLst>
          </p:cNvPr>
          <p:cNvSpPr txBox="1">
            <a:spLocks noGrp="1"/>
          </p:cNvSpPr>
          <p:nvPr>
            <p:ph type="body" sz="quarter" idx="4294967295"/>
          </p:nvPr>
        </p:nvSpPr>
        <p:spPr>
          <a:xfrm>
            <a:off x="698772" y="666737"/>
            <a:ext cx="10052950" cy="803657"/>
          </a:xfrm>
          <a:prstGeom prst="rect">
            <a:avLst/>
          </a:prstGeom>
          <a:noFill/>
          <a:ln>
            <a:noFill/>
          </a:ln>
        </p:spPr>
        <p:txBody>
          <a:bodyPr vert="horz" wrap="square" lIns="91440" tIns="45720" rIns="91440" bIns="45720" anchor="t" anchorCtr="0" compatLnSpc="1">
            <a:noAutofit/>
          </a:bodyPr>
          <a:lstStyle/>
          <a:p>
            <a:pPr marL="0" lvl="0" indent="0">
              <a:buNone/>
            </a:pPr>
            <a:r>
              <a:rPr lang="en-US" sz="3600" b="1" dirty="0">
                <a:solidFill>
                  <a:srgbClr val="F26650"/>
                </a:solidFill>
                <a:latin typeface="Calibri"/>
                <a:ea typeface="Calibri"/>
                <a:cs typeface="Calibri"/>
              </a:rPr>
              <a:t>MAD &amp; INKLUSION – VIGTIGE ASPEKTER</a:t>
            </a:r>
            <a:endParaRPr lang="en-US" sz="3600" b="1" dirty="0">
              <a:solidFill>
                <a:srgbClr val="F26650"/>
              </a:solidFill>
              <a:latin typeface="Calibri"/>
            </a:endParaRPr>
          </a:p>
        </p:txBody>
      </p:sp>
      <p:sp>
        <p:nvSpPr>
          <p:cNvPr id="3" name="Text Placeholder 2">
            <a:extLst>
              <a:ext uri="{FF2B5EF4-FFF2-40B4-BE49-F238E27FC236}">
                <a16:creationId xmlns:a16="http://schemas.microsoft.com/office/drawing/2014/main" id="{7692775F-E469-7612-D5CA-F32EAEC53536}"/>
              </a:ext>
            </a:extLst>
          </p:cNvPr>
          <p:cNvSpPr txBox="1">
            <a:spLocks noGrp="1"/>
          </p:cNvSpPr>
          <p:nvPr>
            <p:ph type="body" sz="quarter" idx="4294967295"/>
          </p:nvPr>
        </p:nvSpPr>
        <p:spPr>
          <a:xfrm>
            <a:off x="698772" y="1303834"/>
            <a:ext cx="10465111" cy="4250332"/>
          </a:xfrm>
          <a:prstGeom prst="rect">
            <a:avLst/>
          </a:prstGeom>
          <a:noFill/>
          <a:ln>
            <a:noFill/>
          </a:ln>
        </p:spPr>
        <p:txBody>
          <a:bodyPr vert="horz" wrap="square" lIns="91440" tIns="45720" rIns="91440" bIns="45720" anchor="t" anchorCtr="0" compatLnSpc="1">
            <a:noAutofit/>
          </a:bodyPr>
          <a:lstStyle/>
          <a:p>
            <a:pPr marL="285750" lvl="0" indent="-285750">
              <a:lnSpc>
                <a:spcPts val="2480"/>
              </a:lnSpc>
              <a:spcBef>
                <a:spcPts val="0"/>
              </a:spcBef>
              <a:spcAft>
                <a:spcPts val="600"/>
              </a:spcAft>
              <a:buSzPct val="100000"/>
              <a:buFont typeface="Arial"/>
            </a:pPr>
            <a:r>
              <a:rPr lang="en-US" sz="2200" b="1" dirty="0">
                <a:solidFill>
                  <a:srgbClr val="292668"/>
                </a:solidFill>
                <a:highlight>
                  <a:srgbClr val="FFFFFF"/>
                </a:highlight>
                <a:latin typeface="Calibri"/>
                <a:ea typeface="Calibri"/>
                <a:cs typeface="Calibri"/>
              </a:rPr>
              <a:t>Kulturel relevans: </a:t>
            </a:r>
            <a:r>
              <a:rPr lang="en-US" sz="2200" dirty="0">
                <a:solidFill>
                  <a:srgbClr val="292668"/>
                </a:solidFill>
                <a:highlight>
                  <a:srgbClr val="FFFFFF"/>
                </a:highlight>
                <a:latin typeface="Calibri"/>
                <a:ea typeface="Calibri"/>
                <a:cs typeface="Calibri"/>
              </a:rPr>
              <a:t>Tilbud om mangfoldige køkkener og ingredienser, der afspejler forskellige kulturelle baggrunde, som f.eks. dem i Indien eller forskellige indvandrersamfund.</a:t>
            </a:r>
            <a:endParaRPr lang="en-US" sz="2200" dirty="0">
              <a:solidFill>
                <a:srgbClr val="292668"/>
              </a:solidFill>
              <a:latin typeface="Calibri"/>
            </a:endParaRPr>
          </a:p>
          <a:p>
            <a:pPr marL="285750" lvl="0" indent="-285750">
              <a:lnSpc>
                <a:spcPts val="2480"/>
              </a:lnSpc>
              <a:spcBef>
                <a:spcPts val="0"/>
              </a:spcBef>
              <a:spcAft>
                <a:spcPts val="600"/>
              </a:spcAft>
              <a:buSzPct val="100000"/>
              <a:buFont typeface="Arial"/>
            </a:pPr>
            <a:r>
              <a:rPr lang="en-US" sz="2200" b="1" dirty="0">
                <a:solidFill>
                  <a:srgbClr val="292668"/>
                </a:solidFill>
                <a:highlight>
                  <a:srgbClr val="FFFFFF"/>
                </a:highlight>
                <a:latin typeface="Calibri"/>
                <a:ea typeface="Calibri"/>
                <a:cs typeface="Calibri"/>
              </a:rPr>
              <a:t>Tilgængelighed: </a:t>
            </a:r>
            <a:r>
              <a:rPr lang="en-US" sz="2200" dirty="0">
                <a:solidFill>
                  <a:srgbClr val="292668"/>
                </a:solidFill>
                <a:highlight>
                  <a:srgbClr val="FFFFFF"/>
                </a:highlight>
                <a:latin typeface="Calibri"/>
                <a:ea typeface="Calibri"/>
                <a:cs typeface="Calibri"/>
              </a:rPr>
              <a:t>Sikring af, at fysiske rum (restauranter, cafeterier) er tilgængelige for mennesker med handicap, og at der tilbydes muligheder for forskellige kostbehov (allergier, vegansk osv.).</a:t>
            </a:r>
            <a:endParaRPr lang="en-US" sz="2200" dirty="0">
              <a:solidFill>
                <a:srgbClr val="292668"/>
              </a:solidFill>
              <a:latin typeface="Calibri"/>
            </a:endParaRPr>
          </a:p>
          <a:p>
            <a:pPr marL="285750" lvl="0" indent="-285750">
              <a:lnSpc>
                <a:spcPts val="2480"/>
              </a:lnSpc>
              <a:spcBef>
                <a:spcPts val="0"/>
              </a:spcBef>
              <a:spcAft>
                <a:spcPts val="600"/>
              </a:spcAft>
              <a:buSzPct val="100000"/>
              <a:buFont typeface="Arial"/>
            </a:pPr>
            <a:r>
              <a:rPr lang="en-US" sz="2200" b="1" dirty="0">
                <a:solidFill>
                  <a:srgbClr val="292668"/>
                </a:solidFill>
                <a:highlight>
                  <a:srgbClr val="FFFFFF"/>
                </a:highlight>
                <a:latin typeface="Calibri"/>
                <a:ea typeface="Calibri"/>
                <a:cs typeface="Calibri"/>
              </a:rPr>
              <a:t>Overkommelige priser og lighed: </a:t>
            </a:r>
            <a:r>
              <a:rPr lang="en-US" sz="2200" dirty="0">
                <a:solidFill>
                  <a:srgbClr val="292668"/>
                </a:solidFill>
                <a:highlight>
                  <a:srgbClr val="FFFFFF"/>
                </a:highlight>
                <a:latin typeface="Calibri"/>
                <a:ea typeface="Calibri"/>
                <a:cs typeface="Calibri"/>
              </a:rPr>
              <a:t>At tackle økonomiske barrierer, så personer med lav indkomst ikke går sultne eller tvinges til at vælge usunde alternativer, samt at inddrage </a:t>
            </a:r>
            <a:r>
              <a:rPr lang="en-US" sz="2200" dirty="0" err="1">
                <a:solidFill>
                  <a:srgbClr val="292668"/>
                </a:solidFill>
                <a:highlight>
                  <a:srgbClr val="FFFFFF"/>
                </a:highlight>
                <a:latin typeface="Calibri"/>
                <a:ea typeface="Calibri"/>
                <a:cs typeface="Calibri"/>
              </a:rPr>
              <a:t>marginaliserede </a:t>
            </a:r>
            <a:r>
              <a:rPr lang="en-US" sz="2200" dirty="0">
                <a:solidFill>
                  <a:srgbClr val="292668"/>
                </a:solidFill>
                <a:highlight>
                  <a:srgbClr val="FFFFFF"/>
                </a:highlight>
                <a:latin typeface="Calibri"/>
                <a:ea typeface="Calibri"/>
                <a:cs typeface="Calibri"/>
              </a:rPr>
              <a:t>grupper i beslutninger om fødevaresystemet.</a:t>
            </a:r>
            <a:endParaRPr lang="en-US" sz="2200" dirty="0">
              <a:solidFill>
                <a:srgbClr val="292668"/>
              </a:solidFill>
              <a:latin typeface="Calibri"/>
            </a:endParaRPr>
          </a:p>
          <a:p>
            <a:pPr marL="285750" lvl="0" indent="-285750">
              <a:lnSpc>
                <a:spcPts val="2480"/>
              </a:lnSpc>
              <a:spcBef>
                <a:spcPts val="0"/>
              </a:spcBef>
              <a:spcAft>
                <a:spcPts val="600"/>
              </a:spcAft>
              <a:buSzPct val="100000"/>
              <a:buFont typeface="Arial"/>
            </a:pPr>
            <a:r>
              <a:rPr lang="en-US" sz="2200" b="1" dirty="0">
                <a:solidFill>
                  <a:srgbClr val="292668"/>
                </a:solidFill>
                <a:highlight>
                  <a:srgbClr val="FFFFFF"/>
                </a:highlight>
                <a:latin typeface="Calibri"/>
                <a:ea typeface="Calibri"/>
                <a:cs typeface="Calibri"/>
              </a:rPr>
              <a:t>Social deltagelse: </a:t>
            </a:r>
            <a:r>
              <a:rPr lang="en-US" sz="2200" dirty="0">
                <a:solidFill>
                  <a:srgbClr val="292668"/>
                </a:solidFill>
                <a:highlight>
                  <a:srgbClr val="FFFFFF"/>
                </a:highlight>
                <a:latin typeface="Calibri"/>
                <a:ea typeface="Calibri"/>
                <a:cs typeface="Calibri"/>
              </a:rPr>
              <a:t>Brug af mad som et redskab til at skabe sociale bånd og nedbryde barrierer, men samtidig sikre, at alle føler sig godt tilpas og virkelig inkluderet, ikke blot til stede.</a:t>
            </a:r>
            <a:endParaRPr lang="en-US" sz="2200" dirty="0">
              <a:solidFill>
                <a:srgbClr val="292668"/>
              </a:solidFill>
              <a:latin typeface="Calibri"/>
            </a:endParaRPr>
          </a:p>
          <a:p>
            <a:pPr marL="285750" lvl="0" indent="-285750">
              <a:lnSpc>
                <a:spcPts val="2480"/>
              </a:lnSpc>
              <a:spcBef>
                <a:spcPts val="0"/>
              </a:spcBef>
              <a:spcAft>
                <a:spcPts val="600"/>
              </a:spcAft>
              <a:buSzPct val="100000"/>
              <a:buFont typeface="Arial"/>
            </a:pPr>
            <a:r>
              <a:rPr lang="en-US" sz="2200" b="1" dirty="0">
                <a:solidFill>
                  <a:srgbClr val="292668"/>
                </a:solidFill>
                <a:highlight>
                  <a:srgbClr val="FFFFFF"/>
                </a:highlight>
                <a:latin typeface="Calibri"/>
                <a:ea typeface="Calibri"/>
                <a:cs typeface="Calibri"/>
              </a:rPr>
              <a:t>Inklusion på arbejdsmarkedet: </a:t>
            </a:r>
            <a:r>
              <a:rPr lang="en-US" sz="2200" dirty="0">
                <a:solidFill>
                  <a:srgbClr val="292668"/>
                </a:solidFill>
                <a:highlight>
                  <a:srgbClr val="FFFFFF"/>
                </a:highlight>
                <a:latin typeface="Calibri"/>
                <a:ea typeface="Calibri"/>
                <a:cs typeface="Calibri"/>
              </a:rPr>
              <a:t>Skabe muligheder for mennesker, der står over for barrierer for beskæftigelse (som personer med handicap eller migranter) inden for fødevaresektoren.</a:t>
            </a:r>
            <a:endParaRPr lang="en-US" sz="2200" dirty="0">
              <a:solidFill>
                <a:srgbClr val="292668"/>
              </a:solidFill>
              <a:latin typeface="Calibri"/>
              <a:ea typeface="Calibri"/>
              <a:cs typeface="Calibri"/>
            </a:endParaRPr>
          </a:p>
          <a:p>
            <a:pPr lvl="0">
              <a:lnSpc>
                <a:spcPts val="2480"/>
              </a:lnSpc>
              <a:spcBef>
                <a:spcPts val="0"/>
              </a:spcBef>
              <a:spcAft>
                <a:spcPts val="600"/>
              </a:spcAft>
              <a:buNone/>
            </a:pPr>
            <a:endParaRPr lang="en-US" sz="2200" dirty="0">
              <a:solidFill>
                <a:srgbClr val="292668"/>
              </a:solidFill>
              <a:latin typeface="Calibri"/>
              <a:ea typeface="Calibri"/>
              <a:cs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name="Slide4223">
    <p:spTree>
      <p:nvGrpSpPr>
        <p:cNvPr id="1" name=""/>
        <p:cNvGrpSpPr/>
        <p:nvPr/>
      </p:nvGrpSpPr>
      <p:grpSpPr>
        <a:xfrm>
          <a:off x="0" y="0"/>
          <a:ext cx="0" cy="0"/>
          <a:chOff x="0" y="0"/>
          <a:chExt cx="0" cy="0"/>
        </a:xfrm>
      </p:grpSpPr>
      <p:pic>
        <p:nvPicPr>
          <p:cNvPr id="4" name="Picture 5" descr="A screenshot of a website&#10;&#10;AI-generated content may be incorrect.">
            <a:hlinkClick r:id="rId3"/>
            <a:extLst>
              <a:ext uri="{FF2B5EF4-FFF2-40B4-BE49-F238E27FC236}">
                <a16:creationId xmlns:a16="http://schemas.microsoft.com/office/drawing/2014/main" id="{B1A107FD-46D2-722F-6FD2-BA2C27E0022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0734" y="2130195"/>
            <a:ext cx="5237072" cy="3900914"/>
          </a:xfrm>
          <a:prstGeom prst="rect">
            <a:avLst/>
          </a:prstGeom>
          <a:noFill/>
          <a:ln cap="flat">
            <a:noFill/>
          </a:ln>
        </p:spPr>
      </p:pic>
      <p:sp>
        <p:nvSpPr>
          <p:cNvPr id="5" name="Text Placeholder 1">
            <a:extLst>
              <a:ext uri="{FF2B5EF4-FFF2-40B4-BE49-F238E27FC236}">
                <a16:creationId xmlns:a16="http://schemas.microsoft.com/office/drawing/2014/main" id="{1206546B-ED80-0794-9B9B-F8D03DCBDAB0}"/>
              </a:ext>
            </a:extLst>
          </p:cNvPr>
          <p:cNvSpPr txBox="1">
            <a:spLocks noGrp="1"/>
          </p:cNvSpPr>
          <p:nvPr>
            <p:ph type="body" sz="quarter" idx="4294967295"/>
          </p:nvPr>
        </p:nvSpPr>
        <p:spPr>
          <a:xfrm>
            <a:off x="904853" y="826891"/>
            <a:ext cx="10052950" cy="803657"/>
          </a:xfrm>
          <a:prstGeom prst="rect">
            <a:avLst/>
          </a:prstGeom>
          <a:noFill/>
          <a:ln>
            <a:noFill/>
          </a:ln>
        </p:spPr>
        <p:txBody>
          <a:bodyPr vert="horz" wrap="square" lIns="91440" tIns="45720" rIns="91440" bIns="45720" anchor="t" anchorCtr="0" compatLnSpc="1">
            <a:noAutofit/>
          </a:bodyPr>
          <a:lstStyle/>
          <a:p>
            <a:pPr marL="0" lvl="0" indent="0">
              <a:buNone/>
            </a:pPr>
            <a:r>
              <a:rPr lang="en-US" sz="3600" b="1" dirty="0">
                <a:solidFill>
                  <a:srgbClr val="F26650"/>
                </a:solidFill>
                <a:latin typeface="Calibri"/>
                <a:ea typeface="Calibri"/>
                <a:cs typeface="Calibri"/>
              </a:rPr>
              <a:t>MAD &amp; INKLUSION – HVORFOR ER DET VIGTIGT?</a:t>
            </a:r>
            <a:endParaRPr lang="en-US" sz="3600" b="1" dirty="0">
              <a:solidFill>
                <a:srgbClr val="F26650"/>
              </a:solidFill>
              <a:latin typeface="Calibri"/>
            </a:endParaRPr>
          </a:p>
        </p:txBody>
      </p:sp>
      <p:sp>
        <p:nvSpPr>
          <p:cNvPr id="7" name="Arrow: Left 6">
            <a:extLst>
              <a:ext uri="{FF2B5EF4-FFF2-40B4-BE49-F238E27FC236}">
                <a16:creationId xmlns:a16="http://schemas.microsoft.com/office/drawing/2014/main" id="{30465913-95D7-78E8-720F-D4CDF0E2181C}"/>
              </a:ext>
            </a:extLst>
          </p:cNvPr>
          <p:cNvSpPr/>
          <p:nvPr/>
        </p:nvSpPr>
        <p:spPr>
          <a:xfrm>
            <a:off x="4100945" y="4294909"/>
            <a:ext cx="2216728" cy="1450109"/>
          </a:xfrm>
          <a:prstGeom prst="leftArrow">
            <a:avLst/>
          </a:prstGeom>
          <a:solidFill>
            <a:srgbClr val="F26F4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b="1" dirty="0">
                <a:latin typeface="Calibri" panose="020F0502020204030204" pitchFamily="34" charset="0"/>
                <a:ea typeface="Calibri" panose="020F0502020204030204" pitchFamily="34" charset="0"/>
                <a:cs typeface="Calibri" panose="020F0502020204030204" pitchFamily="34" charset="0"/>
              </a:rPr>
              <a:t>KLIK FOR AT LÆSE FORSKNINGEN</a:t>
            </a:r>
          </a:p>
        </p:txBody>
      </p:sp>
      <p:sp>
        <p:nvSpPr>
          <p:cNvPr id="8" name="Text Placeholder 2">
            <a:extLst>
              <a:ext uri="{FF2B5EF4-FFF2-40B4-BE49-F238E27FC236}">
                <a16:creationId xmlns:a16="http://schemas.microsoft.com/office/drawing/2014/main" id="{99FA890E-96FE-07FD-BABB-32DC75BB381E}"/>
              </a:ext>
            </a:extLst>
          </p:cNvPr>
          <p:cNvSpPr txBox="1">
            <a:spLocks noGrp="1"/>
          </p:cNvSpPr>
          <p:nvPr>
            <p:ph type="body" sz="quarter" idx="4294967295"/>
          </p:nvPr>
        </p:nvSpPr>
        <p:spPr>
          <a:xfrm>
            <a:off x="6096000" y="1918778"/>
            <a:ext cx="6023852" cy="4250332"/>
          </a:xfrm>
          <a:prstGeom prst="rect">
            <a:avLst/>
          </a:prstGeom>
          <a:noFill/>
          <a:ln>
            <a:noFill/>
          </a:ln>
        </p:spPr>
        <p:txBody>
          <a:bodyPr vert="horz" wrap="square" lIns="91440" tIns="45720" rIns="91440" bIns="45720" anchor="t" anchorCtr="0" compatLnSpc="1">
            <a:noAutofit/>
          </a:bodyPr>
          <a:lstStyle/>
          <a:p>
            <a:pPr marL="285750" lvl="0" indent="-285750">
              <a:lnSpc>
                <a:spcPts val="2480"/>
              </a:lnSpc>
              <a:spcBef>
                <a:spcPts val="0"/>
              </a:spcBef>
              <a:spcAft>
                <a:spcPts val="600"/>
              </a:spcAft>
              <a:buSzPct val="100000"/>
              <a:buFont typeface="Arial"/>
            </a:pPr>
            <a:r>
              <a:rPr lang="en-US" sz="2400" b="1" dirty="0">
                <a:solidFill>
                  <a:srgbClr val="002060"/>
                </a:solidFill>
                <a:highlight>
                  <a:srgbClr val="FFFFFF"/>
                </a:highlight>
                <a:latin typeface="Calibri"/>
                <a:ea typeface="Calibri"/>
                <a:cs typeface="Calibri"/>
              </a:rPr>
              <a:t>Sundhed og trivsel: </a:t>
            </a:r>
            <a:r>
              <a:rPr lang="en-US" sz="2400" dirty="0">
                <a:solidFill>
                  <a:srgbClr val="002060"/>
                </a:solidFill>
                <a:highlight>
                  <a:srgbClr val="FFFFFF"/>
                </a:highlight>
                <a:latin typeface="Calibri"/>
                <a:ea typeface="Calibri"/>
                <a:cs typeface="Calibri"/>
              </a:rPr>
              <a:t>Inkluderende madmiljøer forbedrer mental sundhed og ernæring for alle, især sårbare befolkningsgrupper.</a:t>
            </a:r>
          </a:p>
          <a:p>
            <a:pPr marL="285750" lvl="0" indent="-285750">
              <a:lnSpc>
                <a:spcPts val="2480"/>
              </a:lnSpc>
              <a:spcBef>
                <a:spcPts val="0"/>
              </a:spcBef>
              <a:spcAft>
                <a:spcPts val="600"/>
              </a:spcAft>
              <a:buSzPct val="100000"/>
              <a:buFont typeface="Arial"/>
            </a:pPr>
            <a:r>
              <a:rPr lang="en-US" sz="2400" b="1" dirty="0">
                <a:solidFill>
                  <a:srgbClr val="002060"/>
                </a:solidFill>
                <a:highlight>
                  <a:srgbClr val="FFFFFF"/>
                </a:highlight>
                <a:latin typeface="Calibri"/>
                <a:ea typeface="Calibri"/>
                <a:cs typeface="Calibri"/>
              </a:rPr>
              <a:t>Social samhørighed: </a:t>
            </a:r>
            <a:r>
              <a:rPr lang="en-US" sz="2400" dirty="0">
                <a:solidFill>
                  <a:srgbClr val="002060"/>
                </a:solidFill>
                <a:highlight>
                  <a:srgbClr val="FFFFFF"/>
                </a:highlight>
                <a:latin typeface="Calibri"/>
                <a:ea typeface="Calibri"/>
                <a:cs typeface="Calibri"/>
              </a:rPr>
              <a:t>At dele mad er en effektiv måde at opbygge fællesskab og respektere mangfoldighed på.</a:t>
            </a:r>
          </a:p>
          <a:p>
            <a:pPr marL="285750" lvl="0" indent="-285750">
              <a:lnSpc>
                <a:spcPts val="2480"/>
              </a:lnSpc>
              <a:spcBef>
                <a:spcPts val="0"/>
              </a:spcBef>
              <a:spcAft>
                <a:spcPts val="600"/>
              </a:spcAft>
              <a:buSzPct val="100000"/>
              <a:buFont typeface="Arial"/>
            </a:pPr>
            <a:r>
              <a:rPr lang="en-US" sz="2400" b="1" dirty="0">
                <a:solidFill>
                  <a:srgbClr val="002060"/>
                </a:solidFill>
                <a:highlight>
                  <a:srgbClr val="FFFFFF"/>
                </a:highlight>
                <a:latin typeface="Calibri"/>
                <a:ea typeface="Calibri"/>
                <a:cs typeface="Calibri"/>
              </a:rPr>
              <a:t>Systemisk forandring: </a:t>
            </a:r>
            <a:r>
              <a:rPr lang="en-US" sz="2400" dirty="0">
                <a:solidFill>
                  <a:srgbClr val="002060"/>
                </a:solidFill>
                <a:highlight>
                  <a:srgbClr val="FFFFFF"/>
                </a:highlight>
                <a:latin typeface="Calibri"/>
                <a:ea typeface="Calibri"/>
                <a:cs typeface="Calibri"/>
              </a:rPr>
              <a:t>Et virkelig bæredygtigt og retfærdigt fødevaresystem kræver, at alle kommer til orde og deltager, især dem, der ofte udelukkes fra politik og praksis. </a:t>
            </a:r>
            <a:endParaRPr lang="en-US" sz="2400" dirty="0">
              <a:solidFill>
                <a:srgbClr val="002060"/>
              </a:solidFill>
              <a:latin typeface="Calibri"/>
              <a:ea typeface="Calibri"/>
              <a:cs typeface="Calibri"/>
            </a:endParaRPr>
          </a:p>
          <a:p>
            <a:pPr lvl="0">
              <a:lnSpc>
                <a:spcPts val="2480"/>
              </a:lnSpc>
              <a:spcBef>
                <a:spcPts val="0"/>
              </a:spcBef>
              <a:spcAft>
                <a:spcPts val="600"/>
              </a:spcAft>
              <a:buNone/>
            </a:pPr>
            <a:endParaRPr lang="en-US" sz="2400" dirty="0">
              <a:solidFill>
                <a:srgbClr val="002060"/>
              </a:solidFill>
              <a:latin typeface="Calibri"/>
              <a:ea typeface="Calibri"/>
              <a:cs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name="Slide4224">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C526744-A939-5AC7-1A49-521E5B52C6CD}"/>
              </a:ext>
            </a:extLst>
          </p:cNvPr>
          <p:cNvSpPr txBox="1">
            <a:spLocks noGrp="1"/>
          </p:cNvSpPr>
          <p:nvPr>
            <p:ph type="body" sz="quarter" idx="4294967295"/>
          </p:nvPr>
        </p:nvSpPr>
        <p:spPr>
          <a:xfrm>
            <a:off x="904853" y="826891"/>
            <a:ext cx="10479216" cy="803657"/>
          </a:xfrm>
          <a:prstGeom prst="rect">
            <a:avLst/>
          </a:prstGeom>
          <a:noFill/>
          <a:ln>
            <a:noFill/>
          </a:ln>
        </p:spPr>
        <p:txBody>
          <a:bodyPr vert="horz" wrap="square" lIns="91440" tIns="45720" rIns="91440" bIns="45720" anchor="t" anchorCtr="0" compatLnSpc="1">
            <a:noAutofit/>
          </a:bodyPr>
          <a:lstStyle/>
          <a:p>
            <a:pPr marL="0" lvl="0" indent="0">
              <a:buNone/>
            </a:pPr>
            <a:r>
              <a:rPr lang="en-US" sz="3600" b="1">
                <a:solidFill>
                  <a:srgbClr val="FFFFFF"/>
                </a:solidFill>
                <a:latin typeface="Calibri"/>
                <a:ea typeface="Calibri"/>
                <a:cs typeface="Calibri"/>
              </a:rPr>
              <a:t>MADKULTURER OG MIGRATION</a:t>
            </a:r>
            <a:endParaRPr lang="en-US" sz="3600" b="1">
              <a:solidFill>
                <a:srgbClr val="FFFFFF"/>
              </a:solidFill>
              <a:latin typeface="Calibri"/>
            </a:endParaRPr>
          </a:p>
        </p:txBody>
      </p:sp>
      <p:sp>
        <p:nvSpPr>
          <p:cNvPr id="3" name="Text Placeholder 2">
            <a:extLst>
              <a:ext uri="{FF2B5EF4-FFF2-40B4-BE49-F238E27FC236}">
                <a16:creationId xmlns:a16="http://schemas.microsoft.com/office/drawing/2014/main" id="{C8598016-F030-7BA2-495E-00147948B68C}"/>
              </a:ext>
            </a:extLst>
          </p:cNvPr>
          <p:cNvSpPr txBox="1">
            <a:spLocks noGrp="1"/>
          </p:cNvSpPr>
          <p:nvPr>
            <p:ph type="body" sz="quarter" idx="4294967295"/>
          </p:nvPr>
        </p:nvSpPr>
        <p:spPr>
          <a:xfrm>
            <a:off x="560821" y="2459808"/>
            <a:ext cx="6762792" cy="3781930"/>
          </a:xfrm>
          <a:prstGeom prst="rect">
            <a:avLst/>
          </a:prstGeom>
          <a:noFill/>
          <a:ln>
            <a:noFill/>
          </a:ln>
        </p:spPr>
        <p:txBody>
          <a:bodyPr vert="horz" wrap="square" lIns="91440" tIns="45720" rIns="91440" bIns="45720" anchor="t" anchorCtr="0" compatLnSpc="1">
            <a:noAutofit/>
          </a:bodyPr>
          <a:lstStyle/>
          <a:p>
            <a:pPr marL="0" lvl="0" indent="0">
              <a:lnSpc>
                <a:spcPts val="2480"/>
              </a:lnSpc>
              <a:spcBef>
                <a:spcPts val="0"/>
              </a:spcBef>
              <a:buNone/>
            </a:pPr>
            <a:r>
              <a:rPr lang="en-US" sz="2400" dirty="0">
                <a:solidFill>
                  <a:srgbClr val="002060"/>
                </a:solidFill>
                <a:latin typeface="Calibri"/>
                <a:ea typeface="Calibri"/>
                <a:cs typeface="Calibri"/>
              </a:rPr>
              <a:t>Madkulturer og migration er tæt forbundet, idet migranter bruger traditionelle fødevarer til at bevare </a:t>
            </a:r>
            <a:r>
              <a:rPr lang="en-US" sz="2400" b="1" dirty="0">
                <a:solidFill>
                  <a:srgbClr val="002060"/>
                </a:solidFill>
                <a:latin typeface="Calibri"/>
                <a:ea typeface="Calibri"/>
                <a:cs typeface="Calibri"/>
              </a:rPr>
              <a:t>deres identitet, opbygge fællesskab og modstå assimilation</a:t>
            </a:r>
            <a:r>
              <a:rPr lang="en-US" sz="2400" dirty="0">
                <a:solidFill>
                  <a:srgbClr val="002060"/>
                </a:solidFill>
                <a:latin typeface="Calibri"/>
                <a:ea typeface="Calibri"/>
                <a:cs typeface="Calibri"/>
              </a:rPr>
              <a:t>, samtidig med at de tilpasser retterne til nye omgivelser. Dette fører til hybridkøkkener og en kulinarisk udvikling, der beriger værtslandene og skaber nye madidentiteter, hvilket afspejler en rejse præget af minder, tilpasning og modstandsdygtighed</a:t>
            </a:r>
            <a:r>
              <a:rPr lang="en-US" sz="2400" dirty="0">
                <a:solidFill>
                  <a:srgbClr val="002060"/>
                </a:solidFill>
                <a:highlight>
                  <a:srgbClr val="FFFFFF"/>
                </a:highlight>
                <a:latin typeface="Calibri"/>
                <a:ea typeface="Calibri"/>
                <a:cs typeface="Calibri"/>
              </a:rPr>
              <a:t>. </a:t>
            </a:r>
          </a:p>
          <a:p>
            <a:pPr marL="0" lvl="0" indent="0">
              <a:lnSpc>
                <a:spcPts val="2480"/>
              </a:lnSpc>
              <a:spcBef>
                <a:spcPts val="0"/>
              </a:spcBef>
              <a:buNone/>
            </a:pPr>
            <a:r>
              <a:rPr lang="en-US" sz="2400" dirty="0">
                <a:solidFill>
                  <a:srgbClr val="002060"/>
                </a:solidFill>
                <a:highlight>
                  <a:srgbClr val="FFFFFF"/>
                </a:highlight>
                <a:latin typeface="Calibri"/>
                <a:ea typeface="Calibri"/>
                <a:cs typeface="Calibri"/>
              </a:rPr>
              <a:t>Mad bliver et håndgribeligt bånd til hjemlandet, et redskab til kulturel udtryk og en bro til interkulturel forståelse, der former både indvandrer- og værtsfællesskaber. </a:t>
            </a:r>
            <a:endParaRPr lang="en-US" sz="2400" dirty="0">
              <a:solidFill>
                <a:srgbClr val="002060"/>
              </a:solidFill>
              <a:latin typeface="Calibri"/>
            </a:endParaRPr>
          </a:p>
        </p:txBody>
      </p:sp>
      <p:pic>
        <p:nvPicPr>
          <p:cNvPr id="4" name="Picture 3" descr="A globe with food around it&#10;&#10;AI-generated content may be incorrect.">
            <a:extLst>
              <a:ext uri="{FF2B5EF4-FFF2-40B4-BE49-F238E27FC236}">
                <a16:creationId xmlns:a16="http://schemas.microsoft.com/office/drawing/2014/main" id="{27C7A3E5-BAF6-199B-9841-11B4A3D6643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86859" y="2261419"/>
            <a:ext cx="4178707" cy="4178707"/>
          </a:xfrm>
          <a:prstGeom prst="rect">
            <a:avLst/>
          </a:prstGeom>
          <a:noFill/>
          <a:ln cap="flat">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name="Slide4251">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01BD597-52EE-A8B5-2DC3-AD7AA8012C11}"/>
              </a:ext>
            </a:extLst>
          </p:cNvPr>
          <p:cNvSpPr txBox="1">
            <a:spLocks noGrp="1"/>
          </p:cNvSpPr>
          <p:nvPr>
            <p:ph type="body" sz="quarter" idx="4294967295"/>
          </p:nvPr>
        </p:nvSpPr>
        <p:spPr>
          <a:xfrm>
            <a:off x="904853" y="605223"/>
            <a:ext cx="10052950" cy="803657"/>
          </a:xfrm>
          <a:prstGeom prst="rect">
            <a:avLst/>
          </a:prstGeom>
          <a:noFill/>
          <a:ln>
            <a:noFill/>
          </a:ln>
        </p:spPr>
        <p:txBody>
          <a:bodyPr vert="horz" wrap="square" lIns="91440" tIns="45720" rIns="91440" bIns="45720" anchor="t" anchorCtr="0" compatLnSpc="1">
            <a:noAutofit/>
          </a:bodyPr>
          <a:lstStyle/>
          <a:p>
            <a:pPr marL="0" lvl="0" indent="0">
              <a:buNone/>
            </a:pPr>
            <a:r>
              <a:rPr lang="en-IE" sz="3600" b="1">
                <a:solidFill>
                  <a:srgbClr val="F26650"/>
                </a:solidFill>
                <a:latin typeface="Calibri"/>
              </a:rPr>
              <a:t>MADKULTURER OG MIGRATION</a:t>
            </a:r>
            <a:endParaRPr lang="en-US" sz="3600" b="1">
              <a:solidFill>
                <a:srgbClr val="F26650"/>
              </a:solidFill>
              <a:latin typeface="Calibri"/>
            </a:endParaRPr>
          </a:p>
        </p:txBody>
      </p:sp>
      <p:sp>
        <p:nvSpPr>
          <p:cNvPr id="3" name="Text Placeholder 2">
            <a:extLst>
              <a:ext uri="{FF2B5EF4-FFF2-40B4-BE49-F238E27FC236}">
                <a16:creationId xmlns:a16="http://schemas.microsoft.com/office/drawing/2014/main" id="{E742401A-269A-ED49-AFA1-0203AEFCD349}"/>
              </a:ext>
            </a:extLst>
          </p:cNvPr>
          <p:cNvSpPr txBox="1">
            <a:spLocks noGrp="1"/>
          </p:cNvSpPr>
          <p:nvPr>
            <p:ph type="body" sz="quarter" idx="4294967295"/>
          </p:nvPr>
        </p:nvSpPr>
        <p:spPr>
          <a:xfrm>
            <a:off x="904853" y="1522155"/>
            <a:ext cx="10052950" cy="371301"/>
          </a:xfrm>
          <a:prstGeom prst="rect">
            <a:avLst/>
          </a:prstGeom>
          <a:noFill/>
          <a:ln>
            <a:noFill/>
          </a:ln>
        </p:spPr>
        <p:txBody>
          <a:bodyPr vert="horz" wrap="square" lIns="91440" tIns="45720" rIns="91440" bIns="45720" anchor="t" anchorCtr="0" compatLnSpc="1">
            <a:noAutofit/>
          </a:bodyPr>
          <a:lstStyle/>
          <a:p>
            <a:pPr lvl="0">
              <a:lnSpc>
                <a:spcPts val="2480"/>
              </a:lnSpc>
              <a:spcBef>
                <a:spcPts val="0"/>
              </a:spcBef>
              <a:buNone/>
            </a:pPr>
            <a:r>
              <a:rPr lang="en-IE" sz="2400" b="1" dirty="0">
                <a:solidFill>
                  <a:srgbClr val="20245C"/>
                </a:solidFill>
                <a:latin typeface="Calibri"/>
                <a:ea typeface="Calibri"/>
                <a:cs typeface="Calibri"/>
              </a:rPr>
              <a:t>MAD &amp; IDENTITET SOM TILHØRSFORHOLD</a:t>
            </a:r>
            <a:endParaRPr lang="en-US" sz="2400" dirty="0">
              <a:solidFill>
                <a:srgbClr val="20245C"/>
              </a:solidFill>
              <a:latin typeface="Calibri"/>
            </a:endParaRPr>
          </a:p>
        </p:txBody>
      </p:sp>
      <p:sp>
        <p:nvSpPr>
          <p:cNvPr id="4" name="Freeform 422">
            <a:extLst>
              <a:ext uri="{FF2B5EF4-FFF2-40B4-BE49-F238E27FC236}">
                <a16:creationId xmlns:a16="http://schemas.microsoft.com/office/drawing/2014/main" id="{7BC35190-D143-BB9E-71D6-B77CA287AC8F}"/>
              </a:ext>
            </a:extLst>
          </p:cNvPr>
          <p:cNvSpPr/>
          <p:nvPr/>
        </p:nvSpPr>
        <p:spPr>
          <a:xfrm>
            <a:off x="7409319" y="1721540"/>
            <a:ext cx="615839" cy="618106"/>
          </a:xfrm>
          <a:custGeom>
            <a:avLst/>
            <a:gdLst>
              <a:gd name="f0" fmla="val 10800000"/>
              <a:gd name="f1" fmla="val 5400000"/>
              <a:gd name="f2" fmla="val 180"/>
              <a:gd name="f3" fmla="val w"/>
              <a:gd name="f4" fmla="val h"/>
              <a:gd name="f5" fmla="val 0"/>
              <a:gd name="f6" fmla="val 1197"/>
              <a:gd name="f7" fmla="val 1198"/>
              <a:gd name="f8" fmla="val 1196"/>
              <a:gd name="f9" fmla="val 599"/>
              <a:gd name="f10" fmla="val 933"/>
              <a:gd name="f11" fmla="val 924"/>
              <a:gd name="f12" fmla="val 598"/>
              <a:gd name="f13" fmla="val 264"/>
              <a:gd name="f14" fmla="val 273"/>
              <a:gd name="f15" fmla="+- 0 0 -90"/>
              <a:gd name="f16" fmla="*/ f3 1 1197"/>
              <a:gd name="f17" fmla="*/ f4 1 1198"/>
              <a:gd name="f18" fmla="val f5"/>
              <a:gd name="f19" fmla="val f6"/>
              <a:gd name="f20" fmla="val f7"/>
              <a:gd name="f21" fmla="*/ f15 f0 1"/>
              <a:gd name="f22" fmla="+- f20 0 f18"/>
              <a:gd name="f23" fmla="+- f19 0 f18"/>
              <a:gd name="f24" fmla="*/ f21 1 f2"/>
              <a:gd name="f25" fmla="*/ f23 1 1197"/>
              <a:gd name="f26" fmla="*/ f22 1 1198"/>
              <a:gd name="f27" fmla="*/ 1196 f23 1"/>
              <a:gd name="f28" fmla="*/ 599 f22 1"/>
              <a:gd name="f29" fmla="*/ 598 f23 1"/>
              <a:gd name="f30" fmla="*/ 1197 f22 1"/>
              <a:gd name="f31" fmla="*/ 0 f23 1"/>
              <a:gd name="f32" fmla="*/ 0 f22 1"/>
              <a:gd name="f33" fmla="+- f24 0 f1"/>
              <a:gd name="f34" fmla="*/ f27 1 1197"/>
              <a:gd name="f35" fmla="*/ f28 1 1198"/>
              <a:gd name="f36" fmla="*/ f29 1 1197"/>
              <a:gd name="f37" fmla="*/ f30 1 1198"/>
              <a:gd name="f38" fmla="*/ f31 1 1197"/>
              <a:gd name="f39" fmla="*/ f32 1 1198"/>
              <a:gd name="f40" fmla="*/ 0 1 f25"/>
              <a:gd name="f41" fmla="*/ f19 1 f25"/>
              <a:gd name="f42" fmla="*/ 0 1 f26"/>
              <a:gd name="f43" fmla="*/ f20 1 f26"/>
              <a:gd name="f44" fmla="*/ f34 1 f25"/>
              <a:gd name="f45" fmla="*/ f35 1 f26"/>
              <a:gd name="f46" fmla="*/ f36 1 f25"/>
              <a:gd name="f47" fmla="*/ f37 1 f26"/>
              <a:gd name="f48" fmla="*/ f38 1 f25"/>
              <a:gd name="f49" fmla="*/ f39 1 f26"/>
              <a:gd name="f50" fmla="*/ f40 f16 1"/>
              <a:gd name="f51" fmla="*/ f41 f16 1"/>
              <a:gd name="f52" fmla="*/ f43 f17 1"/>
              <a:gd name="f53" fmla="*/ f42 f17 1"/>
              <a:gd name="f54" fmla="*/ f44 f16 1"/>
              <a:gd name="f55" fmla="*/ f45 f17 1"/>
              <a:gd name="f56" fmla="*/ f46 f16 1"/>
              <a:gd name="f57" fmla="*/ f47 f17 1"/>
              <a:gd name="f58" fmla="*/ f48 f16 1"/>
              <a:gd name="f59" fmla="*/ f49 f17 1"/>
            </a:gdLst>
            <a:ahLst/>
            <a:cxnLst>
              <a:cxn ang="3cd4">
                <a:pos x="hc" y="t"/>
              </a:cxn>
              <a:cxn ang="0">
                <a:pos x="r" y="vc"/>
              </a:cxn>
              <a:cxn ang="cd4">
                <a:pos x="hc" y="b"/>
              </a:cxn>
              <a:cxn ang="cd2">
                <a:pos x="l" y="vc"/>
              </a:cxn>
              <a:cxn ang="f33">
                <a:pos x="f54" y="f55"/>
              </a:cxn>
              <a:cxn ang="f33">
                <a:pos x="f54" y="f55"/>
              </a:cxn>
              <a:cxn ang="f33">
                <a:pos x="f56" y="f57"/>
              </a:cxn>
              <a:cxn ang="f33">
                <a:pos x="f58" y="f55"/>
              </a:cxn>
              <a:cxn ang="f33">
                <a:pos x="f56" y="f59"/>
              </a:cxn>
              <a:cxn ang="f33">
                <a:pos x="f54" y="f55"/>
              </a:cxn>
            </a:cxnLst>
            <a:rect l="f50" t="f53" r="f51" b="f52"/>
            <a:pathLst>
              <a:path w="1197" h="1198">
                <a:moveTo>
                  <a:pt x="f8" y="f9"/>
                </a:moveTo>
                <a:lnTo>
                  <a:pt x="f8" y="f9"/>
                </a:lnTo>
                <a:cubicBezTo>
                  <a:pt x="f8" y="f10"/>
                  <a:pt x="f11" y="f6"/>
                  <a:pt x="f12" y="f6"/>
                </a:cubicBezTo>
                <a:cubicBezTo>
                  <a:pt x="f13" y="f6"/>
                  <a:pt x="f5" y="f10"/>
                  <a:pt x="f5" y="f9"/>
                </a:cubicBezTo>
                <a:cubicBezTo>
                  <a:pt x="f5" y="f14"/>
                  <a:pt x="f13" y="f5"/>
                  <a:pt x="f12" y="f5"/>
                </a:cubicBezTo>
                <a:cubicBezTo>
                  <a:pt x="f11" y="f5"/>
                  <a:pt x="f8" y="f14"/>
                  <a:pt x="f8" y="f9"/>
                </a:cubicBezTo>
              </a:path>
            </a:pathLst>
          </a:custGeom>
          <a:no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5" name="Freeform 423">
            <a:extLst>
              <a:ext uri="{FF2B5EF4-FFF2-40B4-BE49-F238E27FC236}">
                <a16:creationId xmlns:a16="http://schemas.microsoft.com/office/drawing/2014/main" id="{67311D90-8998-C737-B3CF-D1C1FA41EA23}"/>
              </a:ext>
            </a:extLst>
          </p:cNvPr>
          <p:cNvSpPr/>
          <p:nvPr/>
        </p:nvSpPr>
        <p:spPr>
          <a:xfrm>
            <a:off x="8184684" y="4180408"/>
            <a:ext cx="615839" cy="615839"/>
          </a:xfrm>
          <a:custGeom>
            <a:avLst/>
            <a:gdLst>
              <a:gd name="f0" fmla="val 10800000"/>
              <a:gd name="f1" fmla="val 5400000"/>
              <a:gd name="f2" fmla="val 180"/>
              <a:gd name="f3" fmla="val w"/>
              <a:gd name="f4" fmla="val h"/>
              <a:gd name="f5" fmla="val 0"/>
              <a:gd name="f6" fmla="val 1197"/>
              <a:gd name="f7" fmla="val 1196"/>
              <a:gd name="f8" fmla="val 598"/>
              <a:gd name="f9" fmla="val 932"/>
              <a:gd name="f10" fmla="val 924"/>
              <a:gd name="f11" fmla="val 264"/>
              <a:gd name="f12" fmla="+- 0 0 -90"/>
              <a:gd name="f13" fmla="*/ f3 1 1197"/>
              <a:gd name="f14" fmla="*/ f4 1 1197"/>
              <a:gd name="f15" fmla="val f5"/>
              <a:gd name="f16" fmla="val f6"/>
              <a:gd name="f17" fmla="*/ f12 f0 1"/>
              <a:gd name="f18" fmla="+- f16 0 f15"/>
              <a:gd name="f19" fmla="*/ f17 1 f2"/>
              <a:gd name="f20" fmla="*/ f18 1 1197"/>
              <a:gd name="f21" fmla="*/ 1196 f18 1"/>
              <a:gd name="f22" fmla="*/ 598 f18 1"/>
              <a:gd name="f23" fmla="*/ 0 f18 1"/>
              <a:gd name="f24" fmla="+- f19 0 f1"/>
              <a:gd name="f25" fmla="*/ f21 1 1197"/>
              <a:gd name="f26" fmla="*/ f22 1 1197"/>
              <a:gd name="f27" fmla="*/ f23 1 1197"/>
              <a:gd name="f28" fmla="*/ 0 1 f20"/>
              <a:gd name="f29" fmla="*/ f16 1 f20"/>
              <a:gd name="f30" fmla="*/ f25 1 f20"/>
              <a:gd name="f31" fmla="*/ f26 1 f20"/>
              <a:gd name="f32" fmla="*/ f27 1 f20"/>
              <a:gd name="f33" fmla="*/ f28 f13 1"/>
              <a:gd name="f34" fmla="*/ f29 f13 1"/>
              <a:gd name="f35" fmla="*/ f29 f14 1"/>
              <a:gd name="f36" fmla="*/ f28 f14 1"/>
              <a:gd name="f37" fmla="*/ f30 f13 1"/>
              <a:gd name="f38" fmla="*/ f31 f14 1"/>
              <a:gd name="f39" fmla="*/ f31 f13 1"/>
              <a:gd name="f40" fmla="*/ f30 f14 1"/>
              <a:gd name="f41" fmla="*/ f32 f13 1"/>
              <a:gd name="f42" fmla="*/ f32 f14 1"/>
            </a:gdLst>
            <a:ahLst/>
            <a:cxnLst>
              <a:cxn ang="3cd4">
                <a:pos x="hc" y="t"/>
              </a:cxn>
              <a:cxn ang="0">
                <a:pos x="r" y="vc"/>
              </a:cxn>
              <a:cxn ang="cd4">
                <a:pos x="hc" y="b"/>
              </a:cxn>
              <a:cxn ang="cd2">
                <a:pos x="l" y="vc"/>
              </a:cxn>
              <a:cxn ang="f24">
                <a:pos x="f37" y="f38"/>
              </a:cxn>
              <a:cxn ang="f24">
                <a:pos x="f37" y="f38"/>
              </a:cxn>
              <a:cxn ang="f24">
                <a:pos x="f39" y="f40"/>
              </a:cxn>
              <a:cxn ang="f24">
                <a:pos x="f41" y="f38"/>
              </a:cxn>
              <a:cxn ang="f24">
                <a:pos x="f39" y="f42"/>
              </a:cxn>
              <a:cxn ang="f24">
                <a:pos x="f37" y="f38"/>
              </a:cxn>
            </a:cxnLst>
            <a:rect l="f33" t="f36" r="f34" b="f35"/>
            <a:pathLst>
              <a:path w="1197" h="1197">
                <a:moveTo>
                  <a:pt x="f7" y="f8"/>
                </a:moveTo>
                <a:lnTo>
                  <a:pt x="f7" y="f8"/>
                </a:lnTo>
                <a:cubicBezTo>
                  <a:pt x="f7" y="f9"/>
                  <a:pt x="f10" y="f7"/>
                  <a:pt x="f8" y="f7"/>
                </a:cubicBezTo>
                <a:cubicBezTo>
                  <a:pt x="f11" y="f7"/>
                  <a:pt x="f5" y="f9"/>
                  <a:pt x="f5" y="f8"/>
                </a:cubicBezTo>
                <a:cubicBezTo>
                  <a:pt x="f5" y="f11"/>
                  <a:pt x="f11" y="f5"/>
                  <a:pt x="f8" y="f5"/>
                </a:cubicBezTo>
                <a:cubicBezTo>
                  <a:pt x="f10" y="f5"/>
                  <a:pt x="f7" y="f11"/>
                  <a:pt x="f7" y="f8"/>
                </a:cubicBezTo>
              </a:path>
            </a:pathLst>
          </a:custGeom>
          <a:no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6" name="Freeform 425">
            <a:extLst>
              <a:ext uri="{FF2B5EF4-FFF2-40B4-BE49-F238E27FC236}">
                <a16:creationId xmlns:a16="http://schemas.microsoft.com/office/drawing/2014/main" id="{678989E7-3C6F-4D72-46DC-9B4455F393C5}"/>
              </a:ext>
            </a:extLst>
          </p:cNvPr>
          <p:cNvSpPr/>
          <p:nvPr/>
        </p:nvSpPr>
        <p:spPr>
          <a:xfrm>
            <a:off x="3104735" y="2484872"/>
            <a:ext cx="615839" cy="618106"/>
          </a:xfrm>
          <a:custGeom>
            <a:avLst/>
            <a:gdLst>
              <a:gd name="f0" fmla="val 10800000"/>
              <a:gd name="f1" fmla="val 5400000"/>
              <a:gd name="f2" fmla="val 180"/>
              <a:gd name="f3" fmla="val w"/>
              <a:gd name="f4" fmla="val h"/>
              <a:gd name="f5" fmla="val 0"/>
              <a:gd name="f6" fmla="val 1197"/>
              <a:gd name="f7" fmla="val 1198"/>
              <a:gd name="f8" fmla="val 1196"/>
              <a:gd name="f9" fmla="val 599"/>
              <a:gd name="f10" fmla="val 933"/>
              <a:gd name="f11" fmla="val 932"/>
              <a:gd name="f12" fmla="val 598"/>
              <a:gd name="f13" fmla="val 264"/>
              <a:gd name="f14" fmla="val 273"/>
              <a:gd name="f15" fmla="+- 0 0 -90"/>
              <a:gd name="f16" fmla="*/ f3 1 1197"/>
              <a:gd name="f17" fmla="*/ f4 1 1198"/>
              <a:gd name="f18" fmla="val f5"/>
              <a:gd name="f19" fmla="val f6"/>
              <a:gd name="f20" fmla="val f7"/>
              <a:gd name="f21" fmla="*/ f15 f0 1"/>
              <a:gd name="f22" fmla="+- f20 0 f18"/>
              <a:gd name="f23" fmla="+- f19 0 f18"/>
              <a:gd name="f24" fmla="*/ f21 1 f2"/>
              <a:gd name="f25" fmla="*/ f23 1 1197"/>
              <a:gd name="f26" fmla="*/ f22 1 1198"/>
              <a:gd name="f27" fmla="*/ 1196 f23 1"/>
              <a:gd name="f28" fmla="*/ 599 f22 1"/>
              <a:gd name="f29" fmla="*/ 598 f23 1"/>
              <a:gd name="f30" fmla="*/ 1197 f22 1"/>
              <a:gd name="f31" fmla="*/ 0 f23 1"/>
              <a:gd name="f32" fmla="*/ 0 f22 1"/>
              <a:gd name="f33" fmla="+- f24 0 f1"/>
              <a:gd name="f34" fmla="*/ f27 1 1197"/>
              <a:gd name="f35" fmla="*/ f28 1 1198"/>
              <a:gd name="f36" fmla="*/ f29 1 1197"/>
              <a:gd name="f37" fmla="*/ f30 1 1198"/>
              <a:gd name="f38" fmla="*/ f31 1 1197"/>
              <a:gd name="f39" fmla="*/ f32 1 1198"/>
              <a:gd name="f40" fmla="*/ 0 1 f25"/>
              <a:gd name="f41" fmla="*/ f19 1 f25"/>
              <a:gd name="f42" fmla="*/ 0 1 f26"/>
              <a:gd name="f43" fmla="*/ f20 1 f26"/>
              <a:gd name="f44" fmla="*/ f34 1 f25"/>
              <a:gd name="f45" fmla="*/ f35 1 f26"/>
              <a:gd name="f46" fmla="*/ f36 1 f25"/>
              <a:gd name="f47" fmla="*/ f37 1 f26"/>
              <a:gd name="f48" fmla="*/ f38 1 f25"/>
              <a:gd name="f49" fmla="*/ f39 1 f26"/>
              <a:gd name="f50" fmla="*/ f40 f16 1"/>
              <a:gd name="f51" fmla="*/ f41 f16 1"/>
              <a:gd name="f52" fmla="*/ f43 f17 1"/>
              <a:gd name="f53" fmla="*/ f42 f17 1"/>
              <a:gd name="f54" fmla="*/ f44 f16 1"/>
              <a:gd name="f55" fmla="*/ f45 f17 1"/>
              <a:gd name="f56" fmla="*/ f46 f16 1"/>
              <a:gd name="f57" fmla="*/ f47 f17 1"/>
              <a:gd name="f58" fmla="*/ f48 f16 1"/>
              <a:gd name="f59" fmla="*/ f49 f17 1"/>
            </a:gdLst>
            <a:ahLst/>
            <a:cxnLst>
              <a:cxn ang="3cd4">
                <a:pos x="hc" y="t"/>
              </a:cxn>
              <a:cxn ang="0">
                <a:pos x="r" y="vc"/>
              </a:cxn>
              <a:cxn ang="cd4">
                <a:pos x="hc" y="b"/>
              </a:cxn>
              <a:cxn ang="cd2">
                <a:pos x="l" y="vc"/>
              </a:cxn>
              <a:cxn ang="f33">
                <a:pos x="f54" y="f55"/>
              </a:cxn>
              <a:cxn ang="f33">
                <a:pos x="f54" y="f55"/>
              </a:cxn>
              <a:cxn ang="f33">
                <a:pos x="f56" y="f57"/>
              </a:cxn>
              <a:cxn ang="f33">
                <a:pos x="f58" y="f55"/>
              </a:cxn>
              <a:cxn ang="f33">
                <a:pos x="f56" y="f59"/>
              </a:cxn>
              <a:cxn ang="f33">
                <a:pos x="f54" y="f55"/>
              </a:cxn>
            </a:cxnLst>
            <a:rect l="f50" t="f53" r="f51" b="f52"/>
            <a:pathLst>
              <a:path w="1197" h="1198">
                <a:moveTo>
                  <a:pt x="f8" y="f9"/>
                </a:moveTo>
                <a:lnTo>
                  <a:pt x="f8" y="f9"/>
                </a:lnTo>
                <a:cubicBezTo>
                  <a:pt x="f8" y="f10"/>
                  <a:pt x="f11" y="f6"/>
                  <a:pt x="f12" y="f6"/>
                </a:cubicBezTo>
                <a:cubicBezTo>
                  <a:pt x="f13" y="f6"/>
                  <a:pt x="f5" y="f10"/>
                  <a:pt x="f5" y="f9"/>
                </a:cubicBezTo>
                <a:cubicBezTo>
                  <a:pt x="f5" y="f14"/>
                  <a:pt x="f13" y="f5"/>
                  <a:pt x="f12" y="f5"/>
                </a:cubicBezTo>
                <a:cubicBezTo>
                  <a:pt x="f11" y="f5"/>
                  <a:pt x="f8" y="f14"/>
                  <a:pt x="f8" y="f9"/>
                </a:cubicBezTo>
              </a:path>
            </a:pathLst>
          </a:custGeom>
          <a:no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grpSp>
        <p:nvGrpSpPr>
          <p:cNvPr id="7" name="Group 9">
            <a:extLst>
              <a:ext uri="{FF2B5EF4-FFF2-40B4-BE49-F238E27FC236}">
                <a16:creationId xmlns:a16="http://schemas.microsoft.com/office/drawing/2014/main" id="{1B9B186F-1968-5629-16DF-20A7E9FB9D4C}"/>
              </a:ext>
            </a:extLst>
          </p:cNvPr>
          <p:cNvGrpSpPr/>
          <p:nvPr/>
        </p:nvGrpSpPr>
        <p:grpSpPr>
          <a:xfrm>
            <a:off x="3679902" y="2220464"/>
            <a:ext cx="4188134" cy="4181322"/>
            <a:chOff x="3679902" y="2220464"/>
            <a:chExt cx="4188134" cy="4181322"/>
          </a:xfrm>
          <a:solidFill>
            <a:srgbClr val="F26F46"/>
          </a:solidFill>
        </p:grpSpPr>
        <p:sp>
          <p:nvSpPr>
            <p:cNvPr id="8" name="Freeform 1">
              <a:extLst>
                <a:ext uri="{FF2B5EF4-FFF2-40B4-BE49-F238E27FC236}">
                  <a16:creationId xmlns:a16="http://schemas.microsoft.com/office/drawing/2014/main" id="{CB7F1149-AAF3-6A39-4AB6-E0EB706B1AF4}"/>
                </a:ext>
              </a:extLst>
            </p:cNvPr>
            <p:cNvSpPr/>
            <p:nvPr/>
          </p:nvSpPr>
          <p:spPr>
            <a:xfrm>
              <a:off x="5704658" y="4238408"/>
              <a:ext cx="1274847" cy="2163378"/>
            </a:xfrm>
            <a:custGeom>
              <a:avLst/>
              <a:gdLst>
                <a:gd name="f0" fmla="val 10800000"/>
                <a:gd name="f1" fmla="val 5400000"/>
                <a:gd name="f2" fmla="val 180"/>
                <a:gd name="f3" fmla="val w"/>
                <a:gd name="f4" fmla="val h"/>
                <a:gd name="f5" fmla="val 0"/>
                <a:gd name="f6" fmla="val 2472"/>
                <a:gd name="f7" fmla="val 4197"/>
                <a:gd name="f8" fmla="val 4196"/>
                <a:gd name="f9" fmla="val 923"/>
                <a:gd name="f10" fmla="val 1776"/>
                <a:gd name="f11" fmla="val 3897"/>
                <a:gd name="f12" fmla="val 2471"/>
                <a:gd name="f13" fmla="val 3396"/>
                <a:gd name="f14" fmla="+- 0 0 -90"/>
                <a:gd name="f15" fmla="*/ f3 1 2472"/>
                <a:gd name="f16" fmla="*/ f4 1 4197"/>
                <a:gd name="f17" fmla="val f5"/>
                <a:gd name="f18" fmla="val f6"/>
                <a:gd name="f19" fmla="val f7"/>
                <a:gd name="f20" fmla="*/ f14 f0 1"/>
                <a:gd name="f21" fmla="+- f19 0 f17"/>
                <a:gd name="f22" fmla="+- f18 0 f17"/>
                <a:gd name="f23" fmla="*/ f20 1 f2"/>
                <a:gd name="f24" fmla="*/ f22 1 2472"/>
                <a:gd name="f25" fmla="*/ f21 1 4197"/>
                <a:gd name="f26" fmla="*/ 0 f22 1"/>
                <a:gd name="f27" fmla="*/ 4196 f21 1"/>
                <a:gd name="f28" fmla="*/ 2471 f22 1"/>
                <a:gd name="f29" fmla="*/ 3396 f21 1"/>
                <a:gd name="f30" fmla="*/ 0 f21 1"/>
                <a:gd name="f31" fmla="+- f23 0 f1"/>
                <a:gd name="f32" fmla="*/ f26 1 2472"/>
                <a:gd name="f33" fmla="*/ f27 1 4197"/>
                <a:gd name="f34" fmla="*/ f28 1 2472"/>
                <a:gd name="f35" fmla="*/ f29 1 4197"/>
                <a:gd name="f36" fmla="*/ f30 1 4197"/>
                <a:gd name="f37" fmla="*/ 0 1 f24"/>
                <a:gd name="f38" fmla="*/ f18 1 f24"/>
                <a:gd name="f39" fmla="*/ 0 1 f25"/>
                <a:gd name="f40" fmla="*/ f19 1 f25"/>
                <a:gd name="f41" fmla="*/ f32 1 f24"/>
                <a:gd name="f42" fmla="*/ f33 1 f25"/>
                <a:gd name="f43" fmla="*/ f34 1 f24"/>
                <a:gd name="f44" fmla="*/ f35 1 f25"/>
                <a:gd name="f45" fmla="*/ f36 1 f25"/>
                <a:gd name="f46" fmla="*/ f37 f15 1"/>
                <a:gd name="f47" fmla="*/ f38 f15 1"/>
                <a:gd name="f48" fmla="*/ f40 f16 1"/>
                <a:gd name="f49" fmla="*/ f39 f16 1"/>
                <a:gd name="f50" fmla="*/ f41 f15 1"/>
                <a:gd name="f51" fmla="*/ f42 f16 1"/>
                <a:gd name="f52" fmla="*/ f43 f15 1"/>
                <a:gd name="f53" fmla="*/ f44 f16 1"/>
                <a:gd name="f54" fmla="*/ f45 f16 1"/>
              </a:gdLst>
              <a:ahLst/>
              <a:cxnLst>
                <a:cxn ang="3cd4">
                  <a:pos x="hc" y="t"/>
                </a:cxn>
                <a:cxn ang="0">
                  <a:pos x="r" y="vc"/>
                </a:cxn>
                <a:cxn ang="cd4">
                  <a:pos x="hc" y="b"/>
                </a:cxn>
                <a:cxn ang="cd2">
                  <a:pos x="l" y="vc"/>
                </a:cxn>
                <a:cxn ang="f31">
                  <a:pos x="f50" y="f51"/>
                </a:cxn>
                <a:cxn ang="f31">
                  <a:pos x="f50" y="f51"/>
                </a:cxn>
                <a:cxn ang="f31">
                  <a:pos x="f52" y="f53"/>
                </a:cxn>
                <a:cxn ang="f31">
                  <a:pos x="f50" y="f54"/>
                </a:cxn>
                <a:cxn ang="f31">
                  <a:pos x="f50" y="f51"/>
                </a:cxn>
              </a:cxnLst>
              <a:rect l="f46" t="f49" r="f47" b="f48"/>
              <a:pathLst>
                <a:path w="2472" h="4197">
                  <a:moveTo>
                    <a:pt x="f5" y="f8"/>
                  </a:moveTo>
                  <a:lnTo>
                    <a:pt x="f5" y="f8"/>
                  </a:lnTo>
                  <a:cubicBezTo>
                    <a:pt x="f9" y="f8"/>
                    <a:pt x="f10" y="f11"/>
                    <a:pt x="f12" y="f13"/>
                  </a:cubicBezTo>
                  <a:cubicBezTo>
                    <a:pt x="f5" y="f5"/>
                    <a:pt x="f5" y="f5"/>
                    <a:pt x="f5" y="f5"/>
                  </a:cubicBezTo>
                  <a:lnTo>
                    <a:pt x="f5" y="f8"/>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9" name="Freeform 2">
              <a:extLst>
                <a:ext uri="{FF2B5EF4-FFF2-40B4-BE49-F238E27FC236}">
                  <a16:creationId xmlns:a16="http://schemas.microsoft.com/office/drawing/2014/main" id="{E3A5CE88-C6E3-3794-0A71-6F95C6F8201F}"/>
                </a:ext>
              </a:extLst>
            </p:cNvPr>
            <p:cNvSpPr/>
            <p:nvPr/>
          </p:nvSpPr>
          <p:spPr>
            <a:xfrm>
              <a:off x="4513889" y="4252042"/>
              <a:ext cx="1193035" cy="2027032"/>
            </a:xfrm>
            <a:custGeom>
              <a:avLst/>
              <a:gdLst>
                <a:gd name="f0" fmla="val 10800000"/>
                <a:gd name="f1" fmla="val 5400000"/>
                <a:gd name="f2" fmla="val 180"/>
                <a:gd name="f3" fmla="val w"/>
                <a:gd name="f4" fmla="val h"/>
                <a:gd name="f5" fmla="val 0"/>
                <a:gd name="f6" fmla="val 2314"/>
                <a:gd name="f7" fmla="val 3933"/>
                <a:gd name="f8" fmla="val 3175"/>
                <a:gd name="f9" fmla="val 651"/>
                <a:gd name="f10" fmla="val 3650"/>
                <a:gd name="f11" fmla="val 1451"/>
                <a:gd name="f12" fmla="val 3932"/>
                <a:gd name="f13" fmla="val 2313"/>
                <a:gd name="f14" fmla="+- 0 0 -90"/>
                <a:gd name="f15" fmla="*/ f3 1 2314"/>
                <a:gd name="f16" fmla="*/ f4 1 3933"/>
                <a:gd name="f17" fmla="val f5"/>
                <a:gd name="f18" fmla="val f6"/>
                <a:gd name="f19" fmla="val f7"/>
                <a:gd name="f20" fmla="*/ f14 f0 1"/>
                <a:gd name="f21" fmla="+- f19 0 f17"/>
                <a:gd name="f22" fmla="+- f18 0 f17"/>
                <a:gd name="f23" fmla="*/ f20 1 f2"/>
                <a:gd name="f24" fmla="*/ f22 1 2314"/>
                <a:gd name="f25" fmla="*/ f21 1 3933"/>
                <a:gd name="f26" fmla="*/ 0 f22 1"/>
                <a:gd name="f27" fmla="*/ 3175 f21 1"/>
                <a:gd name="f28" fmla="*/ 2313 f22 1"/>
                <a:gd name="f29" fmla="*/ 3932 f21 1"/>
                <a:gd name="f30" fmla="*/ 0 f21 1"/>
                <a:gd name="f31" fmla="+- f23 0 f1"/>
                <a:gd name="f32" fmla="*/ f26 1 2314"/>
                <a:gd name="f33" fmla="*/ f27 1 3933"/>
                <a:gd name="f34" fmla="*/ f28 1 2314"/>
                <a:gd name="f35" fmla="*/ f29 1 3933"/>
                <a:gd name="f36" fmla="*/ f30 1 3933"/>
                <a:gd name="f37" fmla="*/ 0 1 f24"/>
                <a:gd name="f38" fmla="*/ f18 1 f24"/>
                <a:gd name="f39" fmla="*/ 0 1 f25"/>
                <a:gd name="f40" fmla="*/ f19 1 f25"/>
                <a:gd name="f41" fmla="*/ f32 1 f24"/>
                <a:gd name="f42" fmla="*/ f33 1 f25"/>
                <a:gd name="f43" fmla="*/ f34 1 f24"/>
                <a:gd name="f44" fmla="*/ f35 1 f25"/>
                <a:gd name="f45" fmla="*/ f36 1 f25"/>
                <a:gd name="f46" fmla="*/ f37 f15 1"/>
                <a:gd name="f47" fmla="*/ f38 f15 1"/>
                <a:gd name="f48" fmla="*/ f40 f16 1"/>
                <a:gd name="f49" fmla="*/ f39 f16 1"/>
                <a:gd name="f50" fmla="*/ f41 f15 1"/>
                <a:gd name="f51" fmla="*/ f42 f16 1"/>
                <a:gd name="f52" fmla="*/ f43 f15 1"/>
                <a:gd name="f53" fmla="*/ f44 f16 1"/>
                <a:gd name="f54" fmla="*/ f45 f16 1"/>
              </a:gdLst>
              <a:ahLst/>
              <a:cxnLst>
                <a:cxn ang="3cd4">
                  <a:pos x="hc" y="t"/>
                </a:cxn>
                <a:cxn ang="0">
                  <a:pos x="r" y="vc"/>
                </a:cxn>
                <a:cxn ang="cd4">
                  <a:pos x="hc" y="b"/>
                </a:cxn>
                <a:cxn ang="cd2">
                  <a:pos x="l" y="vc"/>
                </a:cxn>
                <a:cxn ang="f31">
                  <a:pos x="f50" y="f51"/>
                </a:cxn>
                <a:cxn ang="f31">
                  <a:pos x="f50" y="f51"/>
                </a:cxn>
                <a:cxn ang="f31">
                  <a:pos x="f52" y="f53"/>
                </a:cxn>
                <a:cxn ang="f31">
                  <a:pos x="f52" y="f54"/>
                </a:cxn>
                <a:cxn ang="f31">
                  <a:pos x="f50" y="f51"/>
                </a:cxn>
              </a:cxnLst>
              <a:rect l="f46" t="f49" r="f47" b="f48"/>
              <a:pathLst>
                <a:path w="2314" h="3933">
                  <a:moveTo>
                    <a:pt x="f5" y="f8"/>
                  </a:moveTo>
                  <a:lnTo>
                    <a:pt x="f5" y="f8"/>
                  </a:lnTo>
                  <a:cubicBezTo>
                    <a:pt x="f9" y="f10"/>
                    <a:pt x="f11" y="f12"/>
                    <a:pt x="f13" y="f12"/>
                  </a:cubicBezTo>
                  <a:cubicBezTo>
                    <a:pt x="f13" y="f5"/>
                    <a:pt x="f13" y="f5"/>
                    <a:pt x="f13" y="f5"/>
                  </a:cubicBezTo>
                  <a:lnTo>
                    <a:pt x="f5" y="f8"/>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10" name="Freeform 3">
              <a:extLst>
                <a:ext uri="{FF2B5EF4-FFF2-40B4-BE49-F238E27FC236}">
                  <a16:creationId xmlns:a16="http://schemas.microsoft.com/office/drawing/2014/main" id="{CDF4B964-7246-345B-646E-4A83952C672A}"/>
                </a:ext>
              </a:extLst>
            </p:cNvPr>
            <p:cNvSpPr/>
            <p:nvPr/>
          </p:nvSpPr>
          <p:spPr>
            <a:xfrm>
              <a:off x="3775338" y="4252042"/>
              <a:ext cx="1931587" cy="1636172"/>
            </a:xfrm>
            <a:custGeom>
              <a:avLst/>
              <a:gdLst>
                <a:gd name="f0" fmla="val 10800000"/>
                <a:gd name="f1" fmla="val 5400000"/>
                <a:gd name="f2" fmla="val 180"/>
                <a:gd name="f3" fmla="val w"/>
                <a:gd name="f4" fmla="val h"/>
                <a:gd name="f5" fmla="val 0"/>
                <a:gd name="f6" fmla="val 3748"/>
                <a:gd name="f7" fmla="val 3176"/>
                <a:gd name="f8" fmla="val 1214"/>
                <a:gd name="f9" fmla="val 264"/>
                <a:gd name="f10" fmla="val 2014"/>
                <a:gd name="f11" fmla="val 765"/>
                <a:gd name="f12" fmla="val 2700"/>
                <a:gd name="f13" fmla="val 1434"/>
                <a:gd name="f14" fmla="val 3175"/>
                <a:gd name="f15" fmla="val 3747"/>
                <a:gd name="f16" fmla="+- 0 0 -90"/>
                <a:gd name="f17" fmla="*/ f3 1 3748"/>
                <a:gd name="f18" fmla="*/ f4 1 3176"/>
                <a:gd name="f19" fmla="val f5"/>
                <a:gd name="f20" fmla="val f6"/>
                <a:gd name="f21" fmla="val f7"/>
                <a:gd name="f22" fmla="*/ f16 f0 1"/>
                <a:gd name="f23" fmla="+- f21 0 f19"/>
                <a:gd name="f24" fmla="+- f20 0 f19"/>
                <a:gd name="f25" fmla="*/ f22 1 f2"/>
                <a:gd name="f26" fmla="*/ f24 1 3748"/>
                <a:gd name="f27" fmla="*/ f23 1 3176"/>
                <a:gd name="f28" fmla="*/ 0 f24 1"/>
                <a:gd name="f29" fmla="*/ 1214 f23 1"/>
                <a:gd name="f30" fmla="*/ 1434 f24 1"/>
                <a:gd name="f31" fmla="*/ 3175 f23 1"/>
                <a:gd name="f32" fmla="*/ 3747 f24 1"/>
                <a:gd name="f33" fmla="*/ 0 f23 1"/>
                <a:gd name="f34" fmla="+- f25 0 f1"/>
                <a:gd name="f35" fmla="*/ f28 1 3748"/>
                <a:gd name="f36" fmla="*/ f29 1 3176"/>
                <a:gd name="f37" fmla="*/ f30 1 3748"/>
                <a:gd name="f38" fmla="*/ f31 1 3176"/>
                <a:gd name="f39" fmla="*/ f32 1 3748"/>
                <a:gd name="f40" fmla="*/ f33 1 3176"/>
                <a:gd name="f41" fmla="*/ 0 1 f26"/>
                <a:gd name="f42" fmla="*/ f20 1 f26"/>
                <a:gd name="f43" fmla="*/ 0 1 f27"/>
                <a:gd name="f44" fmla="*/ f21 1 f27"/>
                <a:gd name="f45" fmla="*/ f35 1 f26"/>
                <a:gd name="f46" fmla="*/ f36 1 f27"/>
                <a:gd name="f47" fmla="*/ f37 1 f26"/>
                <a:gd name="f48" fmla="*/ f38 1 f27"/>
                <a:gd name="f49" fmla="*/ f39 1 f26"/>
                <a:gd name="f50" fmla="*/ f40 1 f27"/>
                <a:gd name="f51" fmla="*/ f41 f17 1"/>
                <a:gd name="f52" fmla="*/ f42 f17 1"/>
                <a:gd name="f53" fmla="*/ f44 f18 1"/>
                <a:gd name="f54" fmla="*/ f43 f18 1"/>
                <a:gd name="f55" fmla="*/ f45 f17 1"/>
                <a:gd name="f56" fmla="*/ f46 f18 1"/>
                <a:gd name="f57" fmla="*/ f47 f17 1"/>
                <a:gd name="f58" fmla="*/ f48 f18 1"/>
                <a:gd name="f59" fmla="*/ f49 f17 1"/>
                <a:gd name="f60" fmla="*/ f50 f18 1"/>
              </a:gdLst>
              <a:ahLst/>
              <a:cxnLst>
                <a:cxn ang="3cd4">
                  <a:pos x="hc" y="t"/>
                </a:cxn>
                <a:cxn ang="0">
                  <a:pos x="r" y="vc"/>
                </a:cxn>
                <a:cxn ang="cd4">
                  <a:pos x="hc" y="b"/>
                </a:cxn>
                <a:cxn ang="cd2">
                  <a:pos x="l" y="vc"/>
                </a:cxn>
                <a:cxn ang="f34">
                  <a:pos x="f55" y="f56"/>
                </a:cxn>
                <a:cxn ang="f34">
                  <a:pos x="f55" y="f56"/>
                </a:cxn>
                <a:cxn ang="f34">
                  <a:pos x="f57" y="f58"/>
                </a:cxn>
                <a:cxn ang="f34">
                  <a:pos x="f59" y="f60"/>
                </a:cxn>
                <a:cxn ang="f34">
                  <a:pos x="f55" y="f56"/>
                </a:cxn>
              </a:cxnLst>
              <a:rect l="f51" t="f54" r="f52" b="f53"/>
              <a:pathLst>
                <a:path w="3748" h="3176">
                  <a:moveTo>
                    <a:pt x="f5" y="f8"/>
                  </a:moveTo>
                  <a:lnTo>
                    <a:pt x="f5" y="f8"/>
                  </a:lnTo>
                  <a:cubicBezTo>
                    <a:pt x="f9" y="f10"/>
                    <a:pt x="f11" y="f12"/>
                    <a:pt x="f13" y="f14"/>
                  </a:cubicBezTo>
                  <a:cubicBezTo>
                    <a:pt x="f15" y="f5"/>
                    <a:pt x="f15" y="f5"/>
                    <a:pt x="f15" y="f5"/>
                  </a:cubicBezTo>
                  <a:lnTo>
                    <a:pt x="f5" y="f8"/>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11" name="Freeform 4">
              <a:extLst>
                <a:ext uri="{FF2B5EF4-FFF2-40B4-BE49-F238E27FC236}">
                  <a16:creationId xmlns:a16="http://schemas.microsoft.com/office/drawing/2014/main" id="{66F5D8E9-857D-18DE-1308-37BECF8055E2}"/>
                </a:ext>
              </a:extLst>
            </p:cNvPr>
            <p:cNvSpPr/>
            <p:nvPr/>
          </p:nvSpPr>
          <p:spPr>
            <a:xfrm>
              <a:off x="3679902" y="3620301"/>
              <a:ext cx="2027032" cy="1256669"/>
            </a:xfrm>
            <a:custGeom>
              <a:avLst/>
              <a:gdLst>
                <a:gd name="f0" fmla="val 10800000"/>
                <a:gd name="f1" fmla="val 5400000"/>
                <a:gd name="f2" fmla="val 180"/>
                <a:gd name="f3" fmla="val w"/>
                <a:gd name="f4" fmla="val h"/>
                <a:gd name="f5" fmla="val 0"/>
                <a:gd name="f6" fmla="val 3933"/>
                <a:gd name="f7" fmla="val 2438"/>
                <a:gd name="f8" fmla="val 185"/>
                <a:gd name="f9" fmla="val 62"/>
                <a:gd name="f10" fmla="val 387"/>
                <a:gd name="f11" fmla="val 792"/>
                <a:gd name="f12" fmla="val 1223"/>
                <a:gd name="f13" fmla="val 1645"/>
                <a:gd name="f14" fmla="val 2050"/>
                <a:gd name="f15" fmla="val 2437"/>
                <a:gd name="f16" fmla="val 3932"/>
                <a:gd name="f17" fmla="+- 0 0 -90"/>
                <a:gd name="f18" fmla="*/ f3 1 3933"/>
                <a:gd name="f19" fmla="*/ f4 1 2438"/>
                <a:gd name="f20" fmla="val f5"/>
                <a:gd name="f21" fmla="val f6"/>
                <a:gd name="f22" fmla="val f7"/>
                <a:gd name="f23" fmla="*/ f17 f0 1"/>
                <a:gd name="f24" fmla="+- f22 0 f20"/>
                <a:gd name="f25" fmla="+- f21 0 f20"/>
                <a:gd name="f26" fmla="*/ f23 1 f2"/>
                <a:gd name="f27" fmla="*/ f25 1 3933"/>
                <a:gd name="f28" fmla="*/ f24 1 2438"/>
                <a:gd name="f29" fmla="*/ 185 f25 1"/>
                <a:gd name="f30" fmla="*/ 0 f24 1"/>
                <a:gd name="f31" fmla="*/ 0 f25 1"/>
                <a:gd name="f32" fmla="*/ 1223 f24 1"/>
                <a:gd name="f33" fmla="*/ 2437 f24 1"/>
                <a:gd name="f34" fmla="*/ 3932 f25 1"/>
                <a:gd name="f35" fmla="+- f26 0 f1"/>
                <a:gd name="f36" fmla="*/ f29 1 3933"/>
                <a:gd name="f37" fmla="*/ f30 1 2438"/>
                <a:gd name="f38" fmla="*/ f31 1 3933"/>
                <a:gd name="f39" fmla="*/ f32 1 2438"/>
                <a:gd name="f40" fmla="*/ f33 1 2438"/>
                <a:gd name="f41" fmla="*/ f34 1 3933"/>
                <a:gd name="f42" fmla="*/ 0 1 f27"/>
                <a:gd name="f43" fmla="*/ f21 1 f27"/>
                <a:gd name="f44" fmla="*/ 0 1 f28"/>
                <a:gd name="f45" fmla="*/ f22 1 f28"/>
                <a:gd name="f46" fmla="*/ f36 1 f27"/>
                <a:gd name="f47" fmla="*/ f37 1 f28"/>
                <a:gd name="f48" fmla="*/ f38 1 f27"/>
                <a:gd name="f49" fmla="*/ f39 1 f28"/>
                <a:gd name="f50" fmla="*/ f40 1 f28"/>
                <a:gd name="f51" fmla="*/ f41 1 f27"/>
                <a:gd name="f52" fmla="*/ f42 f18 1"/>
                <a:gd name="f53" fmla="*/ f43 f18 1"/>
                <a:gd name="f54" fmla="*/ f45 f19 1"/>
                <a:gd name="f55" fmla="*/ f44 f19 1"/>
                <a:gd name="f56" fmla="*/ f46 f18 1"/>
                <a:gd name="f57" fmla="*/ f47 f19 1"/>
                <a:gd name="f58" fmla="*/ f48 f18 1"/>
                <a:gd name="f59" fmla="*/ f49 f19 1"/>
                <a:gd name="f60" fmla="*/ f50 f19 1"/>
                <a:gd name="f61" fmla="*/ f51 f18 1"/>
              </a:gdLst>
              <a:ahLst/>
              <a:cxnLst>
                <a:cxn ang="3cd4">
                  <a:pos x="hc" y="t"/>
                </a:cxn>
                <a:cxn ang="0">
                  <a:pos x="r" y="vc"/>
                </a:cxn>
                <a:cxn ang="cd4">
                  <a:pos x="hc" y="b"/>
                </a:cxn>
                <a:cxn ang="cd2">
                  <a:pos x="l" y="vc"/>
                </a:cxn>
                <a:cxn ang="f35">
                  <a:pos x="f56" y="f57"/>
                </a:cxn>
                <a:cxn ang="f35">
                  <a:pos x="f56" y="f57"/>
                </a:cxn>
                <a:cxn ang="f35">
                  <a:pos x="f58" y="f59"/>
                </a:cxn>
                <a:cxn ang="f35">
                  <a:pos x="f56" y="f60"/>
                </a:cxn>
                <a:cxn ang="f35">
                  <a:pos x="f61" y="f59"/>
                </a:cxn>
                <a:cxn ang="f35">
                  <a:pos x="f56" y="f57"/>
                </a:cxn>
              </a:cxnLst>
              <a:rect l="f52" t="f55" r="f53" b="f54"/>
              <a:pathLst>
                <a:path w="3933" h="2438">
                  <a:moveTo>
                    <a:pt x="f8" y="f5"/>
                  </a:moveTo>
                  <a:lnTo>
                    <a:pt x="f8" y="f5"/>
                  </a:lnTo>
                  <a:cubicBezTo>
                    <a:pt x="f9" y="f10"/>
                    <a:pt x="f5" y="f11"/>
                    <a:pt x="f5" y="f12"/>
                  </a:cubicBezTo>
                  <a:cubicBezTo>
                    <a:pt x="f5" y="f13"/>
                    <a:pt x="f9" y="f14"/>
                    <a:pt x="f8" y="f15"/>
                  </a:cubicBezTo>
                  <a:cubicBezTo>
                    <a:pt x="f16" y="f12"/>
                    <a:pt x="f16" y="f12"/>
                    <a:pt x="f16" y="f12"/>
                  </a:cubicBezTo>
                  <a:lnTo>
                    <a:pt x="f8" y="f5"/>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12" name="Freeform 5">
              <a:extLst>
                <a:ext uri="{FF2B5EF4-FFF2-40B4-BE49-F238E27FC236}">
                  <a16:creationId xmlns:a16="http://schemas.microsoft.com/office/drawing/2014/main" id="{E2E3EB6C-FCE7-89C5-B9C6-9ECBD93FF647}"/>
                </a:ext>
              </a:extLst>
            </p:cNvPr>
            <p:cNvSpPr/>
            <p:nvPr/>
          </p:nvSpPr>
          <p:spPr>
            <a:xfrm>
              <a:off x="3775338" y="2611334"/>
              <a:ext cx="1931587" cy="1640717"/>
            </a:xfrm>
            <a:custGeom>
              <a:avLst/>
              <a:gdLst>
                <a:gd name="f0" fmla="val 10800000"/>
                <a:gd name="f1" fmla="val 5400000"/>
                <a:gd name="f2" fmla="val 180"/>
                <a:gd name="f3" fmla="val w"/>
                <a:gd name="f4" fmla="val h"/>
                <a:gd name="f5" fmla="val 0"/>
                <a:gd name="f6" fmla="val 3748"/>
                <a:gd name="f7" fmla="val 3184"/>
                <a:gd name="f8" fmla="val 1434"/>
                <a:gd name="f9" fmla="val 765"/>
                <a:gd name="f10" fmla="val 483"/>
                <a:gd name="f11" fmla="val 264"/>
                <a:gd name="f12" fmla="val 1169"/>
                <a:gd name="f13" fmla="val 1960"/>
                <a:gd name="f14" fmla="val 3747"/>
                <a:gd name="f15" fmla="val 3183"/>
                <a:gd name="f16" fmla="+- 0 0 -90"/>
                <a:gd name="f17" fmla="*/ f3 1 3748"/>
                <a:gd name="f18" fmla="*/ f4 1 3184"/>
                <a:gd name="f19" fmla="val f5"/>
                <a:gd name="f20" fmla="val f6"/>
                <a:gd name="f21" fmla="val f7"/>
                <a:gd name="f22" fmla="*/ f16 f0 1"/>
                <a:gd name="f23" fmla="+- f21 0 f19"/>
                <a:gd name="f24" fmla="+- f20 0 f19"/>
                <a:gd name="f25" fmla="*/ f22 1 f2"/>
                <a:gd name="f26" fmla="*/ f24 1 3748"/>
                <a:gd name="f27" fmla="*/ f23 1 3184"/>
                <a:gd name="f28" fmla="*/ 1434 f24 1"/>
                <a:gd name="f29" fmla="*/ 0 f23 1"/>
                <a:gd name="f30" fmla="*/ 0 f24 1"/>
                <a:gd name="f31" fmla="*/ 1960 f23 1"/>
                <a:gd name="f32" fmla="*/ 3747 f24 1"/>
                <a:gd name="f33" fmla="*/ 3183 f23 1"/>
                <a:gd name="f34" fmla="+- f25 0 f1"/>
                <a:gd name="f35" fmla="*/ f28 1 3748"/>
                <a:gd name="f36" fmla="*/ f29 1 3184"/>
                <a:gd name="f37" fmla="*/ f30 1 3748"/>
                <a:gd name="f38" fmla="*/ f31 1 3184"/>
                <a:gd name="f39" fmla="*/ f32 1 3748"/>
                <a:gd name="f40" fmla="*/ f33 1 3184"/>
                <a:gd name="f41" fmla="*/ 0 1 f26"/>
                <a:gd name="f42" fmla="*/ f20 1 f26"/>
                <a:gd name="f43" fmla="*/ 0 1 f27"/>
                <a:gd name="f44" fmla="*/ f21 1 f27"/>
                <a:gd name="f45" fmla="*/ f35 1 f26"/>
                <a:gd name="f46" fmla="*/ f36 1 f27"/>
                <a:gd name="f47" fmla="*/ f37 1 f26"/>
                <a:gd name="f48" fmla="*/ f38 1 f27"/>
                <a:gd name="f49" fmla="*/ f39 1 f26"/>
                <a:gd name="f50" fmla="*/ f40 1 f27"/>
                <a:gd name="f51" fmla="*/ f41 f17 1"/>
                <a:gd name="f52" fmla="*/ f42 f17 1"/>
                <a:gd name="f53" fmla="*/ f44 f18 1"/>
                <a:gd name="f54" fmla="*/ f43 f18 1"/>
                <a:gd name="f55" fmla="*/ f45 f17 1"/>
                <a:gd name="f56" fmla="*/ f46 f18 1"/>
                <a:gd name="f57" fmla="*/ f47 f17 1"/>
                <a:gd name="f58" fmla="*/ f48 f18 1"/>
                <a:gd name="f59" fmla="*/ f49 f17 1"/>
                <a:gd name="f60" fmla="*/ f50 f18 1"/>
              </a:gdLst>
              <a:ahLst/>
              <a:cxnLst>
                <a:cxn ang="3cd4">
                  <a:pos x="hc" y="t"/>
                </a:cxn>
                <a:cxn ang="0">
                  <a:pos x="r" y="vc"/>
                </a:cxn>
                <a:cxn ang="cd4">
                  <a:pos x="hc" y="b"/>
                </a:cxn>
                <a:cxn ang="cd2">
                  <a:pos x="l" y="vc"/>
                </a:cxn>
                <a:cxn ang="f34">
                  <a:pos x="f55" y="f56"/>
                </a:cxn>
                <a:cxn ang="f34">
                  <a:pos x="f55" y="f56"/>
                </a:cxn>
                <a:cxn ang="f34">
                  <a:pos x="f57" y="f58"/>
                </a:cxn>
                <a:cxn ang="f34">
                  <a:pos x="f59" y="f60"/>
                </a:cxn>
                <a:cxn ang="f34">
                  <a:pos x="f55" y="f56"/>
                </a:cxn>
              </a:cxnLst>
              <a:rect l="f51" t="f54" r="f52" b="f53"/>
              <a:pathLst>
                <a:path w="3748" h="3184">
                  <a:moveTo>
                    <a:pt x="f8" y="f5"/>
                  </a:moveTo>
                  <a:lnTo>
                    <a:pt x="f8" y="f5"/>
                  </a:lnTo>
                  <a:cubicBezTo>
                    <a:pt x="f9" y="f10"/>
                    <a:pt x="f11" y="f12"/>
                    <a:pt x="f5" y="f13"/>
                  </a:cubicBezTo>
                  <a:cubicBezTo>
                    <a:pt x="f14" y="f15"/>
                    <a:pt x="f14" y="f15"/>
                    <a:pt x="f14" y="f15"/>
                  </a:cubicBezTo>
                  <a:lnTo>
                    <a:pt x="f8" y="f5"/>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13" name="Freeform 6">
              <a:extLst>
                <a:ext uri="{FF2B5EF4-FFF2-40B4-BE49-F238E27FC236}">
                  <a16:creationId xmlns:a16="http://schemas.microsoft.com/office/drawing/2014/main" id="{B6F5AF2A-FE34-0F04-16C7-A4BA1F04CC32}"/>
                </a:ext>
              </a:extLst>
            </p:cNvPr>
            <p:cNvSpPr/>
            <p:nvPr/>
          </p:nvSpPr>
          <p:spPr>
            <a:xfrm>
              <a:off x="5704658" y="2220464"/>
              <a:ext cx="1193035" cy="2031577"/>
            </a:xfrm>
            <a:custGeom>
              <a:avLst/>
              <a:gdLst>
                <a:gd name="f0" fmla="val 10800000"/>
                <a:gd name="f1" fmla="val 5400000"/>
                <a:gd name="f2" fmla="val 180"/>
                <a:gd name="f3" fmla="val w"/>
                <a:gd name="f4" fmla="val h"/>
                <a:gd name="f5" fmla="val 0"/>
                <a:gd name="f6" fmla="val 2314"/>
                <a:gd name="f7" fmla="val 3941"/>
                <a:gd name="f8" fmla="val 2313"/>
                <a:gd name="f9" fmla="val 757"/>
                <a:gd name="f10" fmla="val 1662"/>
                <a:gd name="f11" fmla="val 282"/>
                <a:gd name="f12" fmla="val 861"/>
                <a:gd name="f13" fmla="val 3940"/>
                <a:gd name="f14" fmla="+- 0 0 -90"/>
                <a:gd name="f15" fmla="*/ f3 1 2314"/>
                <a:gd name="f16" fmla="*/ f4 1 3941"/>
                <a:gd name="f17" fmla="val f5"/>
                <a:gd name="f18" fmla="val f6"/>
                <a:gd name="f19" fmla="val f7"/>
                <a:gd name="f20" fmla="*/ f14 f0 1"/>
                <a:gd name="f21" fmla="+- f19 0 f17"/>
                <a:gd name="f22" fmla="+- f18 0 f17"/>
                <a:gd name="f23" fmla="*/ f20 1 f2"/>
                <a:gd name="f24" fmla="*/ f22 1 2314"/>
                <a:gd name="f25" fmla="*/ f21 1 3941"/>
                <a:gd name="f26" fmla="*/ 2313 f22 1"/>
                <a:gd name="f27" fmla="*/ 757 f21 1"/>
                <a:gd name="f28" fmla="*/ 0 f22 1"/>
                <a:gd name="f29" fmla="*/ 0 f21 1"/>
                <a:gd name="f30" fmla="*/ 3940 f21 1"/>
                <a:gd name="f31" fmla="+- f23 0 f1"/>
                <a:gd name="f32" fmla="*/ f26 1 2314"/>
                <a:gd name="f33" fmla="*/ f27 1 3941"/>
                <a:gd name="f34" fmla="*/ f28 1 2314"/>
                <a:gd name="f35" fmla="*/ f29 1 3941"/>
                <a:gd name="f36" fmla="*/ f30 1 3941"/>
                <a:gd name="f37" fmla="*/ 0 1 f24"/>
                <a:gd name="f38" fmla="*/ f18 1 f24"/>
                <a:gd name="f39" fmla="*/ 0 1 f25"/>
                <a:gd name="f40" fmla="*/ f19 1 f25"/>
                <a:gd name="f41" fmla="*/ f32 1 f24"/>
                <a:gd name="f42" fmla="*/ f33 1 f25"/>
                <a:gd name="f43" fmla="*/ f34 1 f24"/>
                <a:gd name="f44" fmla="*/ f35 1 f25"/>
                <a:gd name="f45" fmla="*/ f36 1 f25"/>
                <a:gd name="f46" fmla="*/ f37 f15 1"/>
                <a:gd name="f47" fmla="*/ f38 f15 1"/>
                <a:gd name="f48" fmla="*/ f40 f16 1"/>
                <a:gd name="f49" fmla="*/ f39 f16 1"/>
                <a:gd name="f50" fmla="*/ f41 f15 1"/>
                <a:gd name="f51" fmla="*/ f42 f16 1"/>
                <a:gd name="f52" fmla="*/ f43 f15 1"/>
                <a:gd name="f53" fmla="*/ f44 f16 1"/>
                <a:gd name="f54" fmla="*/ f45 f16 1"/>
              </a:gdLst>
              <a:ahLst/>
              <a:cxnLst>
                <a:cxn ang="3cd4">
                  <a:pos x="hc" y="t"/>
                </a:cxn>
                <a:cxn ang="0">
                  <a:pos x="r" y="vc"/>
                </a:cxn>
                <a:cxn ang="cd4">
                  <a:pos x="hc" y="b"/>
                </a:cxn>
                <a:cxn ang="cd2">
                  <a:pos x="l" y="vc"/>
                </a:cxn>
                <a:cxn ang="f31">
                  <a:pos x="f50" y="f51"/>
                </a:cxn>
                <a:cxn ang="f31">
                  <a:pos x="f50" y="f51"/>
                </a:cxn>
                <a:cxn ang="f31">
                  <a:pos x="f52" y="f53"/>
                </a:cxn>
                <a:cxn ang="f31">
                  <a:pos x="f52" y="f54"/>
                </a:cxn>
                <a:cxn ang="f31">
                  <a:pos x="f50" y="f51"/>
                </a:cxn>
              </a:cxnLst>
              <a:rect l="f46" t="f49" r="f47" b="f48"/>
              <a:pathLst>
                <a:path w="2314" h="3941">
                  <a:moveTo>
                    <a:pt x="f8" y="f9"/>
                  </a:moveTo>
                  <a:lnTo>
                    <a:pt x="f8" y="f9"/>
                  </a:lnTo>
                  <a:cubicBezTo>
                    <a:pt x="f10" y="f11"/>
                    <a:pt x="f12" y="f5"/>
                    <a:pt x="f5" y="f5"/>
                  </a:cubicBezTo>
                  <a:cubicBezTo>
                    <a:pt x="f5" y="f13"/>
                    <a:pt x="f5" y="f13"/>
                    <a:pt x="f5" y="f13"/>
                  </a:cubicBezTo>
                  <a:lnTo>
                    <a:pt x="f8" y="f9"/>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14" name="Freeform 7">
              <a:extLst>
                <a:ext uri="{FF2B5EF4-FFF2-40B4-BE49-F238E27FC236}">
                  <a16:creationId xmlns:a16="http://schemas.microsoft.com/office/drawing/2014/main" id="{3E2D69B8-30AE-5FAF-71BA-D8CBDE8213AC}"/>
                </a:ext>
              </a:extLst>
            </p:cNvPr>
            <p:cNvSpPr/>
            <p:nvPr/>
          </p:nvSpPr>
          <p:spPr>
            <a:xfrm>
              <a:off x="4513889" y="2220464"/>
              <a:ext cx="1193035" cy="2031577"/>
            </a:xfrm>
            <a:custGeom>
              <a:avLst/>
              <a:gdLst>
                <a:gd name="f0" fmla="val 10800000"/>
                <a:gd name="f1" fmla="val 5400000"/>
                <a:gd name="f2" fmla="val 180"/>
                <a:gd name="f3" fmla="val w"/>
                <a:gd name="f4" fmla="val h"/>
                <a:gd name="f5" fmla="val 0"/>
                <a:gd name="f6" fmla="val 2314"/>
                <a:gd name="f7" fmla="val 3941"/>
                <a:gd name="f8" fmla="val 2313"/>
                <a:gd name="f9" fmla="val 3940"/>
                <a:gd name="f10" fmla="val 1451"/>
                <a:gd name="f11" fmla="val 651"/>
                <a:gd name="f12" fmla="val 282"/>
                <a:gd name="f13" fmla="val 757"/>
                <a:gd name="f14" fmla="+- 0 0 -90"/>
                <a:gd name="f15" fmla="*/ f3 1 2314"/>
                <a:gd name="f16" fmla="*/ f4 1 3941"/>
                <a:gd name="f17" fmla="val f5"/>
                <a:gd name="f18" fmla="val f6"/>
                <a:gd name="f19" fmla="val f7"/>
                <a:gd name="f20" fmla="*/ f14 f0 1"/>
                <a:gd name="f21" fmla="+- f19 0 f17"/>
                <a:gd name="f22" fmla="+- f18 0 f17"/>
                <a:gd name="f23" fmla="*/ f20 1 f2"/>
                <a:gd name="f24" fmla="*/ f22 1 2314"/>
                <a:gd name="f25" fmla="*/ f21 1 3941"/>
                <a:gd name="f26" fmla="*/ 2313 f22 1"/>
                <a:gd name="f27" fmla="*/ 3940 f21 1"/>
                <a:gd name="f28" fmla="*/ 0 f21 1"/>
                <a:gd name="f29" fmla="*/ 0 f22 1"/>
                <a:gd name="f30" fmla="*/ 757 f21 1"/>
                <a:gd name="f31" fmla="+- f23 0 f1"/>
                <a:gd name="f32" fmla="*/ f26 1 2314"/>
                <a:gd name="f33" fmla="*/ f27 1 3941"/>
                <a:gd name="f34" fmla="*/ f28 1 3941"/>
                <a:gd name="f35" fmla="*/ f29 1 2314"/>
                <a:gd name="f36" fmla="*/ f30 1 3941"/>
                <a:gd name="f37" fmla="*/ 0 1 f24"/>
                <a:gd name="f38" fmla="*/ f18 1 f24"/>
                <a:gd name="f39" fmla="*/ 0 1 f25"/>
                <a:gd name="f40" fmla="*/ f19 1 f25"/>
                <a:gd name="f41" fmla="*/ f32 1 f24"/>
                <a:gd name="f42" fmla="*/ f33 1 f25"/>
                <a:gd name="f43" fmla="*/ f34 1 f25"/>
                <a:gd name="f44" fmla="*/ f35 1 f24"/>
                <a:gd name="f45" fmla="*/ f36 1 f25"/>
                <a:gd name="f46" fmla="*/ f37 f15 1"/>
                <a:gd name="f47" fmla="*/ f38 f15 1"/>
                <a:gd name="f48" fmla="*/ f40 f16 1"/>
                <a:gd name="f49" fmla="*/ f39 f16 1"/>
                <a:gd name="f50" fmla="*/ f41 f15 1"/>
                <a:gd name="f51" fmla="*/ f42 f16 1"/>
                <a:gd name="f52" fmla="*/ f43 f16 1"/>
                <a:gd name="f53" fmla="*/ f44 f15 1"/>
                <a:gd name="f54" fmla="*/ f45 f16 1"/>
              </a:gdLst>
              <a:ahLst/>
              <a:cxnLst>
                <a:cxn ang="3cd4">
                  <a:pos x="hc" y="t"/>
                </a:cxn>
                <a:cxn ang="0">
                  <a:pos x="r" y="vc"/>
                </a:cxn>
                <a:cxn ang="cd4">
                  <a:pos x="hc" y="b"/>
                </a:cxn>
                <a:cxn ang="cd2">
                  <a:pos x="l" y="vc"/>
                </a:cxn>
                <a:cxn ang="f31">
                  <a:pos x="f50" y="f51"/>
                </a:cxn>
                <a:cxn ang="f31">
                  <a:pos x="f50" y="f51"/>
                </a:cxn>
                <a:cxn ang="f31">
                  <a:pos x="f50" y="f52"/>
                </a:cxn>
                <a:cxn ang="f31">
                  <a:pos x="f53" y="f54"/>
                </a:cxn>
                <a:cxn ang="f31">
                  <a:pos x="f50" y="f51"/>
                </a:cxn>
              </a:cxnLst>
              <a:rect l="f46" t="f49" r="f47" b="f48"/>
              <a:pathLst>
                <a:path w="2314" h="3941">
                  <a:moveTo>
                    <a:pt x="f8" y="f9"/>
                  </a:moveTo>
                  <a:lnTo>
                    <a:pt x="f8" y="f9"/>
                  </a:lnTo>
                  <a:cubicBezTo>
                    <a:pt x="f8" y="f5"/>
                    <a:pt x="f8" y="f5"/>
                    <a:pt x="f8" y="f5"/>
                  </a:cubicBezTo>
                  <a:cubicBezTo>
                    <a:pt x="f10" y="f5"/>
                    <a:pt x="f11" y="f12"/>
                    <a:pt x="f5" y="f13"/>
                  </a:cubicBezTo>
                  <a:lnTo>
                    <a:pt x="f8" y="f9"/>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15" name="Freeform 8">
              <a:extLst>
                <a:ext uri="{FF2B5EF4-FFF2-40B4-BE49-F238E27FC236}">
                  <a16:creationId xmlns:a16="http://schemas.microsoft.com/office/drawing/2014/main" id="{6DFF4AD3-C5F1-E019-2C44-EADD06FA86F7}"/>
                </a:ext>
              </a:extLst>
            </p:cNvPr>
            <p:cNvSpPr/>
            <p:nvPr/>
          </p:nvSpPr>
          <p:spPr>
            <a:xfrm>
              <a:off x="5704658" y="4238408"/>
              <a:ext cx="2058844" cy="1749795"/>
            </a:xfrm>
            <a:custGeom>
              <a:avLst/>
              <a:gdLst>
                <a:gd name="f0" fmla="val 10800000"/>
                <a:gd name="f1" fmla="val 5400000"/>
                <a:gd name="f2" fmla="val 180"/>
                <a:gd name="f3" fmla="val w"/>
                <a:gd name="f4" fmla="val h"/>
                <a:gd name="f5" fmla="val 0"/>
                <a:gd name="f6" fmla="val 3994"/>
                <a:gd name="f7" fmla="val 3397"/>
                <a:gd name="f8" fmla="val 2471"/>
                <a:gd name="f9" fmla="val 3396"/>
                <a:gd name="f10" fmla="val 3175"/>
                <a:gd name="f11" fmla="val 2877"/>
                <a:gd name="f12" fmla="val 3720"/>
                <a:gd name="f13" fmla="val 2147"/>
                <a:gd name="f14" fmla="val 3993"/>
                <a:gd name="f15" fmla="val 1293"/>
                <a:gd name="f16" fmla="+- 0 0 -90"/>
                <a:gd name="f17" fmla="*/ f3 1 3994"/>
                <a:gd name="f18" fmla="*/ f4 1 3397"/>
                <a:gd name="f19" fmla="val f5"/>
                <a:gd name="f20" fmla="val f6"/>
                <a:gd name="f21" fmla="val f7"/>
                <a:gd name="f22" fmla="*/ f16 f0 1"/>
                <a:gd name="f23" fmla="+- f21 0 f19"/>
                <a:gd name="f24" fmla="+- f20 0 f19"/>
                <a:gd name="f25" fmla="*/ f22 1 f2"/>
                <a:gd name="f26" fmla="*/ f24 1 3994"/>
                <a:gd name="f27" fmla="*/ f23 1 3397"/>
                <a:gd name="f28" fmla="*/ 2471 f24 1"/>
                <a:gd name="f29" fmla="*/ 3396 f23 1"/>
                <a:gd name="f30" fmla="*/ 3993 f24 1"/>
                <a:gd name="f31" fmla="*/ 1293 f23 1"/>
                <a:gd name="f32" fmla="*/ 0 f24 1"/>
                <a:gd name="f33" fmla="*/ 0 f23 1"/>
                <a:gd name="f34" fmla="+- f25 0 f1"/>
                <a:gd name="f35" fmla="*/ f28 1 3994"/>
                <a:gd name="f36" fmla="*/ f29 1 3397"/>
                <a:gd name="f37" fmla="*/ f30 1 3994"/>
                <a:gd name="f38" fmla="*/ f31 1 3397"/>
                <a:gd name="f39" fmla="*/ f32 1 3994"/>
                <a:gd name="f40" fmla="*/ f33 1 3397"/>
                <a:gd name="f41" fmla="*/ 0 1 f26"/>
                <a:gd name="f42" fmla="*/ f20 1 f26"/>
                <a:gd name="f43" fmla="*/ 0 1 f27"/>
                <a:gd name="f44" fmla="*/ f21 1 f27"/>
                <a:gd name="f45" fmla="*/ f35 1 f26"/>
                <a:gd name="f46" fmla="*/ f36 1 f27"/>
                <a:gd name="f47" fmla="*/ f37 1 f26"/>
                <a:gd name="f48" fmla="*/ f38 1 f27"/>
                <a:gd name="f49" fmla="*/ f39 1 f26"/>
                <a:gd name="f50" fmla="*/ f40 1 f27"/>
                <a:gd name="f51" fmla="*/ f41 f17 1"/>
                <a:gd name="f52" fmla="*/ f42 f17 1"/>
                <a:gd name="f53" fmla="*/ f44 f18 1"/>
                <a:gd name="f54" fmla="*/ f43 f18 1"/>
                <a:gd name="f55" fmla="*/ f45 f17 1"/>
                <a:gd name="f56" fmla="*/ f46 f18 1"/>
                <a:gd name="f57" fmla="*/ f47 f17 1"/>
                <a:gd name="f58" fmla="*/ f48 f18 1"/>
                <a:gd name="f59" fmla="*/ f49 f17 1"/>
                <a:gd name="f60" fmla="*/ f50 f18 1"/>
              </a:gdLst>
              <a:ahLst/>
              <a:cxnLst>
                <a:cxn ang="3cd4">
                  <a:pos x="hc" y="t"/>
                </a:cxn>
                <a:cxn ang="0">
                  <a:pos x="r" y="vc"/>
                </a:cxn>
                <a:cxn ang="cd4">
                  <a:pos x="hc" y="b"/>
                </a:cxn>
                <a:cxn ang="cd2">
                  <a:pos x="l" y="vc"/>
                </a:cxn>
                <a:cxn ang="f34">
                  <a:pos x="f55" y="f56"/>
                </a:cxn>
                <a:cxn ang="f34">
                  <a:pos x="f55" y="f56"/>
                </a:cxn>
                <a:cxn ang="f34">
                  <a:pos x="f57" y="f58"/>
                </a:cxn>
                <a:cxn ang="f34">
                  <a:pos x="f59" y="f60"/>
                </a:cxn>
                <a:cxn ang="f34">
                  <a:pos x="f55" y="f56"/>
                </a:cxn>
              </a:cxnLst>
              <a:rect l="f51" t="f54" r="f52" b="f53"/>
              <a:pathLst>
                <a:path w="3994" h="3397">
                  <a:moveTo>
                    <a:pt x="f8" y="f9"/>
                  </a:moveTo>
                  <a:lnTo>
                    <a:pt x="f8" y="f9"/>
                  </a:lnTo>
                  <a:cubicBezTo>
                    <a:pt x="f10" y="f11"/>
                    <a:pt x="f12" y="f13"/>
                    <a:pt x="f14" y="f15"/>
                  </a:cubicBezTo>
                  <a:cubicBezTo>
                    <a:pt x="f5" y="f5"/>
                    <a:pt x="f5" y="f5"/>
                    <a:pt x="f5" y="f5"/>
                  </a:cubicBezTo>
                  <a:lnTo>
                    <a:pt x="f8" y="f9"/>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16" name="Freeform 9">
              <a:extLst>
                <a:ext uri="{FF2B5EF4-FFF2-40B4-BE49-F238E27FC236}">
                  <a16:creationId xmlns:a16="http://schemas.microsoft.com/office/drawing/2014/main" id="{0D0DBFBB-FC5C-42FB-7C99-3EEFCEA2BE85}"/>
                </a:ext>
              </a:extLst>
            </p:cNvPr>
            <p:cNvSpPr/>
            <p:nvPr/>
          </p:nvSpPr>
          <p:spPr>
            <a:xfrm>
              <a:off x="5704658" y="2484077"/>
              <a:ext cx="2058844" cy="1754340"/>
            </a:xfrm>
            <a:custGeom>
              <a:avLst/>
              <a:gdLst>
                <a:gd name="f0" fmla="val 10800000"/>
                <a:gd name="f1" fmla="val 5400000"/>
                <a:gd name="f2" fmla="val 180"/>
                <a:gd name="f3" fmla="val w"/>
                <a:gd name="f4" fmla="val h"/>
                <a:gd name="f5" fmla="val 0"/>
                <a:gd name="f6" fmla="val 3994"/>
                <a:gd name="f7" fmla="val 3404"/>
                <a:gd name="f8" fmla="val 3993"/>
                <a:gd name="f9" fmla="val 2101"/>
                <a:gd name="f10" fmla="val 3720"/>
                <a:gd name="f11" fmla="val 1249"/>
                <a:gd name="f12" fmla="val 3175"/>
                <a:gd name="f13" fmla="val 519"/>
                <a:gd name="f14" fmla="val 2471"/>
                <a:gd name="f15" fmla="val 3403"/>
                <a:gd name="f16" fmla="+- 0 0 -90"/>
                <a:gd name="f17" fmla="*/ f3 1 3994"/>
                <a:gd name="f18" fmla="*/ f4 1 3404"/>
                <a:gd name="f19" fmla="val f5"/>
                <a:gd name="f20" fmla="val f6"/>
                <a:gd name="f21" fmla="val f7"/>
                <a:gd name="f22" fmla="*/ f16 f0 1"/>
                <a:gd name="f23" fmla="+- f21 0 f19"/>
                <a:gd name="f24" fmla="+- f20 0 f19"/>
                <a:gd name="f25" fmla="*/ f22 1 f2"/>
                <a:gd name="f26" fmla="*/ f24 1 3994"/>
                <a:gd name="f27" fmla="*/ f23 1 3404"/>
                <a:gd name="f28" fmla="*/ 3993 f24 1"/>
                <a:gd name="f29" fmla="*/ 2101 f23 1"/>
                <a:gd name="f30" fmla="*/ 2471 f24 1"/>
                <a:gd name="f31" fmla="*/ 0 f23 1"/>
                <a:gd name="f32" fmla="*/ 0 f24 1"/>
                <a:gd name="f33" fmla="*/ 3403 f23 1"/>
                <a:gd name="f34" fmla="+- f25 0 f1"/>
                <a:gd name="f35" fmla="*/ f28 1 3994"/>
                <a:gd name="f36" fmla="*/ f29 1 3404"/>
                <a:gd name="f37" fmla="*/ f30 1 3994"/>
                <a:gd name="f38" fmla="*/ f31 1 3404"/>
                <a:gd name="f39" fmla="*/ f32 1 3994"/>
                <a:gd name="f40" fmla="*/ f33 1 3404"/>
                <a:gd name="f41" fmla="*/ 0 1 f26"/>
                <a:gd name="f42" fmla="*/ f20 1 f26"/>
                <a:gd name="f43" fmla="*/ 0 1 f27"/>
                <a:gd name="f44" fmla="*/ f21 1 f27"/>
                <a:gd name="f45" fmla="*/ f35 1 f26"/>
                <a:gd name="f46" fmla="*/ f36 1 f27"/>
                <a:gd name="f47" fmla="*/ f37 1 f26"/>
                <a:gd name="f48" fmla="*/ f38 1 f27"/>
                <a:gd name="f49" fmla="*/ f39 1 f26"/>
                <a:gd name="f50" fmla="*/ f40 1 f27"/>
                <a:gd name="f51" fmla="*/ f41 f17 1"/>
                <a:gd name="f52" fmla="*/ f42 f17 1"/>
                <a:gd name="f53" fmla="*/ f44 f18 1"/>
                <a:gd name="f54" fmla="*/ f43 f18 1"/>
                <a:gd name="f55" fmla="*/ f45 f17 1"/>
                <a:gd name="f56" fmla="*/ f46 f18 1"/>
                <a:gd name="f57" fmla="*/ f47 f17 1"/>
                <a:gd name="f58" fmla="*/ f48 f18 1"/>
                <a:gd name="f59" fmla="*/ f49 f17 1"/>
                <a:gd name="f60" fmla="*/ f50 f18 1"/>
              </a:gdLst>
              <a:ahLst/>
              <a:cxnLst>
                <a:cxn ang="3cd4">
                  <a:pos x="hc" y="t"/>
                </a:cxn>
                <a:cxn ang="0">
                  <a:pos x="r" y="vc"/>
                </a:cxn>
                <a:cxn ang="cd4">
                  <a:pos x="hc" y="b"/>
                </a:cxn>
                <a:cxn ang="cd2">
                  <a:pos x="l" y="vc"/>
                </a:cxn>
                <a:cxn ang="f34">
                  <a:pos x="f55" y="f56"/>
                </a:cxn>
                <a:cxn ang="f34">
                  <a:pos x="f55" y="f56"/>
                </a:cxn>
                <a:cxn ang="f34">
                  <a:pos x="f57" y="f58"/>
                </a:cxn>
                <a:cxn ang="f34">
                  <a:pos x="f59" y="f60"/>
                </a:cxn>
                <a:cxn ang="f34">
                  <a:pos x="f55" y="f56"/>
                </a:cxn>
              </a:cxnLst>
              <a:rect l="f51" t="f54" r="f52" b="f53"/>
              <a:pathLst>
                <a:path w="3994" h="3404">
                  <a:moveTo>
                    <a:pt x="f8" y="f9"/>
                  </a:moveTo>
                  <a:lnTo>
                    <a:pt x="f8" y="f9"/>
                  </a:lnTo>
                  <a:cubicBezTo>
                    <a:pt x="f10" y="f11"/>
                    <a:pt x="f12" y="f13"/>
                    <a:pt x="f14" y="f5"/>
                  </a:cubicBezTo>
                  <a:cubicBezTo>
                    <a:pt x="f5" y="f15"/>
                    <a:pt x="f5" y="f15"/>
                    <a:pt x="f5" y="f15"/>
                  </a:cubicBezTo>
                  <a:lnTo>
                    <a:pt x="f8" y="f9"/>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17" name="Freeform 10">
              <a:extLst>
                <a:ext uri="{FF2B5EF4-FFF2-40B4-BE49-F238E27FC236}">
                  <a16:creationId xmlns:a16="http://schemas.microsoft.com/office/drawing/2014/main" id="{87C70A7D-49F7-7DB5-535C-77A9BD5815CB}"/>
                </a:ext>
              </a:extLst>
            </p:cNvPr>
            <p:cNvSpPr/>
            <p:nvPr/>
          </p:nvSpPr>
          <p:spPr>
            <a:xfrm>
              <a:off x="5704658" y="3565757"/>
              <a:ext cx="2163378" cy="1338480"/>
            </a:xfrm>
            <a:custGeom>
              <a:avLst/>
              <a:gdLst>
                <a:gd name="f0" fmla="val 10800000"/>
                <a:gd name="f1" fmla="val 5400000"/>
                <a:gd name="f2" fmla="val 180"/>
                <a:gd name="f3" fmla="val w"/>
                <a:gd name="f4" fmla="val h"/>
                <a:gd name="f5" fmla="val 0"/>
                <a:gd name="f6" fmla="val 4196"/>
                <a:gd name="f7" fmla="val 2596"/>
                <a:gd name="f8" fmla="val 3993"/>
                <a:gd name="f9" fmla="val 2595"/>
                <a:gd name="f10" fmla="val 4125"/>
                <a:gd name="f11" fmla="val 2191"/>
                <a:gd name="f12" fmla="val 4195"/>
                <a:gd name="f13" fmla="val 1751"/>
                <a:gd name="f14" fmla="val 1302"/>
                <a:gd name="f15" fmla="val 845"/>
                <a:gd name="f16" fmla="val 414"/>
                <a:gd name="f17" fmla="+- 0 0 -90"/>
                <a:gd name="f18" fmla="*/ f3 1 4196"/>
                <a:gd name="f19" fmla="*/ f4 1 2596"/>
                <a:gd name="f20" fmla="val f5"/>
                <a:gd name="f21" fmla="val f6"/>
                <a:gd name="f22" fmla="val f7"/>
                <a:gd name="f23" fmla="*/ f17 f0 1"/>
                <a:gd name="f24" fmla="+- f22 0 f20"/>
                <a:gd name="f25" fmla="+- f21 0 f20"/>
                <a:gd name="f26" fmla="*/ f23 1 f2"/>
                <a:gd name="f27" fmla="*/ f25 1 4196"/>
                <a:gd name="f28" fmla="*/ f24 1 2596"/>
                <a:gd name="f29" fmla="*/ 3993 f25 1"/>
                <a:gd name="f30" fmla="*/ 2595 f24 1"/>
                <a:gd name="f31" fmla="*/ 4195 f25 1"/>
                <a:gd name="f32" fmla="*/ 1302 f24 1"/>
                <a:gd name="f33" fmla="*/ 0 f24 1"/>
                <a:gd name="f34" fmla="*/ 0 f25 1"/>
                <a:gd name="f35" fmla="+- f26 0 f1"/>
                <a:gd name="f36" fmla="*/ f29 1 4196"/>
                <a:gd name="f37" fmla="*/ f30 1 2596"/>
                <a:gd name="f38" fmla="*/ f31 1 4196"/>
                <a:gd name="f39" fmla="*/ f32 1 2596"/>
                <a:gd name="f40" fmla="*/ f33 1 2596"/>
                <a:gd name="f41" fmla="*/ f34 1 4196"/>
                <a:gd name="f42" fmla="*/ 0 1 f27"/>
                <a:gd name="f43" fmla="*/ f21 1 f27"/>
                <a:gd name="f44" fmla="*/ 0 1 f28"/>
                <a:gd name="f45" fmla="*/ f22 1 f28"/>
                <a:gd name="f46" fmla="*/ f36 1 f27"/>
                <a:gd name="f47" fmla="*/ f37 1 f28"/>
                <a:gd name="f48" fmla="*/ f38 1 f27"/>
                <a:gd name="f49" fmla="*/ f39 1 f28"/>
                <a:gd name="f50" fmla="*/ f40 1 f28"/>
                <a:gd name="f51" fmla="*/ f41 1 f27"/>
                <a:gd name="f52" fmla="*/ f42 f18 1"/>
                <a:gd name="f53" fmla="*/ f43 f18 1"/>
                <a:gd name="f54" fmla="*/ f45 f19 1"/>
                <a:gd name="f55" fmla="*/ f44 f19 1"/>
                <a:gd name="f56" fmla="*/ f46 f18 1"/>
                <a:gd name="f57" fmla="*/ f47 f19 1"/>
                <a:gd name="f58" fmla="*/ f48 f18 1"/>
                <a:gd name="f59" fmla="*/ f49 f19 1"/>
                <a:gd name="f60" fmla="*/ f50 f19 1"/>
                <a:gd name="f61" fmla="*/ f51 f18 1"/>
              </a:gdLst>
              <a:ahLst/>
              <a:cxnLst>
                <a:cxn ang="3cd4">
                  <a:pos x="hc" y="t"/>
                </a:cxn>
                <a:cxn ang="0">
                  <a:pos x="r" y="vc"/>
                </a:cxn>
                <a:cxn ang="cd4">
                  <a:pos x="hc" y="b"/>
                </a:cxn>
                <a:cxn ang="cd2">
                  <a:pos x="l" y="vc"/>
                </a:cxn>
                <a:cxn ang="f35">
                  <a:pos x="f56" y="f57"/>
                </a:cxn>
                <a:cxn ang="f35">
                  <a:pos x="f56" y="f57"/>
                </a:cxn>
                <a:cxn ang="f35">
                  <a:pos x="f58" y="f59"/>
                </a:cxn>
                <a:cxn ang="f35">
                  <a:pos x="f56" y="f60"/>
                </a:cxn>
                <a:cxn ang="f35">
                  <a:pos x="f61" y="f59"/>
                </a:cxn>
                <a:cxn ang="f35">
                  <a:pos x="f56" y="f57"/>
                </a:cxn>
              </a:cxnLst>
              <a:rect l="f52" t="f55" r="f53" b="f54"/>
              <a:pathLst>
                <a:path w="4196" h="2596">
                  <a:moveTo>
                    <a:pt x="f8" y="f9"/>
                  </a:moveTo>
                  <a:lnTo>
                    <a:pt x="f8" y="f9"/>
                  </a:lnTo>
                  <a:cubicBezTo>
                    <a:pt x="f10" y="f11"/>
                    <a:pt x="f12" y="f13"/>
                    <a:pt x="f12" y="f14"/>
                  </a:cubicBezTo>
                  <a:cubicBezTo>
                    <a:pt x="f12" y="f15"/>
                    <a:pt x="f10" y="f16"/>
                    <a:pt x="f8" y="f5"/>
                  </a:cubicBezTo>
                  <a:cubicBezTo>
                    <a:pt x="f5" y="f14"/>
                    <a:pt x="f5" y="f14"/>
                    <a:pt x="f5" y="f14"/>
                  </a:cubicBezTo>
                  <a:lnTo>
                    <a:pt x="f8" y="f9"/>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18" name="Freeform 401">
              <a:extLst>
                <a:ext uri="{FF2B5EF4-FFF2-40B4-BE49-F238E27FC236}">
                  <a16:creationId xmlns:a16="http://schemas.microsoft.com/office/drawing/2014/main" id="{C7D241B7-643F-A0BA-56BB-46556EE9BDB1}"/>
                </a:ext>
              </a:extLst>
            </p:cNvPr>
            <p:cNvSpPr/>
            <p:nvPr/>
          </p:nvSpPr>
          <p:spPr>
            <a:xfrm>
              <a:off x="4779769" y="3349876"/>
              <a:ext cx="902165" cy="902165"/>
            </a:xfrm>
            <a:custGeom>
              <a:avLst/>
              <a:gdLst>
                <a:gd name="f0" fmla="val 10800000"/>
                <a:gd name="f1" fmla="val 5400000"/>
                <a:gd name="f2" fmla="val 180"/>
                <a:gd name="f3" fmla="val w"/>
                <a:gd name="f4" fmla="val h"/>
                <a:gd name="f5" fmla="val 0"/>
                <a:gd name="f6" fmla="val 1751"/>
                <a:gd name="f7" fmla="val 484"/>
                <a:gd name="f8" fmla="val 299"/>
                <a:gd name="f9" fmla="val 132"/>
                <a:gd name="f10" fmla="val 141"/>
                <a:gd name="f11" fmla="val 291"/>
                <a:gd name="f12" fmla="val 474"/>
                <a:gd name="f13" fmla="val 1750"/>
                <a:gd name="f14" fmla="+- 0 0 -90"/>
                <a:gd name="f15" fmla="*/ f3 1 1751"/>
                <a:gd name="f16" fmla="*/ f4 1 1751"/>
                <a:gd name="f17" fmla="val f5"/>
                <a:gd name="f18" fmla="val f6"/>
                <a:gd name="f19" fmla="*/ f14 f0 1"/>
                <a:gd name="f20" fmla="+- f18 0 f17"/>
                <a:gd name="f21" fmla="*/ f19 1 f2"/>
                <a:gd name="f22" fmla="*/ f20 1 1751"/>
                <a:gd name="f23" fmla="*/ 484 f20 1"/>
                <a:gd name="f24" fmla="*/ 0 f20 1"/>
                <a:gd name="f25" fmla="*/ 474 f20 1"/>
                <a:gd name="f26" fmla="*/ 1750 f20 1"/>
                <a:gd name="f27" fmla="+- f21 0 f1"/>
                <a:gd name="f28" fmla="*/ f23 1 1751"/>
                <a:gd name="f29" fmla="*/ f24 1 1751"/>
                <a:gd name="f30" fmla="*/ f25 1 1751"/>
                <a:gd name="f31" fmla="*/ f26 1 1751"/>
                <a:gd name="f32" fmla="*/ 0 1 f22"/>
                <a:gd name="f33" fmla="*/ f18 1 f22"/>
                <a:gd name="f34" fmla="*/ f28 1 f22"/>
                <a:gd name="f35" fmla="*/ f29 1 f22"/>
                <a:gd name="f36" fmla="*/ f30 1 f22"/>
                <a:gd name="f37" fmla="*/ f31 1 f22"/>
                <a:gd name="f38" fmla="*/ f32 f15 1"/>
                <a:gd name="f39" fmla="*/ f33 f15 1"/>
                <a:gd name="f40" fmla="*/ f33 f16 1"/>
                <a:gd name="f41" fmla="*/ f32 f16 1"/>
                <a:gd name="f42" fmla="*/ f34 f15 1"/>
                <a:gd name="f43" fmla="*/ f35 f16 1"/>
                <a:gd name="f44" fmla="*/ f35 f15 1"/>
                <a:gd name="f45" fmla="*/ f36 f16 1"/>
                <a:gd name="f46" fmla="*/ f37 f15 1"/>
                <a:gd name="f47" fmla="*/ f37 f16 1"/>
              </a:gdLst>
              <a:ahLst/>
              <a:cxnLst>
                <a:cxn ang="3cd4">
                  <a:pos x="hc" y="t"/>
                </a:cxn>
                <a:cxn ang="0">
                  <a:pos x="r" y="vc"/>
                </a:cxn>
                <a:cxn ang="cd4">
                  <a:pos x="hc" y="b"/>
                </a:cxn>
                <a:cxn ang="cd2">
                  <a:pos x="l" y="vc"/>
                </a:cxn>
                <a:cxn ang="f27">
                  <a:pos x="f42" y="f43"/>
                </a:cxn>
                <a:cxn ang="f27">
                  <a:pos x="f42" y="f43"/>
                </a:cxn>
                <a:cxn ang="f27">
                  <a:pos x="f44" y="f45"/>
                </a:cxn>
                <a:cxn ang="f27">
                  <a:pos x="f46" y="f47"/>
                </a:cxn>
                <a:cxn ang="f27">
                  <a:pos x="f42" y="f43"/>
                </a:cxn>
              </a:cxnLst>
              <a:rect l="f38" t="f41" r="f39" b="f40"/>
              <a:pathLst>
                <a:path w="1751" h="1751">
                  <a:moveTo>
                    <a:pt x="f7" y="f5"/>
                  </a:moveTo>
                  <a:lnTo>
                    <a:pt x="f7" y="f5"/>
                  </a:lnTo>
                  <a:cubicBezTo>
                    <a:pt x="f8" y="f9"/>
                    <a:pt x="f10" y="f11"/>
                    <a:pt x="f5" y="f12"/>
                  </a:cubicBezTo>
                  <a:cubicBezTo>
                    <a:pt x="f13" y="f13"/>
                    <a:pt x="f13" y="f13"/>
                    <a:pt x="f13" y="f13"/>
                  </a:cubicBezTo>
                  <a:lnTo>
                    <a:pt x="f7" y="f5"/>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19" name="Freeform 402">
              <a:extLst>
                <a:ext uri="{FF2B5EF4-FFF2-40B4-BE49-F238E27FC236}">
                  <a16:creationId xmlns:a16="http://schemas.microsoft.com/office/drawing/2014/main" id="{C1AEADB8-4683-06F7-5ABE-4B758398F73B}"/>
                </a:ext>
              </a:extLst>
            </p:cNvPr>
            <p:cNvSpPr/>
            <p:nvPr/>
          </p:nvSpPr>
          <p:spPr>
            <a:xfrm>
              <a:off x="5029739" y="3190807"/>
              <a:ext cx="652195" cy="1061234"/>
            </a:xfrm>
            <a:custGeom>
              <a:avLst/>
              <a:gdLst>
                <a:gd name="f0" fmla="val 10800000"/>
                <a:gd name="f1" fmla="val 5400000"/>
                <a:gd name="f2" fmla="val 180"/>
                <a:gd name="f3" fmla="val w"/>
                <a:gd name="f4" fmla="val h"/>
                <a:gd name="f5" fmla="val 0"/>
                <a:gd name="f6" fmla="val 1267"/>
                <a:gd name="f7" fmla="val 2058"/>
                <a:gd name="f8" fmla="val 598"/>
                <a:gd name="f9" fmla="val 378"/>
                <a:gd name="f10" fmla="val 70"/>
                <a:gd name="f11" fmla="val 176"/>
                <a:gd name="f12" fmla="val 175"/>
                <a:gd name="f13" fmla="val 307"/>
                <a:gd name="f14" fmla="val 1266"/>
                <a:gd name="f15" fmla="val 2057"/>
                <a:gd name="f16" fmla="+- 0 0 -90"/>
                <a:gd name="f17" fmla="*/ f3 1 1267"/>
                <a:gd name="f18" fmla="*/ f4 1 2058"/>
                <a:gd name="f19" fmla="val f5"/>
                <a:gd name="f20" fmla="val f6"/>
                <a:gd name="f21" fmla="val f7"/>
                <a:gd name="f22" fmla="*/ f16 f0 1"/>
                <a:gd name="f23" fmla="+- f21 0 f19"/>
                <a:gd name="f24" fmla="+- f20 0 f19"/>
                <a:gd name="f25" fmla="*/ f22 1 f2"/>
                <a:gd name="f26" fmla="*/ f24 1 1267"/>
                <a:gd name="f27" fmla="*/ f23 1 2058"/>
                <a:gd name="f28" fmla="*/ 598 f24 1"/>
                <a:gd name="f29" fmla="*/ 0 f23 1"/>
                <a:gd name="f30" fmla="*/ 0 f24 1"/>
                <a:gd name="f31" fmla="*/ 307 f23 1"/>
                <a:gd name="f32" fmla="*/ 1266 f24 1"/>
                <a:gd name="f33" fmla="*/ 2057 f23 1"/>
                <a:gd name="f34" fmla="+- f25 0 f1"/>
                <a:gd name="f35" fmla="*/ f28 1 1267"/>
                <a:gd name="f36" fmla="*/ f29 1 2058"/>
                <a:gd name="f37" fmla="*/ f30 1 1267"/>
                <a:gd name="f38" fmla="*/ f31 1 2058"/>
                <a:gd name="f39" fmla="*/ f32 1 1267"/>
                <a:gd name="f40" fmla="*/ f33 1 2058"/>
                <a:gd name="f41" fmla="*/ 0 1 f26"/>
                <a:gd name="f42" fmla="*/ f20 1 f26"/>
                <a:gd name="f43" fmla="*/ 0 1 f27"/>
                <a:gd name="f44" fmla="*/ f21 1 f27"/>
                <a:gd name="f45" fmla="*/ f35 1 f26"/>
                <a:gd name="f46" fmla="*/ f36 1 f27"/>
                <a:gd name="f47" fmla="*/ f37 1 f26"/>
                <a:gd name="f48" fmla="*/ f38 1 f27"/>
                <a:gd name="f49" fmla="*/ f39 1 f26"/>
                <a:gd name="f50" fmla="*/ f40 1 f27"/>
                <a:gd name="f51" fmla="*/ f41 f17 1"/>
                <a:gd name="f52" fmla="*/ f42 f17 1"/>
                <a:gd name="f53" fmla="*/ f44 f18 1"/>
                <a:gd name="f54" fmla="*/ f43 f18 1"/>
                <a:gd name="f55" fmla="*/ f45 f17 1"/>
                <a:gd name="f56" fmla="*/ f46 f18 1"/>
                <a:gd name="f57" fmla="*/ f47 f17 1"/>
                <a:gd name="f58" fmla="*/ f48 f18 1"/>
                <a:gd name="f59" fmla="*/ f49 f17 1"/>
                <a:gd name="f60" fmla="*/ f50 f18 1"/>
              </a:gdLst>
              <a:ahLst/>
              <a:cxnLst>
                <a:cxn ang="3cd4">
                  <a:pos x="hc" y="t"/>
                </a:cxn>
                <a:cxn ang="0">
                  <a:pos x="r" y="vc"/>
                </a:cxn>
                <a:cxn ang="cd4">
                  <a:pos x="hc" y="b"/>
                </a:cxn>
                <a:cxn ang="cd2">
                  <a:pos x="l" y="vc"/>
                </a:cxn>
                <a:cxn ang="f34">
                  <a:pos x="f55" y="f56"/>
                </a:cxn>
                <a:cxn ang="f34">
                  <a:pos x="f55" y="f56"/>
                </a:cxn>
                <a:cxn ang="f34">
                  <a:pos x="f57" y="f58"/>
                </a:cxn>
                <a:cxn ang="f34">
                  <a:pos x="f59" y="f60"/>
                </a:cxn>
                <a:cxn ang="f34">
                  <a:pos x="f55" y="f56"/>
                </a:cxn>
              </a:cxnLst>
              <a:rect l="f51" t="f54" r="f52" b="f53"/>
              <a:pathLst>
                <a:path w="1267" h="2058">
                  <a:moveTo>
                    <a:pt x="f8" y="f5"/>
                  </a:moveTo>
                  <a:lnTo>
                    <a:pt x="f8" y="f5"/>
                  </a:lnTo>
                  <a:cubicBezTo>
                    <a:pt x="f9" y="f10"/>
                    <a:pt x="f11" y="f12"/>
                    <a:pt x="f5" y="f13"/>
                  </a:cubicBezTo>
                  <a:cubicBezTo>
                    <a:pt x="f14" y="f15"/>
                    <a:pt x="f14" y="f15"/>
                    <a:pt x="f14" y="f15"/>
                  </a:cubicBezTo>
                  <a:lnTo>
                    <a:pt x="f8" y="f5"/>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20" name="Freeform 403">
              <a:extLst>
                <a:ext uri="{FF2B5EF4-FFF2-40B4-BE49-F238E27FC236}">
                  <a16:creationId xmlns:a16="http://schemas.microsoft.com/office/drawing/2014/main" id="{6FE4A5A6-0D42-E6A6-B6C2-2A326DEAFD9D}"/>
                </a:ext>
              </a:extLst>
            </p:cNvPr>
            <p:cNvSpPr/>
            <p:nvPr/>
          </p:nvSpPr>
          <p:spPr>
            <a:xfrm>
              <a:off x="5338788" y="3136263"/>
              <a:ext cx="345414" cy="1115778"/>
            </a:xfrm>
            <a:custGeom>
              <a:avLst/>
              <a:gdLst>
                <a:gd name="f0" fmla="val 10800000"/>
                <a:gd name="f1" fmla="val 5400000"/>
                <a:gd name="f2" fmla="val 180"/>
                <a:gd name="f3" fmla="val w"/>
                <a:gd name="f4" fmla="val h"/>
                <a:gd name="f5" fmla="val 0"/>
                <a:gd name="f6" fmla="val 669"/>
                <a:gd name="f7" fmla="val 2164"/>
                <a:gd name="f8" fmla="val 668"/>
                <a:gd name="f9" fmla="val 439"/>
                <a:gd name="f10" fmla="val 211"/>
                <a:gd name="f11" fmla="val 35"/>
                <a:gd name="f12" fmla="val 106"/>
                <a:gd name="f13" fmla="val 2163"/>
                <a:gd name="f14" fmla="+- 0 0 -90"/>
                <a:gd name="f15" fmla="*/ f3 1 669"/>
                <a:gd name="f16" fmla="*/ f4 1 2164"/>
                <a:gd name="f17" fmla="val f5"/>
                <a:gd name="f18" fmla="val f6"/>
                <a:gd name="f19" fmla="val f7"/>
                <a:gd name="f20" fmla="*/ f14 f0 1"/>
                <a:gd name="f21" fmla="+- f19 0 f17"/>
                <a:gd name="f22" fmla="+- f18 0 f17"/>
                <a:gd name="f23" fmla="*/ f20 1 f2"/>
                <a:gd name="f24" fmla="*/ f22 1 669"/>
                <a:gd name="f25" fmla="*/ f21 1 2164"/>
                <a:gd name="f26" fmla="*/ 668 f22 1"/>
                <a:gd name="f27" fmla="*/ 0 f21 1"/>
                <a:gd name="f28" fmla="*/ 0 f22 1"/>
                <a:gd name="f29" fmla="*/ 106 f21 1"/>
                <a:gd name="f30" fmla="*/ 2163 f21 1"/>
                <a:gd name="f31" fmla="+- f23 0 f1"/>
                <a:gd name="f32" fmla="*/ f26 1 669"/>
                <a:gd name="f33" fmla="*/ f27 1 2164"/>
                <a:gd name="f34" fmla="*/ f28 1 669"/>
                <a:gd name="f35" fmla="*/ f29 1 2164"/>
                <a:gd name="f36" fmla="*/ f30 1 2164"/>
                <a:gd name="f37" fmla="*/ 0 1 f24"/>
                <a:gd name="f38" fmla="*/ f18 1 f24"/>
                <a:gd name="f39" fmla="*/ 0 1 f25"/>
                <a:gd name="f40" fmla="*/ f19 1 f25"/>
                <a:gd name="f41" fmla="*/ f32 1 f24"/>
                <a:gd name="f42" fmla="*/ f33 1 f25"/>
                <a:gd name="f43" fmla="*/ f34 1 f24"/>
                <a:gd name="f44" fmla="*/ f35 1 f25"/>
                <a:gd name="f45" fmla="*/ f36 1 f25"/>
                <a:gd name="f46" fmla="*/ f37 f15 1"/>
                <a:gd name="f47" fmla="*/ f38 f15 1"/>
                <a:gd name="f48" fmla="*/ f40 f16 1"/>
                <a:gd name="f49" fmla="*/ f39 f16 1"/>
                <a:gd name="f50" fmla="*/ f41 f15 1"/>
                <a:gd name="f51" fmla="*/ f42 f16 1"/>
                <a:gd name="f52" fmla="*/ f43 f15 1"/>
                <a:gd name="f53" fmla="*/ f44 f16 1"/>
                <a:gd name="f54" fmla="*/ f45 f16 1"/>
              </a:gdLst>
              <a:ahLst/>
              <a:cxnLst>
                <a:cxn ang="3cd4">
                  <a:pos x="hc" y="t"/>
                </a:cxn>
                <a:cxn ang="0">
                  <a:pos x="r" y="vc"/>
                </a:cxn>
                <a:cxn ang="cd4">
                  <a:pos x="hc" y="b"/>
                </a:cxn>
                <a:cxn ang="cd2">
                  <a:pos x="l" y="vc"/>
                </a:cxn>
                <a:cxn ang="f31">
                  <a:pos x="f50" y="f51"/>
                </a:cxn>
                <a:cxn ang="f31">
                  <a:pos x="f50" y="f51"/>
                </a:cxn>
                <a:cxn ang="f31">
                  <a:pos x="f52" y="f53"/>
                </a:cxn>
                <a:cxn ang="f31">
                  <a:pos x="f50" y="f54"/>
                </a:cxn>
                <a:cxn ang="f31">
                  <a:pos x="f50" y="f51"/>
                </a:cxn>
              </a:cxnLst>
              <a:rect l="f46" t="f49" r="f47" b="f48"/>
              <a:pathLst>
                <a:path w="669" h="2164">
                  <a:moveTo>
                    <a:pt x="f8" y="f5"/>
                  </a:moveTo>
                  <a:lnTo>
                    <a:pt x="f8" y="f5"/>
                  </a:lnTo>
                  <a:cubicBezTo>
                    <a:pt x="f9" y="f5"/>
                    <a:pt x="f10" y="f11"/>
                    <a:pt x="f5" y="f12"/>
                  </a:cubicBezTo>
                  <a:cubicBezTo>
                    <a:pt x="f8" y="f13"/>
                    <a:pt x="f8" y="f13"/>
                    <a:pt x="f8" y="f13"/>
                  </a:cubicBezTo>
                  <a:lnTo>
                    <a:pt x="f8" y="f5"/>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21" name="Freeform 404">
              <a:extLst>
                <a:ext uri="{FF2B5EF4-FFF2-40B4-BE49-F238E27FC236}">
                  <a16:creationId xmlns:a16="http://schemas.microsoft.com/office/drawing/2014/main" id="{1ADD9A10-1242-3398-FB28-29A20672714F}"/>
                </a:ext>
              </a:extLst>
            </p:cNvPr>
            <p:cNvSpPr/>
            <p:nvPr/>
          </p:nvSpPr>
          <p:spPr>
            <a:xfrm>
              <a:off x="4627513" y="3593034"/>
              <a:ext cx="1056689" cy="659017"/>
            </a:xfrm>
            <a:custGeom>
              <a:avLst/>
              <a:gdLst>
                <a:gd name="f0" fmla="val 10800000"/>
                <a:gd name="f1" fmla="val 5400000"/>
                <a:gd name="f2" fmla="val 180"/>
                <a:gd name="f3" fmla="val w"/>
                <a:gd name="f4" fmla="val h"/>
                <a:gd name="f5" fmla="val 0"/>
                <a:gd name="f6" fmla="val 2050"/>
                <a:gd name="f7" fmla="val 1277"/>
                <a:gd name="f8" fmla="val 299"/>
                <a:gd name="f9" fmla="val 167"/>
                <a:gd name="f10" fmla="val 185"/>
                <a:gd name="f11" fmla="val 70"/>
                <a:gd name="f12" fmla="val 387"/>
                <a:gd name="f13" fmla="val 607"/>
                <a:gd name="f14" fmla="val 2049"/>
                <a:gd name="f15" fmla="val 1276"/>
                <a:gd name="f16" fmla="+- 0 0 -90"/>
                <a:gd name="f17" fmla="*/ f3 1 2050"/>
                <a:gd name="f18" fmla="*/ f4 1 1277"/>
                <a:gd name="f19" fmla="val f5"/>
                <a:gd name="f20" fmla="val f6"/>
                <a:gd name="f21" fmla="val f7"/>
                <a:gd name="f22" fmla="*/ f16 f0 1"/>
                <a:gd name="f23" fmla="+- f21 0 f19"/>
                <a:gd name="f24" fmla="+- f20 0 f19"/>
                <a:gd name="f25" fmla="*/ f22 1 f2"/>
                <a:gd name="f26" fmla="*/ f24 1 2050"/>
                <a:gd name="f27" fmla="*/ f23 1 1277"/>
                <a:gd name="f28" fmla="*/ 299 f24 1"/>
                <a:gd name="f29" fmla="*/ 0 f23 1"/>
                <a:gd name="f30" fmla="*/ 0 f24 1"/>
                <a:gd name="f31" fmla="*/ 607 f23 1"/>
                <a:gd name="f32" fmla="*/ 2049 f24 1"/>
                <a:gd name="f33" fmla="*/ 1276 f23 1"/>
                <a:gd name="f34" fmla="+- f25 0 f1"/>
                <a:gd name="f35" fmla="*/ f28 1 2050"/>
                <a:gd name="f36" fmla="*/ f29 1 1277"/>
                <a:gd name="f37" fmla="*/ f30 1 2050"/>
                <a:gd name="f38" fmla="*/ f31 1 1277"/>
                <a:gd name="f39" fmla="*/ f32 1 2050"/>
                <a:gd name="f40" fmla="*/ f33 1 1277"/>
                <a:gd name="f41" fmla="*/ 0 1 f26"/>
                <a:gd name="f42" fmla="*/ f20 1 f26"/>
                <a:gd name="f43" fmla="*/ 0 1 f27"/>
                <a:gd name="f44" fmla="*/ f21 1 f27"/>
                <a:gd name="f45" fmla="*/ f35 1 f26"/>
                <a:gd name="f46" fmla="*/ f36 1 f27"/>
                <a:gd name="f47" fmla="*/ f37 1 f26"/>
                <a:gd name="f48" fmla="*/ f38 1 f27"/>
                <a:gd name="f49" fmla="*/ f39 1 f26"/>
                <a:gd name="f50" fmla="*/ f40 1 f27"/>
                <a:gd name="f51" fmla="*/ f41 f17 1"/>
                <a:gd name="f52" fmla="*/ f42 f17 1"/>
                <a:gd name="f53" fmla="*/ f44 f18 1"/>
                <a:gd name="f54" fmla="*/ f43 f18 1"/>
                <a:gd name="f55" fmla="*/ f45 f17 1"/>
                <a:gd name="f56" fmla="*/ f46 f18 1"/>
                <a:gd name="f57" fmla="*/ f47 f17 1"/>
                <a:gd name="f58" fmla="*/ f48 f18 1"/>
                <a:gd name="f59" fmla="*/ f49 f17 1"/>
                <a:gd name="f60" fmla="*/ f50 f18 1"/>
              </a:gdLst>
              <a:ahLst/>
              <a:cxnLst>
                <a:cxn ang="3cd4">
                  <a:pos x="hc" y="t"/>
                </a:cxn>
                <a:cxn ang="0">
                  <a:pos x="r" y="vc"/>
                </a:cxn>
                <a:cxn ang="cd4">
                  <a:pos x="hc" y="b"/>
                </a:cxn>
                <a:cxn ang="cd2">
                  <a:pos x="l" y="vc"/>
                </a:cxn>
                <a:cxn ang="f34">
                  <a:pos x="f55" y="f56"/>
                </a:cxn>
                <a:cxn ang="f34">
                  <a:pos x="f55" y="f56"/>
                </a:cxn>
                <a:cxn ang="f34">
                  <a:pos x="f57" y="f58"/>
                </a:cxn>
                <a:cxn ang="f34">
                  <a:pos x="f59" y="f60"/>
                </a:cxn>
                <a:cxn ang="f34">
                  <a:pos x="f55" y="f56"/>
                </a:cxn>
              </a:cxnLst>
              <a:rect l="f51" t="f54" r="f52" b="f53"/>
              <a:pathLst>
                <a:path w="2050" h="1277">
                  <a:moveTo>
                    <a:pt x="f8" y="f5"/>
                  </a:moveTo>
                  <a:lnTo>
                    <a:pt x="f8" y="f5"/>
                  </a:lnTo>
                  <a:cubicBezTo>
                    <a:pt x="f9" y="f10"/>
                    <a:pt x="f11" y="f12"/>
                    <a:pt x="f5" y="f13"/>
                  </a:cubicBezTo>
                  <a:cubicBezTo>
                    <a:pt x="f14" y="f15"/>
                    <a:pt x="f14" y="f15"/>
                    <a:pt x="f14" y="f15"/>
                  </a:cubicBezTo>
                  <a:lnTo>
                    <a:pt x="f8" y="f5"/>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22" name="Freeform 405">
              <a:extLst>
                <a:ext uri="{FF2B5EF4-FFF2-40B4-BE49-F238E27FC236}">
                  <a16:creationId xmlns:a16="http://schemas.microsoft.com/office/drawing/2014/main" id="{FD420926-30BC-9037-B918-01A5EC198922}"/>
                </a:ext>
              </a:extLst>
            </p:cNvPr>
            <p:cNvSpPr/>
            <p:nvPr/>
          </p:nvSpPr>
          <p:spPr>
            <a:xfrm>
              <a:off x="5704658" y="3633935"/>
              <a:ext cx="997610" cy="618106"/>
            </a:xfrm>
            <a:custGeom>
              <a:avLst/>
              <a:gdLst>
                <a:gd name="f0" fmla="val 10800000"/>
                <a:gd name="f1" fmla="val 5400000"/>
                <a:gd name="f2" fmla="val 180"/>
                <a:gd name="f3" fmla="val w"/>
                <a:gd name="f4" fmla="val h"/>
                <a:gd name="f5" fmla="val 0"/>
                <a:gd name="f6" fmla="val 1935"/>
                <a:gd name="f7" fmla="val 1198"/>
                <a:gd name="f8" fmla="val 1934"/>
                <a:gd name="f9" fmla="val 563"/>
                <a:gd name="f10" fmla="val 1864"/>
                <a:gd name="f11" fmla="val 361"/>
                <a:gd name="f12" fmla="val 1767"/>
                <a:gd name="f13" fmla="val 168"/>
                <a:gd name="f14" fmla="val 1644"/>
                <a:gd name="f15" fmla="val 1197"/>
                <a:gd name="f16" fmla="+- 0 0 -90"/>
                <a:gd name="f17" fmla="*/ f3 1 1935"/>
                <a:gd name="f18" fmla="*/ f4 1 1198"/>
                <a:gd name="f19" fmla="val f5"/>
                <a:gd name="f20" fmla="val f6"/>
                <a:gd name="f21" fmla="val f7"/>
                <a:gd name="f22" fmla="*/ f16 f0 1"/>
                <a:gd name="f23" fmla="+- f21 0 f19"/>
                <a:gd name="f24" fmla="+- f20 0 f19"/>
                <a:gd name="f25" fmla="*/ f22 1 f2"/>
                <a:gd name="f26" fmla="*/ f24 1 1935"/>
                <a:gd name="f27" fmla="*/ f23 1 1198"/>
                <a:gd name="f28" fmla="*/ 1934 f24 1"/>
                <a:gd name="f29" fmla="*/ 563 f23 1"/>
                <a:gd name="f30" fmla="*/ 1644 f24 1"/>
                <a:gd name="f31" fmla="*/ 0 f23 1"/>
                <a:gd name="f32" fmla="*/ 0 f24 1"/>
                <a:gd name="f33" fmla="*/ 1197 f23 1"/>
                <a:gd name="f34" fmla="+- f25 0 f1"/>
                <a:gd name="f35" fmla="*/ f28 1 1935"/>
                <a:gd name="f36" fmla="*/ f29 1 1198"/>
                <a:gd name="f37" fmla="*/ f30 1 1935"/>
                <a:gd name="f38" fmla="*/ f31 1 1198"/>
                <a:gd name="f39" fmla="*/ f32 1 1935"/>
                <a:gd name="f40" fmla="*/ f33 1 1198"/>
                <a:gd name="f41" fmla="*/ 0 1 f26"/>
                <a:gd name="f42" fmla="*/ f20 1 f26"/>
                <a:gd name="f43" fmla="*/ 0 1 f27"/>
                <a:gd name="f44" fmla="*/ f21 1 f27"/>
                <a:gd name="f45" fmla="*/ f35 1 f26"/>
                <a:gd name="f46" fmla="*/ f36 1 f27"/>
                <a:gd name="f47" fmla="*/ f37 1 f26"/>
                <a:gd name="f48" fmla="*/ f38 1 f27"/>
                <a:gd name="f49" fmla="*/ f39 1 f26"/>
                <a:gd name="f50" fmla="*/ f40 1 f27"/>
                <a:gd name="f51" fmla="*/ f41 f17 1"/>
                <a:gd name="f52" fmla="*/ f42 f17 1"/>
                <a:gd name="f53" fmla="*/ f44 f18 1"/>
                <a:gd name="f54" fmla="*/ f43 f18 1"/>
                <a:gd name="f55" fmla="*/ f45 f17 1"/>
                <a:gd name="f56" fmla="*/ f46 f18 1"/>
                <a:gd name="f57" fmla="*/ f47 f17 1"/>
                <a:gd name="f58" fmla="*/ f48 f18 1"/>
                <a:gd name="f59" fmla="*/ f49 f17 1"/>
                <a:gd name="f60" fmla="*/ f50 f18 1"/>
              </a:gdLst>
              <a:ahLst/>
              <a:cxnLst>
                <a:cxn ang="3cd4">
                  <a:pos x="hc" y="t"/>
                </a:cxn>
                <a:cxn ang="0">
                  <a:pos x="r" y="vc"/>
                </a:cxn>
                <a:cxn ang="cd4">
                  <a:pos x="hc" y="b"/>
                </a:cxn>
                <a:cxn ang="cd2">
                  <a:pos x="l" y="vc"/>
                </a:cxn>
                <a:cxn ang="f34">
                  <a:pos x="f55" y="f56"/>
                </a:cxn>
                <a:cxn ang="f34">
                  <a:pos x="f55" y="f56"/>
                </a:cxn>
                <a:cxn ang="f34">
                  <a:pos x="f57" y="f58"/>
                </a:cxn>
                <a:cxn ang="f34">
                  <a:pos x="f59" y="f60"/>
                </a:cxn>
                <a:cxn ang="f34">
                  <a:pos x="f55" y="f56"/>
                </a:cxn>
              </a:cxnLst>
              <a:rect l="f51" t="f54" r="f52" b="f53"/>
              <a:pathLst>
                <a:path w="1935" h="1198">
                  <a:moveTo>
                    <a:pt x="f8" y="f9"/>
                  </a:moveTo>
                  <a:lnTo>
                    <a:pt x="f8" y="f9"/>
                  </a:lnTo>
                  <a:cubicBezTo>
                    <a:pt x="f10" y="f11"/>
                    <a:pt x="f12" y="f13"/>
                    <a:pt x="f14" y="f5"/>
                  </a:cubicBezTo>
                  <a:cubicBezTo>
                    <a:pt x="f5" y="f15"/>
                    <a:pt x="f5" y="f15"/>
                    <a:pt x="f5" y="f15"/>
                  </a:cubicBezTo>
                  <a:lnTo>
                    <a:pt x="f8" y="f9"/>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23" name="Freeform 406">
              <a:extLst>
                <a:ext uri="{FF2B5EF4-FFF2-40B4-BE49-F238E27FC236}">
                  <a16:creationId xmlns:a16="http://schemas.microsoft.com/office/drawing/2014/main" id="{1C2F23AC-0E15-19FB-C2F3-163755041129}"/>
                </a:ext>
              </a:extLst>
            </p:cNvPr>
            <p:cNvSpPr/>
            <p:nvPr/>
          </p:nvSpPr>
          <p:spPr>
            <a:xfrm>
              <a:off x="5681935" y="3136263"/>
              <a:ext cx="345414" cy="1115778"/>
            </a:xfrm>
            <a:custGeom>
              <a:avLst/>
              <a:gdLst>
                <a:gd name="f0" fmla="val 10800000"/>
                <a:gd name="f1" fmla="val 5400000"/>
                <a:gd name="f2" fmla="val 180"/>
                <a:gd name="f3" fmla="val w"/>
                <a:gd name="f4" fmla="val h"/>
                <a:gd name="f5" fmla="val 0"/>
                <a:gd name="f6" fmla="val 669"/>
                <a:gd name="f7" fmla="val 2164"/>
                <a:gd name="f8" fmla="val 668"/>
                <a:gd name="f9" fmla="val 106"/>
                <a:gd name="f10" fmla="val 457"/>
                <a:gd name="f11" fmla="val 35"/>
                <a:gd name="f12" fmla="val 238"/>
                <a:gd name="f13" fmla="val 2163"/>
                <a:gd name="f14" fmla="+- 0 0 -90"/>
                <a:gd name="f15" fmla="*/ f3 1 669"/>
                <a:gd name="f16" fmla="*/ f4 1 2164"/>
                <a:gd name="f17" fmla="val f5"/>
                <a:gd name="f18" fmla="val f6"/>
                <a:gd name="f19" fmla="val f7"/>
                <a:gd name="f20" fmla="*/ f14 f0 1"/>
                <a:gd name="f21" fmla="+- f19 0 f17"/>
                <a:gd name="f22" fmla="+- f18 0 f17"/>
                <a:gd name="f23" fmla="*/ f20 1 f2"/>
                <a:gd name="f24" fmla="*/ f22 1 669"/>
                <a:gd name="f25" fmla="*/ f21 1 2164"/>
                <a:gd name="f26" fmla="*/ 668 f22 1"/>
                <a:gd name="f27" fmla="*/ 106 f21 1"/>
                <a:gd name="f28" fmla="*/ 0 f22 1"/>
                <a:gd name="f29" fmla="*/ 0 f21 1"/>
                <a:gd name="f30" fmla="*/ 2163 f21 1"/>
                <a:gd name="f31" fmla="+- f23 0 f1"/>
                <a:gd name="f32" fmla="*/ f26 1 669"/>
                <a:gd name="f33" fmla="*/ f27 1 2164"/>
                <a:gd name="f34" fmla="*/ f28 1 669"/>
                <a:gd name="f35" fmla="*/ f29 1 2164"/>
                <a:gd name="f36" fmla="*/ f30 1 2164"/>
                <a:gd name="f37" fmla="*/ 0 1 f24"/>
                <a:gd name="f38" fmla="*/ f18 1 f24"/>
                <a:gd name="f39" fmla="*/ 0 1 f25"/>
                <a:gd name="f40" fmla="*/ f19 1 f25"/>
                <a:gd name="f41" fmla="*/ f32 1 f24"/>
                <a:gd name="f42" fmla="*/ f33 1 f25"/>
                <a:gd name="f43" fmla="*/ f34 1 f24"/>
                <a:gd name="f44" fmla="*/ f35 1 f25"/>
                <a:gd name="f45" fmla="*/ f36 1 f25"/>
                <a:gd name="f46" fmla="*/ f37 f15 1"/>
                <a:gd name="f47" fmla="*/ f38 f15 1"/>
                <a:gd name="f48" fmla="*/ f40 f16 1"/>
                <a:gd name="f49" fmla="*/ f39 f16 1"/>
                <a:gd name="f50" fmla="*/ f41 f15 1"/>
                <a:gd name="f51" fmla="*/ f42 f16 1"/>
                <a:gd name="f52" fmla="*/ f43 f15 1"/>
                <a:gd name="f53" fmla="*/ f44 f16 1"/>
                <a:gd name="f54" fmla="*/ f45 f16 1"/>
              </a:gdLst>
              <a:ahLst/>
              <a:cxnLst>
                <a:cxn ang="3cd4">
                  <a:pos x="hc" y="t"/>
                </a:cxn>
                <a:cxn ang="0">
                  <a:pos x="r" y="vc"/>
                </a:cxn>
                <a:cxn ang="cd4">
                  <a:pos x="hc" y="b"/>
                </a:cxn>
                <a:cxn ang="cd2">
                  <a:pos x="l" y="vc"/>
                </a:cxn>
                <a:cxn ang="f31">
                  <a:pos x="f50" y="f51"/>
                </a:cxn>
                <a:cxn ang="f31">
                  <a:pos x="f50" y="f51"/>
                </a:cxn>
                <a:cxn ang="f31">
                  <a:pos x="f52" y="f53"/>
                </a:cxn>
                <a:cxn ang="f31">
                  <a:pos x="f52" y="f54"/>
                </a:cxn>
                <a:cxn ang="f31">
                  <a:pos x="f50" y="f51"/>
                </a:cxn>
              </a:cxnLst>
              <a:rect l="f46" t="f49" r="f47" b="f48"/>
              <a:pathLst>
                <a:path w="669" h="2164">
                  <a:moveTo>
                    <a:pt x="f8" y="f9"/>
                  </a:moveTo>
                  <a:lnTo>
                    <a:pt x="f8" y="f9"/>
                  </a:lnTo>
                  <a:cubicBezTo>
                    <a:pt x="f10" y="f11"/>
                    <a:pt x="f12" y="f5"/>
                    <a:pt x="f5" y="f5"/>
                  </a:cubicBezTo>
                  <a:cubicBezTo>
                    <a:pt x="f5" y="f13"/>
                    <a:pt x="f5" y="f13"/>
                    <a:pt x="f5" y="f13"/>
                  </a:cubicBezTo>
                  <a:lnTo>
                    <a:pt x="f8" y="f9"/>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24" name="Freeform 407">
              <a:extLst>
                <a:ext uri="{FF2B5EF4-FFF2-40B4-BE49-F238E27FC236}">
                  <a16:creationId xmlns:a16="http://schemas.microsoft.com/office/drawing/2014/main" id="{94E8A2B1-F876-4EC3-BF22-784E10502E9B}"/>
                </a:ext>
              </a:extLst>
            </p:cNvPr>
            <p:cNvSpPr/>
            <p:nvPr/>
          </p:nvSpPr>
          <p:spPr>
            <a:xfrm>
              <a:off x="5704658" y="3404420"/>
              <a:ext cx="847630" cy="847630"/>
            </a:xfrm>
            <a:custGeom>
              <a:avLst/>
              <a:gdLst>
                <a:gd name="f0" fmla="val 10800000"/>
                <a:gd name="f1" fmla="val 5400000"/>
                <a:gd name="f2" fmla="val 180"/>
                <a:gd name="f3" fmla="val w"/>
                <a:gd name="f4" fmla="val h"/>
                <a:gd name="f5" fmla="val 0"/>
                <a:gd name="f6" fmla="val 1645"/>
                <a:gd name="f7" fmla="val 1644"/>
                <a:gd name="f8" fmla="val 447"/>
                <a:gd name="f9" fmla="val 1512"/>
                <a:gd name="f10" fmla="val 273"/>
                <a:gd name="f11" fmla="val 1363"/>
                <a:gd name="f12" fmla="val 123"/>
                <a:gd name="f13" fmla="val 1196"/>
                <a:gd name="f14" fmla="+- 0 0 -90"/>
                <a:gd name="f15" fmla="*/ f3 1 1645"/>
                <a:gd name="f16" fmla="*/ f4 1 1645"/>
                <a:gd name="f17" fmla="val f5"/>
                <a:gd name="f18" fmla="val f6"/>
                <a:gd name="f19" fmla="*/ f14 f0 1"/>
                <a:gd name="f20" fmla="+- f18 0 f17"/>
                <a:gd name="f21" fmla="*/ f19 1 f2"/>
                <a:gd name="f22" fmla="*/ f20 1 1645"/>
                <a:gd name="f23" fmla="*/ 1644 f20 1"/>
                <a:gd name="f24" fmla="*/ 447 f20 1"/>
                <a:gd name="f25" fmla="*/ 1196 f20 1"/>
                <a:gd name="f26" fmla="*/ 0 f20 1"/>
                <a:gd name="f27" fmla="+- f21 0 f1"/>
                <a:gd name="f28" fmla="*/ f23 1 1645"/>
                <a:gd name="f29" fmla="*/ f24 1 1645"/>
                <a:gd name="f30" fmla="*/ f25 1 1645"/>
                <a:gd name="f31" fmla="*/ f26 1 1645"/>
                <a:gd name="f32" fmla="*/ 0 1 f22"/>
                <a:gd name="f33" fmla="*/ f18 1 f22"/>
                <a:gd name="f34" fmla="*/ f28 1 f22"/>
                <a:gd name="f35" fmla="*/ f29 1 f22"/>
                <a:gd name="f36" fmla="*/ f30 1 f22"/>
                <a:gd name="f37" fmla="*/ f31 1 f22"/>
                <a:gd name="f38" fmla="*/ f32 f15 1"/>
                <a:gd name="f39" fmla="*/ f33 f15 1"/>
                <a:gd name="f40" fmla="*/ f33 f16 1"/>
                <a:gd name="f41" fmla="*/ f32 f16 1"/>
                <a:gd name="f42" fmla="*/ f34 f15 1"/>
                <a:gd name="f43" fmla="*/ f35 f16 1"/>
                <a:gd name="f44" fmla="*/ f36 f15 1"/>
                <a:gd name="f45" fmla="*/ f37 f16 1"/>
                <a:gd name="f46" fmla="*/ f37 f15 1"/>
                <a:gd name="f47" fmla="*/ f34 f16 1"/>
              </a:gdLst>
              <a:ahLst/>
              <a:cxnLst>
                <a:cxn ang="3cd4">
                  <a:pos x="hc" y="t"/>
                </a:cxn>
                <a:cxn ang="0">
                  <a:pos x="r" y="vc"/>
                </a:cxn>
                <a:cxn ang="cd4">
                  <a:pos x="hc" y="b"/>
                </a:cxn>
                <a:cxn ang="cd2">
                  <a:pos x="l" y="vc"/>
                </a:cxn>
                <a:cxn ang="f27">
                  <a:pos x="f42" y="f43"/>
                </a:cxn>
                <a:cxn ang="f27">
                  <a:pos x="f42" y="f43"/>
                </a:cxn>
                <a:cxn ang="f27">
                  <a:pos x="f44" y="f45"/>
                </a:cxn>
                <a:cxn ang="f27">
                  <a:pos x="f46" y="f47"/>
                </a:cxn>
                <a:cxn ang="f27">
                  <a:pos x="f42" y="f43"/>
                </a:cxn>
              </a:cxnLst>
              <a:rect l="f38" t="f41" r="f39" b="f40"/>
              <a:pathLst>
                <a:path w="1645" h="1645">
                  <a:moveTo>
                    <a:pt x="f7" y="f8"/>
                  </a:moveTo>
                  <a:lnTo>
                    <a:pt x="f7" y="f8"/>
                  </a:lnTo>
                  <a:cubicBezTo>
                    <a:pt x="f9" y="f10"/>
                    <a:pt x="f11" y="f12"/>
                    <a:pt x="f13" y="f5"/>
                  </a:cubicBezTo>
                  <a:cubicBezTo>
                    <a:pt x="f5" y="f7"/>
                    <a:pt x="f5" y="f7"/>
                    <a:pt x="f5" y="f7"/>
                  </a:cubicBezTo>
                  <a:lnTo>
                    <a:pt x="f7" y="f8"/>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25" name="Freeform 408">
              <a:extLst>
                <a:ext uri="{FF2B5EF4-FFF2-40B4-BE49-F238E27FC236}">
                  <a16:creationId xmlns:a16="http://schemas.microsoft.com/office/drawing/2014/main" id="{A877DA4F-FFA4-3C8A-1417-B660E7E02562}"/>
                </a:ext>
              </a:extLst>
            </p:cNvPr>
            <p:cNvSpPr/>
            <p:nvPr/>
          </p:nvSpPr>
          <p:spPr>
            <a:xfrm>
              <a:off x="4572978" y="4252042"/>
              <a:ext cx="1111233" cy="345414"/>
            </a:xfrm>
            <a:custGeom>
              <a:avLst/>
              <a:gdLst>
                <a:gd name="f0" fmla="val 10800000"/>
                <a:gd name="f1" fmla="val 5400000"/>
                <a:gd name="f2" fmla="val 180"/>
                <a:gd name="f3" fmla="val w"/>
                <a:gd name="f4" fmla="val h"/>
                <a:gd name="f5" fmla="val 0"/>
                <a:gd name="f6" fmla="val 2156"/>
                <a:gd name="f7" fmla="val 669"/>
                <a:gd name="f8" fmla="val 229"/>
                <a:gd name="f9" fmla="val 35"/>
                <a:gd name="f10" fmla="val 457"/>
                <a:gd name="f11" fmla="val 106"/>
                <a:gd name="f12" fmla="val 668"/>
                <a:gd name="f13" fmla="val 2155"/>
                <a:gd name="f14" fmla="+- 0 0 -90"/>
                <a:gd name="f15" fmla="*/ f3 1 2156"/>
                <a:gd name="f16" fmla="*/ f4 1 669"/>
                <a:gd name="f17" fmla="val f5"/>
                <a:gd name="f18" fmla="val f6"/>
                <a:gd name="f19" fmla="val f7"/>
                <a:gd name="f20" fmla="*/ f14 f0 1"/>
                <a:gd name="f21" fmla="+- f19 0 f17"/>
                <a:gd name="f22" fmla="+- f18 0 f17"/>
                <a:gd name="f23" fmla="*/ f20 1 f2"/>
                <a:gd name="f24" fmla="*/ f22 1 2156"/>
                <a:gd name="f25" fmla="*/ f21 1 669"/>
                <a:gd name="f26" fmla="*/ 0 f22 1"/>
                <a:gd name="f27" fmla="*/ 0 f21 1"/>
                <a:gd name="f28" fmla="*/ 106 f22 1"/>
                <a:gd name="f29" fmla="*/ 668 f21 1"/>
                <a:gd name="f30" fmla="*/ 2155 f22 1"/>
                <a:gd name="f31" fmla="+- f23 0 f1"/>
                <a:gd name="f32" fmla="*/ f26 1 2156"/>
                <a:gd name="f33" fmla="*/ f27 1 669"/>
                <a:gd name="f34" fmla="*/ f28 1 2156"/>
                <a:gd name="f35" fmla="*/ f29 1 669"/>
                <a:gd name="f36" fmla="*/ f30 1 2156"/>
                <a:gd name="f37" fmla="*/ 0 1 f24"/>
                <a:gd name="f38" fmla="*/ f18 1 f24"/>
                <a:gd name="f39" fmla="*/ 0 1 f25"/>
                <a:gd name="f40" fmla="*/ f19 1 f25"/>
                <a:gd name="f41" fmla="*/ f32 1 f24"/>
                <a:gd name="f42" fmla="*/ f33 1 f25"/>
                <a:gd name="f43" fmla="*/ f34 1 f24"/>
                <a:gd name="f44" fmla="*/ f35 1 f25"/>
                <a:gd name="f45" fmla="*/ f36 1 f24"/>
                <a:gd name="f46" fmla="*/ f37 f15 1"/>
                <a:gd name="f47" fmla="*/ f38 f15 1"/>
                <a:gd name="f48" fmla="*/ f40 f16 1"/>
                <a:gd name="f49" fmla="*/ f39 f16 1"/>
                <a:gd name="f50" fmla="*/ f41 f15 1"/>
                <a:gd name="f51" fmla="*/ f42 f16 1"/>
                <a:gd name="f52" fmla="*/ f43 f15 1"/>
                <a:gd name="f53" fmla="*/ f44 f16 1"/>
                <a:gd name="f54" fmla="*/ f45 f15 1"/>
              </a:gdLst>
              <a:ahLst/>
              <a:cxnLst>
                <a:cxn ang="3cd4">
                  <a:pos x="hc" y="t"/>
                </a:cxn>
                <a:cxn ang="0">
                  <a:pos x="r" y="vc"/>
                </a:cxn>
                <a:cxn ang="cd4">
                  <a:pos x="hc" y="b"/>
                </a:cxn>
                <a:cxn ang="cd2">
                  <a:pos x="l" y="vc"/>
                </a:cxn>
                <a:cxn ang="f31">
                  <a:pos x="f50" y="f51"/>
                </a:cxn>
                <a:cxn ang="f31">
                  <a:pos x="f50" y="f51"/>
                </a:cxn>
                <a:cxn ang="f31">
                  <a:pos x="f52" y="f53"/>
                </a:cxn>
                <a:cxn ang="f31">
                  <a:pos x="f54" y="f51"/>
                </a:cxn>
                <a:cxn ang="f31">
                  <a:pos x="f50" y="f51"/>
                </a:cxn>
              </a:cxnLst>
              <a:rect l="f46" t="f49" r="f47" b="f48"/>
              <a:pathLst>
                <a:path w="2156" h="669">
                  <a:moveTo>
                    <a:pt x="f5" y="f5"/>
                  </a:moveTo>
                  <a:lnTo>
                    <a:pt x="f5" y="f5"/>
                  </a:lnTo>
                  <a:cubicBezTo>
                    <a:pt x="f5" y="f8"/>
                    <a:pt x="f9" y="f10"/>
                    <a:pt x="f11" y="f12"/>
                  </a:cubicBezTo>
                  <a:cubicBezTo>
                    <a:pt x="f13" y="f5"/>
                    <a:pt x="f13" y="f5"/>
                    <a:pt x="f13" y="f5"/>
                  </a:cubicBezTo>
                  <a:lnTo>
                    <a:pt x="f5" y="f5"/>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26" name="Freeform 409">
              <a:extLst>
                <a:ext uri="{FF2B5EF4-FFF2-40B4-BE49-F238E27FC236}">
                  <a16:creationId xmlns:a16="http://schemas.microsoft.com/office/drawing/2014/main" id="{1DD7940E-1634-CBEE-722C-C63FD9577210}"/>
                </a:ext>
              </a:extLst>
            </p:cNvPr>
            <p:cNvSpPr/>
            <p:nvPr/>
          </p:nvSpPr>
          <p:spPr>
            <a:xfrm>
              <a:off x="5681935" y="3190807"/>
              <a:ext cx="656740" cy="1061234"/>
            </a:xfrm>
            <a:custGeom>
              <a:avLst/>
              <a:gdLst>
                <a:gd name="f0" fmla="val 10800000"/>
                <a:gd name="f1" fmla="val 5400000"/>
                <a:gd name="f2" fmla="val 180"/>
                <a:gd name="f3" fmla="val w"/>
                <a:gd name="f4" fmla="val h"/>
                <a:gd name="f5" fmla="val 0"/>
                <a:gd name="f6" fmla="val 1276"/>
                <a:gd name="f7" fmla="val 2058"/>
                <a:gd name="f8" fmla="val 1275"/>
                <a:gd name="f9" fmla="val 307"/>
                <a:gd name="f10" fmla="val 1090"/>
                <a:gd name="f11" fmla="val 175"/>
                <a:gd name="f12" fmla="val 888"/>
                <a:gd name="f13" fmla="val 70"/>
                <a:gd name="f14" fmla="val 668"/>
                <a:gd name="f15" fmla="val 2057"/>
                <a:gd name="f16" fmla="+- 0 0 -90"/>
                <a:gd name="f17" fmla="*/ f3 1 1276"/>
                <a:gd name="f18" fmla="*/ f4 1 2058"/>
                <a:gd name="f19" fmla="val f5"/>
                <a:gd name="f20" fmla="val f6"/>
                <a:gd name="f21" fmla="val f7"/>
                <a:gd name="f22" fmla="*/ f16 f0 1"/>
                <a:gd name="f23" fmla="+- f21 0 f19"/>
                <a:gd name="f24" fmla="+- f20 0 f19"/>
                <a:gd name="f25" fmla="*/ f22 1 f2"/>
                <a:gd name="f26" fmla="*/ f24 1 1276"/>
                <a:gd name="f27" fmla="*/ f23 1 2058"/>
                <a:gd name="f28" fmla="*/ 1275 f24 1"/>
                <a:gd name="f29" fmla="*/ 307 f23 1"/>
                <a:gd name="f30" fmla="*/ 668 f24 1"/>
                <a:gd name="f31" fmla="*/ 0 f23 1"/>
                <a:gd name="f32" fmla="*/ 0 f24 1"/>
                <a:gd name="f33" fmla="*/ 2057 f23 1"/>
                <a:gd name="f34" fmla="+- f25 0 f1"/>
                <a:gd name="f35" fmla="*/ f28 1 1276"/>
                <a:gd name="f36" fmla="*/ f29 1 2058"/>
                <a:gd name="f37" fmla="*/ f30 1 1276"/>
                <a:gd name="f38" fmla="*/ f31 1 2058"/>
                <a:gd name="f39" fmla="*/ f32 1 1276"/>
                <a:gd name="f40" fmla="*/ f33 1 2058"/>
                <a:gd name="f41" fmla="*/ 0 1 f26"/>
                <a:gd name="f42" fmla="*/ f20 1 f26"/>
                <a:gd name="f43" fmla="*/ 0 1 f27"/>
                <a:gd name="f44" fmla="*/ f21 1 f27"/>
                <a:gd name="f45" fmla="*/ f35 1 f26"/>
                <a:gd name="f46" fmla="*/ f36 1 f27"/>
                <a:gd name="f47" fmla="*/ f37 1 f26"/>
                <a:gd name="f48" fmla="*/ f38 1 f27"/>
                <a:gd name="f49" fmla="*/ f39 1 f26"/>
                <a:gd name="f50" fmla="*/ f40 1 f27"/>
                <a:gd name="f51" fmla="*/ f41 f17 1"/>
                <a:gd name="f52" fmla="*/ f42 f17 1"/>
                <a:gd name="f53" fmla="*/ f44 f18 1"/>
                <a:gd name="f54" fmla="*/ f43 f18 1"/>
                <a:gd name="f55" fmla="*/ f45 f17 1"/>
                <a:gd name="f56" fmla="*/ f46 f18 1"/>
                <a:gd name="f57" fmla="*/ f47 f17 1"/>
                <a:gd name="f58" fmla="*/ f48 f18 1"/>
                <a:gd name="f59" fmla="*/ f49 f17 1"/>
                <a:gd name="f60" fmla="*/ f50 f18 1"/>
              </a:gdLst>
              <a:ahLst/>
              <a:cxnLst>
                <a:cxn ang="3cd4">
                  <a:pos x="hc" y="t"/>
                </a:cxn>
                <a:cxn ang="0">
                  <a:pos x="r" y="vc"/>
                </a:cxn>
                <a:cxn ang="cd4">
                  <a:pos x="hc" y="b"/>
                </a:cxn>
                <a:cxn ang="cd2">
                  <a:pos x="l" y="vc"/>
                </a:cxn>
                <a:cxn ang="f34">
                  <a:pos x="f55" y="f56"/>
                </a:cxn>
                <a:cxn ang="f34">
                  <a:pos x="f55" y="f56"/>
                </a:cxn>
                <a:cxn ang="f34">
                  <a:pos x="f57" y="f58"/>
                </a:cxn>
                <a:cxn ang="f34">
                  <a:pos x="f59" y="f60"/>
                </a:cxn>
                <a:cxn ang="f34">
                  <a:pos x="f55" y="f56"/>
                </a:cxn>
              </a:cxnLst>
              <a:rect l="f51" t="f54" r="f52" b="f53"/>
              <a:pathLst>
                <a:path w="1276" h="2058">
                  <a:moveTo>
                    <a:pt x="f8" y="f9"/>
                  </a:moveTo>
                  <a:lnTo>
                    <a:pt x="f8" y="f9"/>
                  </a:lnTo>
                  <a:cubicBezTo>
                    <a:pt x="f10" y="f11"/>
                    <a:pt x="f12" y="f13"/>
                    <a:pt x="f14" y="f5"/>
                  </a:cubicBezTo>
                  <a:cubicBezTo>
                    <a:pt x="f5" y="f15"/>
                    <a:pt x="f5" y="f15"/>
                    <a:pt x="f5" y="f15"/>
                  </a:cubicBezTo>
                  <a:lnTo>
                    <a:pt x="f8" y="f9"/>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27" name="Freeform 410">
              <a:extLst>
                <a:ext uri="{FF2B5EF4-FFF2-40B4-BE49-F238E27FC236}">
                  <a16:creationId xmlns:a16="http://schemas.microsoft.com/office/drawing/2014/main" id="{76D770BC-BC6E-CB98-16AF-C8E64A6657EE}"/>
                </a:ext>
              </a:extLst>
            </p:cNvPr>
            <p:cNvSpPr/>
            <p:nvPr/>
          </p:nvSpPr>
          <p:spPr>
            <a:xfrm>
              <a:off x="4572978" y="3906627"/>
              <a:ext cx="1111233" cy="345414"/>
            </a:xfrm>
            <a:custGeom>
              <a:avLst/>
              <a:gdLst>
                <a:gd name="f0" fmla="val 10800000"/>
                <a:gd name="f1" fmla="val 5400000"/>
                <a:gd name="f2" fmla="val 180"/>
                <a:gd name="f3" fmla="val w"/>
                <a:gd name="f4" fmla="val h"/>
                <a:gd name="f5" fmla="val 0"/>
                <a:gd name="f6" fmla="val 2156"/>
                <a:gd name="f7" fmla="val 670"/>
                <a:gd name="f8" fmla="val 106"/>
                <a:gd name="f9" fmla="val 35"/>
                <a:gd name="f10" fmla="val 211"/>
                <a:gd name="f11" fmla="val 431"/>
                <a:gd name="f12" fmla="val 669"/>
                <a:gd name="f13" fmla="val 2155"/>
                <a:gd name="f14" fmla="+- 0 0 -90"/>
                <a:gd name="f15" fmla="*/ f3 1 2156"/>
                <a:gd name="f16" fmla="*/ f4 1 670"/>
                <a:gd name="f17" fmla="val f5"/>
                <a:gd name="f18" fmla="val f6"/>
                <a:gd name="f19" fmla="val f7"/>
                <a:gd name="f20" fmla="*/ f14 f0 1"/>
                <a:gd name="f21" fmla="+- f19 0 f17"/>
                <a:gd name="f22" fmla="+- f18 0 f17"/>
                <a:gd name="f23" fmla="*/ f20 1 f2"/>
                <a:gd name="f24" fmla="*/ f22 1 2156"/>
                <a:gd name="f25" fmla="*/ f21 1 670"/>
                <a:gd name="f26" fmla="*/ 106 f22 1"/>
                <a:gd name="f27" fmla="*/ 0 f21 1"/>
                <a:gd name="f28" fmla="*/ 0 f22 1"/>
                <a:gd name="f29" fmla="*/ 669 f21 1"/>
                <a:gd name="f30" fmla="*/ 2155 f22 1"/>
                <a:gd name="f31" fmla="+- f23 0 f1"/>
                <a:gd name="f32" fmla="*/ f26 1 2156"/>
                <a:gd name="f33" fmla="*/ f27 1 670"/>
                <a:gd name="f34" fmla="*/ f28 1 2156"/>
                <a:gd name="f35" fmla="*/ f29 1 670"/>
                <a:gd name="f36" fmla="*/ f30 1 2156"/>
                <a:gd name="f37" fmla="*/ 0 1 f24"/>
                <a:gd name="f38" fmla="*/ f18 1 f24"/>
                <a:gd name="f39" fmla="*/ 0 1 f25"/>
                <a:gd name="f40" fmla="*/ f19 1 f25"/>
                <a:gd name="f41" fmla="*/ f32 1 f24"/>
                <a:gd name="f42" fmla="*/ f33 1 f25"/>
                <a:gd name="f43" fmla="*/ f34 1 f24"/>
                <a:gd name="f44" fmla="*/ f35 1 f25"/>
                <a:gd name="f45" fmla="*/ f36 1 f24"/>
                <a:gd name="f46" fmla="*/ f37 f15 1"/>
                <a:gd name="f47" fmla="*/ f38 f15 1"/>
                <a:gd name="f48" fmla="*/ f40 f16 1"/>
                <a:gd name="f49" fmla="*/ f39 f16 1"/>
                <a:gd name="f50" fmla="*/ f41 f15 1"/>
                <a:gd name="f51" fmla="*/ f42 f16 1"/>
                <a:gd name="f52" fmla="*/ f43 f15 1"/>
                <a:gd name="f53" fmla="*/ f44 f16 1"/>
                <a:gd name="f54" fmla="*/ f45 f15 1"/>
              </a:gdLst>
              <a:ahLst/>
              <a:cxnLst>
                <a:cxn ang="3cd4">
                  <a:pos x="hc" y="t"/>
                </a:cxn>
                <a:cxn ang="0">
                  <a:pos x="r" y="vc"/>
                </a:cxn>
                <a:cxn ang="cd4">
                  <a:pos x="hc" y="b"/>
                </a:cxn>
                <a:cxn ang="cd2">
                  <a:pos x="l" y="vc"/>
                </a:cxn>
                <a:cxn ang="f31">
                  <a:pos x="f50" y="f51"/>
                </a:cxn>
                <a:cxn ang="f31">
                  <a:pos x="f50" y="f51"/>
                </a:cxn>
                <a:cxn ang="f31">
                  <a:pos x="f52" y="f53"/>
                </a:cxn>
                <a:cxn ang="f31">
                  <a:pos x="f54" y="f53"/>
                </a:cxn>
                <a:cxn ang="f31">
                  <a:pos x="f50" y="f51"/>
                </a:cxn>
              </a:cxnLst>
              <a:rect l="f46" t="f49" r="f47" b="f48"/>
              <a:pathLst>
                <a:path w="2156" h="670">
                  <a:moveTo>
                    <a:pt x="f8" y="f5"/>
                  </a:moveTo>
                  <a:lnTo>
                    <a:pt x="f8" y="f5"/>
                  </a:lnTo>
                  <a:cubicBezTo>
                    <a:pt x="f9" y="f10"/>
                    <a:pt x="f5" y="f11"/>
                    <a:pt x="f5" y="f12"/>
                  </a:cubicBezTo>
                  <a:cubicBezTo>
                    <a:pt x="f13" y="f12"/>
                    <a:pt x="f13" y="f12"/>
                    <a:pt x="f13" y="f12"/>
                  </a:cubicBezTo>
                  <a:lnTo>
                    <a:pt x="f8" y="f5"/>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28" name="Freeform 411">
              <a:extLst>
                <a:ext uri="{FF2B5EF4-FFF2-40B4-BE49-F238E27FC236}">
                  <a16:creationId xmlns:a16="http://schemas.microsoft.com/office/drawing/2014/main" id="{47064BA0-1352-9D8B-1B05-F6B4B56E873A}"/>
                </a:ext>
              </a:extLst>
            </p:cNvPr>
            <p:cNvSpPr/>
            <p:nvPr/>
          </p:nvSpPr>
          <p:spPr>
            <a:xfrm>
              <a:off x="5704658" y="4252042"/>
              <a:ext cx="847630" cy="847630"/>
            </a:xfrm>
            <a:custGeom>
              <a:avLst/>
              <a:gdLst>
                <a:gd name="f0" fmla="val 10800000"/>
                <a:gd name="f1" fmla="val 5400000"/>
                <a:gd name="f2" fmla="val 180"/>
                <a:gd name="f3" fmla="val w"/>
                <a:gd name="f4" fmla="val h"/>
                <a:gd name="f5" fmla="val 0"/>
                <a:gd name="f6" fmla="val 1645"/>
                <a:gd name="f7" fmla="val 1646"/>
                <a:gd name="f8" fmla="val 1196"/>
                <a:gd name="f9" fmla="val 1363"/>
                <a:gd name="f10" fmla="val 1513"/>
                <a:gd name="f11" fmla="val 1512"/>
                <a:gd name="f12" fmla="val 1644"/>
                <a:gd name="f13" fmla="val 1187"/>
                <a:gd name="f14" fmla="+- 0 0 -90"/>
                <a:gd name="f15" fmla="*/ f3 1 1645"/>
                <a:gd name="f16" fmla="*/ f4 1 1646"/>
                <a:gd name="f17" fmla="val f5"/>
                <a:gd name="f18" fmla="val f6"/>
                <a:gd name="f19" fmla="val f7"/>
                <a:gd name="f20" fmla="*/ f14 f0 1"/>
                <a:gd name="f21" fmla="+- f19 0 f17"/>
                <a:gd name="f22" fmla="+- f18 0 f17"/>
                <a:gd name="f23" fmla="*/ f20 1 f2"/>
                <a:gd name="f24" fmla="*/ f22 1 1645"/>
                <a:gd name="f25" fmla="*/ f21 1 1646"/>
                <a:gd name="f26" fmla="*/ 1196 f22 1"/>
                <a:gd name="f27" fmla="*/ 1645 f21 1"/>
                <a:gd name="f28" fmla="*/ 1644 f22 1"/>
                <a:gd name="f29" fmla="*/ 1187 f21 1"/>
                <a:gd name="f30" fmla="*/ 0 f22 1"/>
                <a:gd name="f31" fmla="*/ 0 f21 1"/>
                <a:gd name="f32" fmla="+- f23 0 f1"/>
                <a:gd name="f33" fmla="*/ f26 1 1645"/>
                <a:gd name="f34" fmla="*/ f27 1 1646"/>
                <a:gd name="f35" fmla="*/ f28 1 1645"/>
                <a:gd name="f36" fmla="*/ f29 1 1646"/>
                <a:gd name="f37" fmla="*/ f30 1 1645"/>
                <a:gd name="f38" fmla="*/ f31 1 1646"/>
                <a:gd name="f39" fmla="*/ 0 1 f24"/>
                <a:gd name="f40" fmla="*/ f18 1 f24"/>
                <a:gd name="f41" fmla="*/ 0 1 f25"/>
                <a:gd name="f42" fmla="*/ f19 1 f25"/>
                <a:gd name="f43" fmla="*/ f33 1 f24"/>
                <a:gd name="f44" fmla="*/ f34 1 f25"/>
                <a:gd name="f45" fmla="*/ f35 1 f24"/>
                <a:gd name="f46" fmla="*/ f36 1 f25"/>
                <a:gd name="f47" fmla="*/ f37 1 f24"/>
                <a:gd name="f48" fmla="*/ f38 1 f25"/>
                <a:gd name="f49" fmla="*/ f39 f15 1"/>
                <a:gd name="f50" fmla="*/ f40 f15 1"/>
                <a:gd name="f51" fmla="*/ f42 f16 1"/>
                <a:gd name="f52" fmla="*/ f41 f16 1"/>
                <a:gd name="f53" fmla="*/ f43 f15 1"/>
                <a:gd name="f54" fmla="*/ f44 f16 1"/>
                <a:gd name="f55" fmla="*/ f45 f15 1"/>
                <a:gd name="f56" fmla="*/ f46 f16 1"/>
                <a:gd name="f57" fmla="*/ f47 f15 1"/>
                <a:gd name="f58" fmla="*/ f48 f16 1"/>
              </a:gdLst>
              <a:ahLst/>
              <a:cxnLst>
                <a:cxn ang="3cd4">
                  <a:pos x="hc" y="t"/>
                </a:cxn>
                <a:cxn ang="0">
                  <a:pos x="r" y="vc"/>
                </a:cxn>
                <a:cxn ang="cd4">
                  <a:pos x="hc" y="b"/>
                </a:cxn>
                <a:cxn ang="cd2">
                  <a:pos x="l" y="vc"/>
                </a:cxn>
                <a:cxn ang="f32">
                  <a:pos x="f53" y="f54"/>
                </a:cxn>
                <a:cxn ang="f32">
                  <a:pos x="f53" y="f54"/>
                </a:cxn>
                <a:cxn ang="f32">
                  <a:pos x="f55" y="f56"/>
                </a:cxn>
                <a:cxn ang="f32">
                  <a:pos x="f57" y="f58"/>
                </a:cxn>
                <a:cxn ang="f32">
                  <a:pos x="f53" y="f54"/>
                </a:cxn>
              </a:cxnLst>
              <a:rect l="f49" t="f52" r="f50" b="f51"/>
              <a:pathLst>
                <a:path w="1645" h="1646">
                  <a:moveTo>
                    <a:pt x="f8" y="f6"/>
                  </a:moveTo>
                  <a:lnTo>
                    <a:pt x="f8" y="f6"/>
                  </a:lnTo>
                  <a:cubicBezTo>
                    <a:pt x="f9" y="f10"/>
                    <a:pt x="f11" y="f9"/>
                    <a:pt x="f12" y="f13"/>
                  </a:cubicBezTo>
                  <a:cubicBezTo>
                    <a:pt x="f5" y="f5"/>
                    <a:pt x="f5" y="f5"/>
                    <a:pt x="f5" y="f5"/>
                  </a:cubicBezTo>
                  <a:lnTo>
                    <a:pt x="f8" y="f6"/>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29" name="Freeform 412">
              <a:extLst>
                <a:ext uri="{FF2B5EF4-FFF2-40B4-BE49-F238E27FC236}">
                  <a16:creationId xmlns:a16="http://schemas.microsoft.com/office/drawing/2014/main" id="{8BDC839E-2360-E3A1-DFAA-056FFE72D4C3}"/>
                </a:ext>
              </a:extLst>
            </p:cNvPr>
            <p:cNvSpPr/>
            <p:nvPr/>
          </p:nvSpPr>
          <p:spPr>
            <a:xfrm>
              <a:off x="5704658" y="4252042"/>
              <a:ext cx="615839" cy="993065"/>
            </a:xfrm>
            <a:custGeom>
              <a:avLst/>
              <a:gdLst>
                <a:gd name="f0" fmla="val 10800000"/>
                <a:gd name="f1" fmla="val 5400000"/>
                <a:gd name="f2" fmla="val 180"/>
                <a:gd name="f3" fmla="val w"/>
                <a:gd name="f4" fmla="val h"/>
                <a:gd name="f5" fmla="val 0"/>
                <a:gd name="f6" fmla="val 1197"/>
                <a:gd name="f7" fmla="val 1927"/>
                <a:gd name="f8" fmla="val 624"/>
                <a:gd name="f9" fmla="val 1926"/>
                <a:gd name="f10" fmla="val 835"/>
                <a:gd name="f11" fmla="val 1865"/>
                <a:gd name="f12" fmla="val 1020"/>
                <a:gd name="f13" fmla="val 1768"/>
                <a:gd name="f14" fmla="val 1196"/>
                <a:gd name="f15" fmla="val 1645"/>
                <a:gd name="f16" fmla="+- 0 0 -90"/>
                <a:gd name="f17" fmla="*/ f3 1 1197"/>
                <a:gd name="f18" fmla="*/ f4 1 1927"/>
                <a:gd name="f19" fmla="val f5"/>
                <a:gd name="f20" fmla="val f6"/>
                <a:gd name="f21" fmla="val f7"/>
                <a:gd name="f22" fmla="*/ f16 f0 1"/>
                <a:gd name="f23" fmla="+- f21 0 f19"/>
                <a:gd name="f24" fmla="+- f20 0 f19"/>
                <a:gd name="f25" fmla="*/ f22 1 f2"/>
                <a:gd name="f26" fmla="*/ f24 1 1197"/>
                <a:gd name="f27" fmla="*/ f23 1 1927"/>
                <a:gd name="f28" fmla="*/ 624 f24 1"/>
                <a:gd name="f29" fmla="*/ 1926 f23 1"/>
                <a:gd name="f30" fmla="*/ 1196 f24 1"/>
                <a:gd name="f31" fmla="*/ 1645 f23 1"/>
                <a:gd name="f32" fmla="*/ 0 f24 1"/>
                <a:gd name="f33" fmla="*/ 0 f23 1"/>
                <a:gd name="f34" fmla="+- f25 0 f1"/>
                <a:gd name="f35" fmla="*/ f28 1 1197"/>
                <a:gd name="f36" fmla="*/ f29 1 1927"/>
                <a:gd name="f37" fmla="*/ f30 1 1197"/>
                <a:gd name="f38" fmla="*/ f31 1 1927"/>
                <a:gd name="f39" fmla="*/ f32 1 1197"/>
                <a:gd name="f40" fmla="*/ f33 1 1927"/>
                <a:gd name="f41" fmla="*/ 0 1 f26"/>
                <a:gd name="f42" fmla="*/ f20 1 f26"/>
                <a:gd name="f43" fmla="*/ 0 1 f27"/>
                <a:gd name="f44" fmla="*/ f21 1 f27"/>
                <a:gd name="f45" fmla="*/ f35 1 f26"/>
                <a:gd name="f46" fmla="*/ f36 1 f27"/>
                <a:gd name="f47" fmla="*/ f37 1 f26"/>
                <a:gd name="f48" fmla="*/ f38 1 f27"/>
                <a:gd name="f49" fmla="*/ f39 1 f26"/>
                <a:gd name="f50" fmla="*/ f40 1 f27"/>
                <a:gd name="f51" fmla="*/ f41 f17 1"/>
                <a:gd name="f52" fmla="*/ f42 f17 1"/>
                <a:gd name="f53" fmla="*/ f44 f18 1"/>
                <a:gd name="f54" fmla="*/ f43 f18 1"/>
                <a:gd name="f55" fmla="*/ f45 f17 1"/>
                <a:gd name="f56" fmla="*/ f46 f18 1"/>
                <a:gd name="f57" fmla="*/ f47 f17 1"/>
                <a:gd name="f58" fmla="*/ f48 f18 1"/>
                <a:gd name="f59" fmla="*/ f49 f17 1"/>
                <a:gd name="f60" fmla="*/ f50 f18 1"/>
              </a:gdLst>
              <a:ahLst/>
              <a:cxnLst>
                <a:cxn ang="3cd4">
                  <a:pos x="hc" y="t"/>
                </a:cxn>
                <a:cxn ang="0">
                  <a:pos x="r" y="vc"/>
                </a:cxn>
                <a:cxn ang="cd4">
                  <a:pos x="hc" y="b"/>
                </a:cxn>
                <a:cxn ang="cd2">
                  <a:pos x="l" y="vc"/>
                </a:cxn>
                <a:cxn ang="f34">
                  <a:pos x="f55" y="f56"/>
                </a:cxn>
                <a:cxn ang="f34">
                  <a:pos x="f55" y="f56"/>
                </a:cxn>
                <a:cxn ang="f34">
                  <a:pos x="f57" y="f58"/>
                </a:cxn>
                <a:cxn ang="f34">
                  <a:pos x="f59" y="f60"/>
                </a:cxn>
                <a:cxn ang="f34">
                  <a:pos x="f55" y="f56"/>
                </a:cxn>
              </a:cxnLst>
              <a:rect l="f51" t="f54" r="f52" b="f53"/>
              <a:pathLst>
                <a:path w="1197" h="1927">
                  <a:moveTo>
                    <a:pt x="f8" y="f9"/>
                  </a:moveTo>
                  <a:lnTo>
                    <a:pt x="f8" y="f9"/>
                  </a:lnTo>
                  <a:cubicBezTo>
                    <a:pt x="f10" y="f11"/>
                    <a:pt x="f12" y="f13"/>
                    <a:pt x="f14" y="f15"/>
                  </a:cubicBezTo>
                  <a:cubicBezTo>
                    <a:pt x="f5" y="f5"/>
                    <a:pt x="f5" y="f5"/>
                    <a:pt x="f5" y="f5"/>
                  </a:cubicBezTo>
                  <a:lnTo>
                    <a:pt x="f8" y="f9"/>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30" name="Freeform 413">
              <a:extLst>
                <a:ext uri="{FF2B5EF4-FFF2-40B4-BE49-F238E27FC236}">
                  <a16:creationId xmlns:a16="http://schemas.microsoft.com/office/drawing/2014/main" id="{BFA25993-0CFE-B139-1893-B4DF9D8768E8}"/>
                </a:ext>
              </a:extLst>
            </p:cNvPr>
            <p:cNvSpPr/>
            <p:nvPr/>
          </p:nvSpPr>
          <p:spPr>
            <a:xfrm>
              <a:off x="5704658" y="4252042"/>
              <a:ext cx="997610" cy="611285"/>
            </a:xfrm>
            <a:custGeom>
              <a:avLst/>
              <a:gdLst>
                <a:gd name="f0" fmla="val 10800000"/>
                <a:gd name="f1" fmla="val 5400000"/>
                <a:gd name="f2" fmla="val 180"/>
                <a:gd name="f3" fmla="val w"/>
                <a:gd name="f4" fmla="val h"/>
                <a:gd name="f5" fmla="val 0"/>
                <a:gd name="f6" fmla="val 1935"/>
                <a:gd name="f7" fmla="val 1188"/>
                <a:gd name="f8" fmla="val 1644"/>
                <a:gd name="f9" fmla="val 1187"/>
                <a:gd name="f10" fmla="val 1767"/>
                <a:gd name="f11" fmla="val 1020"/>
                <a:gd name="f12" fmla="val 1864"/>
                <a:gd name="f13" fmla="val 827"/>
                <a:gd name="f14" fmla="val 1934"/>
                <a:gd name="f15" fmla="val 624"/>
                <a:gd name="f16" fmla="+- 0 0 -90"/>
                <a:gd name="f17" fmla="*/ f3 1 1935"/>
                <a:gd name="f18" fmla="*/ f4 1 1188"/>
                <a:gd name="f19" fmla="val f5"/>
                <a:gd name="f20" fmla="val f6"/>
                <a:gd name="f21" fmla="val f7"/>
                <a:gd name="f22" fmla="*/ f16 f0 1"/>
                <a:gd name="f23" fmla="+- f21 0 f19"/>
                <a:gd name="f24" fmla="+- f20 0 f19"/>
                <a:gd name="f25" fmla="*/ f22 1 f2"/>
                <a:gd name="f26" fmla="*/ f24 1 1935"/>
                <a:gd name="f27" fmla="*/ f23 1 1188"/>
                <a:gd name="f28" fmla="*/ 1644 f24 1"/>
                <a:gd name="f29" fmla="*/ 1187 f23 1"/>
                <a:gd name="f30" fmla="*/ 1934 f24 1"/>
                <a:gd name="f31" fmla="*/ 624 f23 1"/>
                <a:gd name="f32" fmla="*/ 0 f24 1"/>
                <a:gd name="f33" fmla="*/ 0 f23 1"/>
                <a:gd name="f34" fmla="+- f25 0 f1"/>
                <a:gd name="f35" fmla="*/ f28 1 1935"/>
                <a:gd name="f36" fmla="*/ f29 1 1188"/>
                <a:gd name="f37" fmla="*/ f30 1 1935"/>
                <a:gd name="f38" fmla="*/ f31 1 1188"/>
                <a:gd name="f39" fmla="*/ f32 1 1935"/>
                <a:gd name="f40" fmla="*/ f33 1 1188"/>
                <a:gd name="f41" fmla="*/ 0 1 f26"/>
                <a:gd name="f42" fmla="*/ f20 1 f26"/>
                <a:gd name="f43" fmla="*/ 0 1 f27"/>
                <a:gd name="f44" fmla="*/ f21 1 f27"/>
                <a:gd name="f45" fmla="*/ f35 1 f26"/>
                <a:gd name="f46" fmla="*/ f36 1 f27"/>
                <a:gd name="f47" fmla="*/ f37 1 f26"/>
                <a:gd name="f48" fmla="*/ f38 1 f27"/>
                <a:gd name="f49" fmla="*/ f39 1 f26"/>
                <a:gd name="f50" fmla="*/ f40 1 f27"/>
                <a:gd name="f51" fmla="*/ f41 f17 1"/>
                <a:gd name="f52" fmla="*/ f42 f17 1"/>
                <a:gd name="f53" fmla="*/ f44 f18 1"/>
                <a:gd name="f54" fmla="*/ f43 f18 1"/>
                <a:gd name="f55" fmla="*/ f45 f17 1"/>
                <a:gd name="f56" fmla="*/ f46 f18 1"/>
                <a:gd name="f57" fmla="*/ f47 f17 1"/>
                <a:gd name="f58" fmla="*/ f48 f18 1"/>
                <a:gd name="f59" fmla="*/ f49 f17 1"/>
                <a:gd name="f60" fmla="*/ f50 f18 1"/>
              </a:gdLst>
              <a:ahLst/>
              <a:cxnLst>
                <a:cxn ang="3cd4">
                  <a:pos x="hc" y="t"/>
                </a:cxn>
                <a:cxn ang="0">
                  <a:pos x="r" y="vc"/>
                </a:cxn>
                <a:cxn ang="cd4">
                  <a:pos x="hc" y="b"/>
                </a:cxn>
                <a:cxn ang="cd2">
                  <a:pos x="l" y="vc"/>
                </a:cxn>
                <a:cxn ang="f34">
                  <a:pos x="f55" y="f56"/>
                </a:cxn>
                <a:cxn ang="f34">
                  <a:pos x="f55" y="f56"/>
                </a:cxn>
                <a:cxn ang="f34">
                  <a:pos x="f57" y="f58"/>
                </a:cxn>
                <a:cxn ang="f34">
                  <a:pos x="f59" y="f60"/>
                </a:cxn>
                <a:cxn ang="f34">
                  <a:pos x="f55" y="f56"/>
                </a:cxn>
              </a:cxnLst>
              <a:rect l="f51" t="f54" r="f52" b="f53"/>
              <a:pathLst>
                <a:path w="1935" h="1188">
                  <a:moveTo>
                    <a:pt x="f8" y="f9"/>
                  </a:moveTo>
                  <a:lnTo>
                    <a:pt x="f8" y="f9"/>
                  </a:lnTo>
                  <a:cubicBezTo>
                    <a:pt x="f10" y="f11"/>
                    <a:pt x="f12" y="f13"/>
                    <a:pt x="f14" y="f15"/>
                  </a:cubicBezTo>
                  <a:cubicBezTo>
                    <a:pt x="f5" y="f5"/>
                    <a:pt x="f5" y="f5"/>
                    <a:pt x="f5" y="f5"/>
                  </a:cubicBezTo>
                  <a:lnTo>
                    <a:pt x="f8" y="f9"/>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31" name="Freeform 414">
              <a:extLst>
                <a:ext uri="{FF2B5EF4-FFF2-40B4-BE49-F238E27FC236}">
                  <a16:creationId xmlns:a16="http://schemas.microsoft.com/office/drawing/2014/main" id="{DE163990-5C84-4F6F-8525-18DDD5B1DF5B}"/>
                </a:ext>
              </a:extLst>
            </p:cNvPr>
            <p:cNvSpPr/>
            <p:nvPr/>
          </p:nvSpPr>
          <p:spPr>
            <a:xfrm>
              <a:off x="5704658" y="4252042"/>
              <a:ext cx="1047600" cy="322691"/>
            </a:xfrm>
            <a:custGeom>
              <a:avLst/>
              <a:gdLst>
                <a:gd name="f0" fmla="val 10800000"/>
                <a:gd name="f1" fmla="val 5400000"/>
                <a:gd name="f2" fmla="val 180"/>
                <a:gd name="f3" fmla="val w"/>
                <a:gd name="f4" fmla="val h"/>
                <a:gd name="f5" fmla="val 0"/>
                <a:gd name="f6" fmla="val 2032"/>
                <a:gd name="f7" fmla="val 625"/>
                <a:gd name="f8" fmla="val 1934"/>
                <a:gd name="f9" fmla="val 624"/>
                <a:gd name="f10" fmla="val 1996"/>
                <a:gd name="f11" fmla="val 431"/>
                <a:gd name="f12" fmla="val 2031"/>
                <a:gd name="f13" fmla="val 220"/>
                <a:gd name="f14" fmla="+- 0 0 -90"/>
                <a:gd name="f15" fmla="*/ f3 1 2032"/>
                <a:gd name="f16" fmla="*/ f4 1 625"/>
                <a:gd name="f17" fmla="val f5"/>
                <a:gd name="f18" fmla="val f6"/>
                <a:gd name="f19" fmla="val f7"/>
                <a:gd name="f20" fmla="*/ f14 f0 1"/>
                <a:gd name="f21" fmla="+- f19 0 f17"/>
                <a:gd name="f22" fmla="+- f18 0 f17"/>
                <a:gd name="f23" fmla="*/ f20 1 f2"/>
                <a:gd name="f24" fmla="*/ f22 1 2032"/>
                <a:gd name="f25" fmla="*/ f21 1 625"/>
                <a:gd name="f26" fmla="*/ 1934 f22 1"/>
                <a:gd name="f27" fmla="*/ 624 f21 1"/>
                <a:gd name="f28" fmla="*/ 2031 f22 1"/>
                <a:gd name="f29" fmla="*/ 0 f21 1"/>
                <a:gd name="f30" fmla="*/ 0 f22 1"/>
                <a:gd name="f31" fmla="+- f23 0 f1"/>
                <a:gd name="f32" fmla="*/ f26 1 2032"/>
                <a:gd name="f33" fmla="*/ f27 1 625"/>
                <a:gd name="f34" fmla="*/ f28 1 2032"/>
                <a:gd name="f35" fmla="*/ f29 1 625"/>
                <a:gd name="f36" fmla="*/ f30 1 2032"/>
                <a:gd name="f37" fmla="*/ 0 1 f24"/>
                <a:gd name="f38" fmla="*/ f18 1 f24"/>
                <a:gd name="f39" fmla="*/ 0 1 f25"/>
                <a:gd name="f40" fmla="*/ f19 1 f25"/>
                <a:gd name="f41" fmla="*/ f32 1 f24"/>
                <a:gd name="f42" fmla="*/ f33 1 f25"/>
                <a:gd name="f43" fmla="*/ f34 1 f24"/>
                <a:gd name="f44" fmla="*/ f35 1 f25"/>
                <a:gd name="f45" fmla="*/ f36 1 f24"/>
                <a:gd name="f46" fmla="*/ f37 f15 1"/>
                <a:gd name="f47" fmla="*/ f38 f15 1"/>
                <a:gd name="f48" fmla="*/ f40 f16 1"/>
                <a:gd name="f49" fmla="*/ f39 f16 1"/>
                <a:gd name="f50" fmla="*/ f41 f15 1"/>
                <a:gd name="f51" fmla="*/ f42 f16 1"/>
                <a:gd name="f52" fmla="*/ f43 f15 1"/>
                <a:gd name="f53" fmla="*/ f44 f16 1"/>
                <a:gd name="f54" fmla="*/ f45 f15 1"/>
              </a:gdLst>
              <a:ahLst/>
              <a:cxnLst>
                <a:cxn ang="3cd4">
                  <a:pos x="hc" y="t"/>
                </a:cxn>
                <a:cxn ang="0">
                  <a:pos x="r" y="vc"/>
                </a:cxn>
                <a:cxn ang="cd4">
                  <a:pos x="hc" y="b"/>
                </a:cxn>
                <a:cxn ang="cd2">
                  <a:pos x="l" y="vc"/>
                </a:cxn>
                <a:cxn ang="f31">
                  <a:pos x="f50" y="f51"/>
                </a:cxn>
                <a:cxn ang="f31">
                  <a:pos x="f50" y="f51"/>
                </a:cxn>
                <a:cxn ang="f31">
                  <a:pos x="f52" y="f53"/>
                </a:cxn>
                <a:cxn ang="f31">
                  <a:pos x="f54" y="f53"/>
                </a:cxn>
                <a:cxn ang="f31">
                  <a:pos x="f50" y="f51"/>
                </a:cxn>
              </a:cxnLst>
              <a:rect l="f46" t="f49" r="f47" b="f48"/>
              <a:pathLst>
                <a:path w="2032" h="625">
                  <a:moveTo>
                    <a:pt x="f8" y="f9"/>
                  </a:moveTo>
                  <a:lnTo>
                    <a:pt x="f8" y="f9"/>
                  </a:lnTo>
                  <a:cubicBezTo>
                    <a:pt x="f10" y="f11"/>
                    <a:pt x="f12" y="f13"/>
                    <a:pt x="f12" y="f5"/>
                  </a:cubicBezTo>
                  <a:cubicBezTo>
                    <a:pt x="f5" y="f5"/>
                    <a:pt x="f5" y="f5"/>
                    <a:pt x="f5" y="f5"/>
                  </a:cubicBezTo>
                  <a:lnTo>
                    <a:pt x="f8" y="f9"/>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32" name="Freeform 415">
              <a:extLst>
                <a:ext uri="{FF2B5EF4-FFF2-40B4-BE49-F238E27FC236}">
                  <a16:creationId xmlns:a16="http://schemas.microsoft.com/office/drawing/2014/main" id="{9D216F40-3BCD-F61D-ED7F-3A49F7A4EABE}"/>
                </a:ext>
              </a:extLst>
            </p:cNvPr>
            <p:cNvSpPr/>
            <p:nvPr/>
          </p:nvSpPr>
          <p:spPr>
            <a:xfrm>
              <a:off x="5704658" y="3924805"/>
              <a:ext cx="1047600" cy="327236"/>
            </a:xfrm>
            <a:custGeom>
              <a:avLst/>
              <a:gdLst>
                <a:gd name="f0" fmla="val 10800000"/>
                <a:gd name="f1" fmla="val 5400000"/>
                <a:gd name="f2" fmla="val 180"/>
                <a:gd name="f3" fmla="val w"/>
                <a:gd name="f4" fmla="val h"/>
                <a:gd name="f5" fmla="val 0"/>
                <a:gd name="f6" fmla="val 2032"/>
                <a:gd name="f7" fmla="val 635"/>
                <a:gd name="f8" fmla="val 634"/>
                <a:gd name="f9" fmla="val 2031"/>
                <a:gd name="f10" fmla="val 414"/>
                <a:gd name="f11" fmla="val 1996"/>
                <a:gd name="f12" fmla="val 203"/>
                <a:gd name="f13" fmla="val 1934"/>
                <a:gd name="f14" fmla="+- 0 0 -90"/>
                <a:gd name="f15" fmla="*/ f3 1 2032"/>
                <a:gd name="f16" fmla="*/ f4 1 635"/>
                <a:gd name="f17" fmla="val f5"/>
                <a:gd name="f18" fmla="val f6"/>
                <a:gd name="f19" fmla="val f7"/>
                <a:gd name="f20" fmla="*/ f14 f0 1"/>
                <a:gd name="f21" fmla="+- f19 0 f17"/>
                <a:gd name="f22" fmla="+- f18 0 f17"/>
                <a:gd name="f23" fmla="*/ f20 1 f2"/>
                <a:gd name="f24" fmla="*/ f22 1 2032"/>
                <a:gd name="f25" fmla="*/ f21 1 635"/>
                <a:gd name="f26" fmla="*/ 0 f22 1"/>
                <a:gd name="f27" fmla="*/ 634 f21 1"/>
                <a:gd name="f28" fmla="*/ 2031 f22 1"/>
                <a:gd name="f29" fmla="*/ 1934 f22 1"/>
                <a:gd name="f30" fmla="*/ 0 f21 1"/>
                <a:gd name="f31" fmla="+- f23 0 f1"/>
                <a:gd name="f32" fmla="*/ f26 1 2032"/>
                <a:gd name="f33" fmla="*/ f27 1 635"/>
                <a:gd name="f34" fmla="*/ f28 1 2032"/>
                <a:gd name="f35" fmla="*/ f29 1 2032"/>
                <a:gd name="f36" fmla="*/ f30 1 635"/>
                <a:gd name="f37" fmla="*/ 0 1 f24"/>
                <a:gd name="f38" fmla="*/ f18 1 f24"/>
                <a:gd name="f39" fmla="*/ 0 1 f25"/>
                <a:gd name="f40" fmla="*/ f19 1 f25"/>
                <a:gd name="f41" fmla="*/ f32 1 f24"/>
                <a:gd name="f42" fmla="*/ f33 1 f25"/>
                <a:gd name="f43" fmla="*/ f34 1 f24"/>
                <a:gd name="f44" fmla="*/ f35 1 f24"/>
                <a:gd name="f45" fmla="*/ f36 1 f25"/>
                <a:gd name="f46" fmla="*/ f37 f15 1"/>
                <a:gd name="f47" fmla="*/ f38 f15 1"/>
                <a:gd name="f48" fmla="*/ f40 f16 1"/>
                <a:gd name="f49" fmla="*/ f39 f16 1"/>
                <a:gd name="f50" fmla="*/ f41 f15 1"/>
                <a:gd name="f51" fmla="*/ f42 f16 1"/>
                <a:gd name="f52" fmla="*/ f43 f15 1"/>
                <a:gd name="f53" fmla="*/ f44 f15 1"/>
                <a:gd name="f54" fmla="*/ f45 f16 1"/>
              </a:gdLst>
              <a:ahLst/>
              <a:cxnLst>
                <a:cxn ang="3cd4">
                  <a:pos x="hc" y="t"/>
                </a:cxn>
                <a:cxn ang="0">
                  <a:pos x="r" y="vc"/>
                </a:cxn>
                <a:cxn ang="cd4">
                  <a:pos x="hc" y="b"/>
                </a:cxn>
                <a:cxn ang="cd2">
                  <a:pos x="l" y="vc"/>
                </a:cxn>
                <a:cxn ang="f31">
                  <a:pos x="f50" y="f51"/>
                </a:cxn>
                <a:cxn ang="f31">
                  <a:pos x="f50" y="f51"/>
                </a:cxn>
                <a:cxn ang="f31">
                  <a:pos x="f52" y="f51"/>
                </a:cxn>
                <a:cxn ang="f31">
                  <a:pos x="f53" y="f54"/>
                </a:cxn>
                <a:cxn ang="f31">
                  <a:pos x="f50" y="f51"/>
                </a:cxn>
              </a:cxnLst>
              <a:rect l="f46" t="f49" r="f47" b="f48"/>
              <a:pathLst>
                <a:path w="2032" h="635">
                  <a:moveTo>
                    <a:pt x="f5" y="f8"/>
                  </a:moveTo>
                  <a:lnTo>
                    <a:pt x="f5" y="f8"/>
                  </a:lnTo>
                  <a:cubicBezTo>
                    <a:pt x="f9" y="f8"/>
                    <a:pt x="f9" y="f8"/>
                    <a:pt x="f9" y="f8"/>
                  </a:cubicBezTo>
                  <a:cubicBezTo>
                    <a:pt x="f9" y="f10"/>
                    <a:pt x="f11" y="f12"/>
                    <a:pt x="f13" y="f5"/>
                  </a:cubicBezTo>
                  <a:lnTo>
                    <a:pt x="f5" y="f8"/>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33" name="Freeform 416">
              <a:extLst>
                <a:ext uri="{FF2B5EF4-FFF2-40B4-BE49-F238E27FC236}">
                  <a16:creationId xmlns:a16="http://schemas.microsoft.com/office/drawing/2014/main" id="{0696464D-E15C-21AA-BF30-9B39E1B20BFF}"/>
                </a:ext>
              </a:extLst>
            </p:cNvPr>
            <p:cNvSpPr/>
            <p:nvPr/>
          </p:nvSpPr>
          <p:spPr>
            <a:xfrm>
              <a:off x="4779769" y="4252042"/>
              <a:ext cx="902165" cy="897620"/>
            </a:xfrm>
            <a:custGeom>
              <a:avLst/>
              <a:gdLst>
                <a:gd name="f0" fmla="val 10800000"/>
                <a:gd name="f1" fmla="val 5400000"/>
                <a:gd name="f2" fmla="val 180"/>
                <a:gd name="f3" fmla="val w"/>
                <a:gd name="f4" fmla="val h"/>
                <a:gd name="f5" fmla="val 0"/>
                <a:gd name="f6" fmla="val 1751"/>
                <a:gd name="f7" fmla="val 1743"/>
                <a:gd name="f8" fmla="val 1266"/>
                <a:gd name="f9" fmla="val 141"/>
                <a:gd name="f10" fmla="val 1451"/>
                <a:gd name="f11" fmla="val 299"/>
                <a:gd name="f12" fmla="val 1610"/>
                <a:gd name="f13" fmla="val 484"/>
                <a:gd name="f14" fmla="val 1742"/>
                <a:gd name="f15" fmla="val 1750"/>
                <a:gd name="f16" fmla="+- 0 0 -90"/>
                <a:gd name="f17" fmla="*/ f3 1 1751"/>
                <a:gd name="f18" fmla="*/ f4 1 1743"/>
                <a:gd name="f19" fmla="val f5"/>
                <a:gd name="f20" fmla="val f6"/>
                <a:gd name="f21" fmla="val f7"/>
                <a:gd name="f22" fmla="*/ f16 f0 1"/>
                <a:gd name="f23" fmla="+- f21 0 f19"/>
                <a:gd name="f24" fmla="+- f20 0 f19"/>
                <a:gd name="f25" fmla="*/ f22 1 f2"/>
                <a:gd name="f26" fmla="*/ f24 1 1751"/>
                <a:gd name="f27" fmla="*/ f23 1 1743"/>
                <a:gd name="f28" fmla="*/ 0 f24 1"/>
                <a:gd name="f29" fmla="*/ 1266 f23 1"/>
                <a:gd name="f30" fmla="*/ 484 f24 1"/>
                <a:gd name="f31" fmla="*/ 1742 f23 1"/>
                <a:gd name="f32" fmla="*/ 1750 f24 1"/>
                <a:gd name="f33" fmla="*/ 0 f23 1"/>
                <a:gd name="f34" fmla="+- f25 0 f1"/>
                <a:gd name="f35" fmla="*/ f28 1 1751"/>
                <a:gd name="f36" fmla="*/ f29 1 1743"/>
                <a:gd name="f37" fmla="*/ f30 1 1751"/>
                <a:gd name="f38" fmla="*/ f31 1 1743"/>
                <a:gd name="f39" fmla="*/ f32 1 1751"/>
                <a:gd name="f40" fmla="*/ f33 1 1743"/>
                <a:gd name="f41" fmla="*/ 0 1 f26"/>
                <a:gd name="f42" fmla="*/ f20 1 f26"/>
                <a:gd name="f43" fmla="*/ 0 1 f27"/>
                <a:gd name="f44" fmla="*/ f21 1 f27"/>
                <a:gd name="f45" fmla="*/ f35 1 f26"/>
                <a:gd name="f46" fmla="*/ f36 1 f27"/>
                <a:gd name="f47" fmla="*/ f37 1 f26"/>
                <a:gd name="f48" fmla="*/ f38 1 f27"/>
                <a:gd name="f49" fmla="*/ f39 1 f26"/>
                <a:gd name="f50" fmla="*/ f40 1 f27"/>
                <a:gd name="f51" fmla="*/ f41 f17 1"/>
                <a:gd name="f52" fmla="*/ f42 f17 1"/>
                <a:gd name="f53" fmla="*/ f44 f18 1"/>
                <a:gd name="f54" fmla="*/ f43 f18 1"/>
                <a:gd name="f55" fmla="*/ f45 f17 1"/>
                <a:gd name="f56" fmla="*/ f46 f18 1"/>
                <a:gd name="f57" fmla="*/ f47 f17 1"/>
                <a:gd name="f58" fmla="*/ f48 f18 1"/>
                <a:gd name="f59" fmla="*/ f49 f17 1"/>
                <a:gd name="f60" fmla="*/ f50 f18 1"/>
              </a:gdLst>
              <a:ahLst/>
              <a:cxnLst>
                <a:cxn ang="3cd4">
                  <a:pos x="hc" y="t"/>
                </a:cxn>
                <a:cxn ang="0">
                  <a:pos x="r" y="vc"/>
                </a:cxn>
                <a:cxn ang="cd4">
                  <a:pos x="hc" y="b"/>
                </a:cxn>
                <a:cxn ang="cd2">
                  <a:pos x="l" y="vc"/>
                </a:cxn>
                <a:cxn ang="f34">
                  <a:pos x="f55" y="f56"/>
                </a:cxn>
                <a:cxn ang="f34">
                  <a:pos x="f55" y="f56"/>
                </a:cxn>
                <a:cxn ang="f34">
                  <a:pos x="f57" y="f58"/>
                </a:cxn>
                <a:cxn ang="f34">
                  <a:pos x="f59" y="f60"/>
                </a:cxn>
                <a:cxn ang="f34">
                  <a:pos x="f55" y="f56"/>
                </a:cxn>
              </a:cxnLst>
              <a:rect l="f51" t="f54" r="f52" b="f53"/>
              <a:pathLst>
                <a:path w="1751" h="1743">
                  <a:moveTo>
                    <a:pt x="f5" y="f8"/>
                  </a:moveTo>
                  <a:lnTo>
                    <a:pt x="f5" y="f8"/>
                  </a:lnTo>
                  <a:cubicBezTo>
                    <a:pt x="f9" y="f10"/>
                    <a:pt x="f11" y="f12"/>
                    <a:pt x="f13" y="f14"/>
                  </a:cubicBezTo>
                  <a:cubicBezTo>
                    <a:pt x="f15" y="f5"/>
                    <a:pt x="f15" y="f5"/>
                    <a:pt x="f15" y="f5"/>
                  </a:cubicBezTo>
                  <a:lnTo>
                    <a:pt x="f5" y="f8"/>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34" name="Freeform 417">
              <a:extLst>
                <a:ext uri="{FF2B5EF4-FFF2-40B4-BE49-F238E27FC236}">
                  <a16:creationId xmlns:a16="http://schemas.microsoft.com/office/drawing/2014/main" id="{63DBAD59-01EA-B019-0593-0E078D65CB1E}"/>
                </a:ext>
              </a:extLst>
            </p:cNvPr>
            <p:cNvSpPr/>
            <p:nvPr/>
          </p:nvSpPr>
          <p:spPr>
            <a:xfrm>
              <a:off x="5704658" y="4252042"/>
              <a:ext cx="322691" cy="1047600"/>
            </a:xfrm>
            <a:custGeom>
              <a:avLst/>
              <a:gdLst>
                <a:gd name="f0" fmla="val 10800000"/>
                <a:gd name="f1" fmla="val 5400000"/>
                <a:gd name="f2" fmla="val 180"/>
                <a:gd name="f3" fmla="val w"/>
                <a:gd name="f4" fmla="val h"/>
                <a:gd name="f5" fmla="val 0"/>
                <a:gd name="f6" fmla="val 625"/>
                <a:gd name="f7" fmla="val 2033"/>
                <a:gd name="f8" fmla="val 2032"/>
                <a:gd name="f9" fmla="val 220"/>
                <a:gd name="f10" fmla="val 430"/>
                <a:gd name="f11" fmla="val 1997"/>
                <a:gd name="f12" fmla="val 624"/>
                <a:gd name="f13" fmla="val 1926"/>
                <a:gd name="f14" fmla="+- 0 0 -90"/>
                <a:gd name="f15" fmla="*/ f3 1 625"/>
                <a:gd name="f16" fmla="*/ f4 1 2033"/>
                <a:gd name="f17" fmla="val f5"/>
                <a:gd name="f18" fmla="val f6"/>
                <a:gd name="f19" fmla="val f7"/>
                <a:gd name="f20" fmla="*/ f14 f0 1"/>
                <a:gd name="f21" fmla="+- f19 0 f17"/>
                <a:gd name="f22" fmla="+- f18 0 f17"/>
                <a:gd name="f23" fmla="*/ f20 1 f2"/>
                <a:gd name="f24" fmla="*/ f22 1 625"/>
                <a:gd name="f25" fmla="*/ f21 1 2033"/>
                <a:gd name="f26" fmla="*/ 0 f22 1"/>
                <a:gd name="f27" fmla="*/ 2032 f21 1"/>
                <a:gd name="f28" fmla="*/ 624 f22 1"/>
                <a:gd name="f29" fmla="*/ 1926 f21 1"/>
                <a:gd name="f30" fmla="*/ 0 f21 1"/>
                <a:gd name="f31" fmla="+- f23 0 f1"/>
                <a:gd name="f32" fmla="*/ f26 1 625"/>
                <a:gd name="f33" fmla="*/ f27 1 2033"/>
                <a:gd name="f34" fmla="*/ f28 1 625"/>
                <a:gd name="f35" fmla="*/ f29 1 2033"/>
                <a:gd name="f36" fmla="*/ f30 1 2033"/>
                <a:gd name="f37" fmla="*/ 0 1 f24"/>
                <a:gd name="f38" fmla="*/ f18 1 f24"/>
                <a:gd name="f39" fmla="*/ 0 1 f25"/>
                <a:gd name="f40" fmla="*/ f19 1 f25"/>
                <a:gd name="f41" fmla="*/ f32 1 f24"/>
                <a:gd name="f42" fmla="*/ f33 1 f25"/>
                <a:gd name="f43" fmla="*/ f34 1 f24"/>
                <a:gd name="f44" fmla="*/ f35 1 f25"/>
                <a:gd name="f45" fmla="*/ f36 1 f25"/>
                <a:gd name="f46" fmla="*/ f37 f15 1"/>
                <a:gd name="f47" fmla="*/ f38 f15 1"/>
                <a:gd name="f48" fmla="*/ f40 f16 1"/>
                <a:gd name="f49" fmla="*/ f39 f16 1"/>
                <a:gd name="f50" fmla="*/ f41 f15 1"/>
                <a:gd name="f51" fmla="*/ f42 f16 1"/>
                <a:gd name="f52" fmla="*/ f43 f15 1"/>
                <a:gd name="f53" fmla="*/ f44 f16 1"/>
                <a:gd name="f54" fmla="*/ f45 f16 1"/>
              </a:gdLst>
              <a:ahLst/>
              <a:cxnLst>
                <a:cxn ang="3cd4">
                  <a:pos x="hc" y="t"/>
                </a:cxn>
                <a:cxn ang="0">
                  <a:pos x="r" y="vc"/>
                </a:cxn>
                <a:cxn ang="cd4">
                  <a:pos x="hc" y="b"/>
                </a:cxn>
                <a:cxn ang="cd2">
                  <a:pos x="l" y="vc"/>
                </a:cxn>
                <a:cxn ang="f31">
                  <a:pos x="f50" y="f51"/>
                </a:cxn>
                <a:cxn ang="f31">
                  <a:pos x="f50" y="f51"/>
                </a:cxn>
                <a:cxn ang="f31">
                  <a:pos x="f52" y="f53"/>
                </a:cxn>
                <a:cxn ang="f31">
                  <a:pos x="f50" y="f54"/>
                </a:cxn>
                <a:cxn ang="f31">
                  <a:pos x="f50" y="f51"/>
                </a:cxn>
              </a:cxnLst>
              <a:rect l="f46" t="f49" r="f47" b="f48"/>
              <a:pathLst>
                <a:path w="625" h="2033">
                  <a:moveTo>
                    <a:pt x="f5" y="f8"/>
                  </a:moveTo>
                  <a:lnTo>
                    <a:pt x="f5" y="f8"/>
                  </a:lnTo>
                  <a:cubicBezTo>
                    <a:pt x="f9" y="f8"/>
                    <a:pt x="f10" y="f11"/>
                    <a:pt x="f12" y="f13"/>
                  </a:cubicBezTo>
                  <a:cubicBezTo>
                    <a:pt x="f5" y="f5"/>
                    <a:pt x="f5" y="f5"/>
                    <a:pt x="f5" y="f5"/>
                  </a:cubicBezTo>
                  <a:lnTo>
                    <a:pt x="f5" y="f8"/>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35" name="Freeform 418">
              <a:extLst>
                <a:ext uri="{FF2B5EF4-FFF2-40B4-BE49-F238E27FC236}">
                  <a16:creationId xmlns:a16="http://schemas.microsoft.com/office/drawing/2014/main" id="{8DE800D3-67A6-A4E4-C5EE-E0316B503C70}"/>
                </a:ext>
              </a:extLst>
            </p:cNvPr>
            <p:cNvSpPr/>
            <p:nvPr/>
          </p:nvSpPr>
          <p:spPr>
            <a:xfrm>
              <a:off x="5029739" y="4252042"/>
              <a:ext cx="652195" cy="1056689"/>
            </a:xfrm>
            <a:custGeom>
              <a:avLst/>
              <a:gdLst>
                <a:gd name="f0" fmla="val 10800000"/>
                <a:gd name="f1" fmla="val 5400000"/>
                <a:gd name="f2" fmla="val 180"/>
                <a:gd name="f3" fmla="val w"/>
                <a:gd name="f4" fmla="val h"/>
                <a:gd name="f5" fmla="val 0"/>
                <a:gd name="f6" fmla="val 1267"/>
                <a:gd name="f7" fmla="val 2050"/>
                <a:gd name="f8" fmla="val 1742"/>
                <a:gd name="f9" fmla="val 176"/>
                <a:gd name="f10" fmla="val 1873"/>
                <a:gd name="f11" fmla="val 378"/>
                <a:gd name="f12" fmla="val 1979"/>
                <a:gd name="f13" fmla="val 598"/>
                <a:gd name="f14" fmla="val 2049"/>
                <a:gd name="f15" fmla="val 1266"/>
                <a:gd name="f16" fmla="+- 0 0 -90"/>
                <a:gd name="f17" fmla="*/ f3 1 1267"/>
                <a:gd name="f18" fmla="*/ f4 1 2050"/>
                <a:gd name="f19" fmla="val f5"/>
                <a:gd name="f20" fmla="val f6"/>
                <a:gd name="f21" fmla="val f7"/>
                <a:gd name="f22" fmla="*/ f16 f0 1"/>
                <a:gd name="f23" fmla="+- f21 0 f19"/>
                <a:gd name="f24" fmla="+- f20 0 f19"/>
                <a:gd name="f25" fmla="*/ f22 1 f2"/>
                <a:gd name="f26" fmla="*/ f24 1 1267"/>
                <a:gd name="f27" fmla="*/ f23 1 2050"/>
                <a:gd name="f28" fmla="*/ 0 f24 1"/>
                <a:gd name="f29" fmla="*/ 1742 f23 1"/>
                <a:gd name="f30" fmla="*/ 598 f24 1"/>
                <a:gd name="f31" fmla="*/ 2049 f23 1"/>
                <a:gd name="f32" fmla="*/ 1266 f24 1"/>
                <a:gd name="f33" fmla="*/ 0 f23 1"/>
                <a:gd name="f34" fmla="+- f25 0 f1"/>
                <a:gd name="f35" fmla="*/ f28 1 1267"/>
                <a:gd name="f36" fmla="*/ f29 1 2050"/>
                <a:gd name="f37" fmla="*/ f30 1 1267"/>
                <a:gd name="f38" fmla="*/ f31 1 2050"/>
                <a:gd name="f39" fmla="*/ f32 1 1267"/>
                <a:gd name="f40" fmla="*/ f33 1 2050"/>
                <a:gd name="f41" fmla="*/ 0 1 f26"/>
                <a:gd name="f42" fmla="*/ f20 1 f26"/>
                <a:gd name="f43" fmla="*/ 0 1 f27"/>
                <a:gd name="f44" fmla="*/ f21 1 f27"/>
                <a:gd name="f45" fmla="*/ f35 1 f26"/>
                <a:gd name="f46" fmla="*/ f36 1 f27"/>
                <a:gd name="f47" fmla="*/ f37 1 f26"/>
                <a:gd name="f48" fmla="*/ f38 1 f27"/>
                <a:gd name="f49" fmla="*/ f39 1 f26"/>
                <a:gd name="f50" fmla="*/ f40 1 f27"/>
                <a:gd name="f51" fmla="*/ f41 f17 1"/>
                <a:gd name="f52" fmla="*/ f42 f17 1"/>
                <a:gd name="f53" fmla="*/ f44 f18 1"/>
                <a:gd name="f54" fmla="*/ f43 f18 1"/>
                <a:gd name="f55" fmla="*/ f45 f17 1"/>
                <a:gd name="f56" fmla="*/ f46 f18 1"/>
                <a:gd name="f57" fmla="*/ f47 f17 1"/>
                <a:gd name="f58" fmla="*/ f48 f18 1"/>
                <a:gd name="f59" fmla="*/ f49 f17 1"/>
                <a:gd name="f60" fmla="*/ f50 f18 1"/>
              </a:gdLst>
              <a:ahLst/>
              <a:cxnLst>
                <a:cxn ang="3cd4">
                  <a:pos x="hc" y="t"/>
                </a:cxn>
                <a:cxn ang="0">
                  <a:pos x="r" y="vc"/>
                </a:cxn>
                <a:cxn ang="cd4">
                  <a:pos x="hc" y="b"/>
                </a:cxn>
                <a:cxn ang="cd2">
                  <a:pos x="l" y="vc"/>
                </a:cxn>
                <a:cxn ang="f34">
                  <a:pos x="f55" y="f56"/>
                </a:cxn>
                <a:cxn ang="f34">
                  <a:pos x="f55" y="f56"/>
                </a:cxn>
                <a:cxn ang="f34">
                  <a:pos x="f57" y="f58"/>
                </a:cxn>
                <a:cxn ang="f34">
                  <a:pos x="f59" y="f60"/>
                </a:cxn>
                <a:cxn ang="f34">
                  <a:pos x="f55" y="f56"/>
                </a:cxn>
              </a:cxnLst>
              <a:rect l="f51" t="f54" r="f52" b="f53"/>
              <a:pathLst>
                <a:path w="1267" h="2050">
                  <a:moveTo>
                    <a:pt x="f5" y="f8"/>
                  </a:moveTo>
                  <a:lnTo>
                    <a:pt x="f5" y="f8"/>
                  </a:lnTo>
                  <a:cubicBezTo>
                    <a:pt x="f9" y="f10"/>
                    <a:pt x="f11" y="f12"/>
                    <a:pt x="f13" y="f14"/>
                  </a:cubicBezTo>
                  <a:cubicBezTo>
                    <a:pt x="f15" y="f5"/>
                    <a:pt x="f15" y="f5"/>
                    <a:pt x="f15" y="f5"/>
                  </a:cubicBezTo>
                  <a:lnTo>
                    <a:pt x="f5" y="f8"/>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36" name="Freeform 419">
              <a:extLst>
                <a:ext uri="{FF2B5EF4-FFF2-40B4-BE49-F238E27FC236}">
                  <a16:creationId xmlns:a16="http://schemas.microsoft.com/office/drawing/2014/main" id="{8F0EE8A3-79D2-FE98-236A-840918E5CB6F}"/>
                </a:ext>
              </a:extLst>
            </p:cNvPr>
            <p:cNvSpPr/>
            <p:nvPr/>
          </p:nvSpPr>
          <p:spPr>
            <a:xfrm>
              <a:off x="4627513" y="4252042"/>
              <a:ext cx="1056689" cy="652195"/>
            </a:xfrm>
            <a:custGeom>
              <a:avLst/>
              <a:gdLst>
                <a:gd name="f0" fmla="val 10800000"/>
                <a:gd name="f1" fmla="val 5400000"/>
                <a:gd name="f2" fmla="val 180"/>
                <a:gd name="f3" fmla="val w"/>
                <a:gd name="f4" fmla="val h"/>
                <a:gd name="f5" fmla="val 0"/>
                <a:gd name="f6" fmla="val 2050"/>
                <a:gd name="f7" fmla="val 1267"/>
                <a:gd name="f8" fmla="val 668"/>
                <a:gd name="f9" fmla="val 70"/>
                <a:gd name="f10" fmla="val 879"/>
                <a:gd name="f11" fmla="val 167"/>
                <a:gd name="f12" fmla="val 1082"/>
                <a:gd name="f13" fmla="val 299"/>
                <a:gd name="f14" fmla="val 1266"/>
                <a:gd name="f15" fmla="val 2049"/>
                <a:gd name="f16" fmla="+- 0 0 -90"/>
                <a:gd name="f17" fmla="*/ f3 1 2050"/>
                <a:gd name="f18" fmla="*/ f4 1 1267"/>
                <a:gd name="f19" fmla="val f5"/>
                <a:gd name="f20" fmla="val f6"/>
                <a:gd name="f21" fmla="val f7"/>
                <a:gd name="f22" fmla="*/ f16 f0 1"/>
                <a:gd name="f23" fmla="+- f21 0 f19"/>
                <a:gd name="f24" fmla="+- f20 0 f19"/>
                <a:gd name="f25" fmla="*/ f22 1 f2"/>
                <a:gd name="f26" fmla="*/ f24 1 2050"/>
                <a:gd name="f27" fmla="*/ f23 1 1267"/>
                <a:gd name="f28" fmla="*/ 0 f24 1"/>
                <a:gd name="f29" fmla="*/ 668 f23 1"/>
                <a:gd name="f30" fmla="*/ 299 f24 1"/>
                <a:gd name="f31" fmla="*/ 1266 f23 1"/>
                <a:gd name="f32" fmla="*/ 2049 f24 1"/>
                <a:gd name="f33" fmla="*/ 0 f23 1"/>
                <a:gd name="f34" fmla="+- f25 0 f1"/>
                <a:gd name="f35" fmla="*/ f28 1 2050"/>
                <a:gd name="f36" fmla="*/ f29 1 1267"/>
                <a:gd name="f37" fmla="*/ f30 1 2050"/>
                <a:gd name="f38" fmla="*/ f31 1 1267"/>
                <a:gd name="f39" fmla="*/ f32 1 2050"/>
                <a:gd name="f40" fmla="*/ f33 1 1267"/>
                <a:gd name="f41" fmla="*/ 0 1 f26"/>
                <a:gd name="f42" fmla="*/ f20 1 f26"/>
                <a:gd name="f43" fmla="*/ 0 1 f27"/>
                <a:gd name="f44" fmla="*/ f21 1 f27"/>
                <a:gd name="f45" fmla="*/ f35 1 f26"/>
                <a:gd name="f46" fmla="*/ f36 1 f27"/>
                <a:gd name="f47" fmla="*/ f37 1 f26"/>
                <a:gd name="f48" fmla="*/ f38 1 f27"/>
                <a:gd name="f49" fmla="*/ f39 1 f26"/>
                <a:gd name="f50" fmla="*/ f40 1 f27"/>
                <a:gd name="f51" fmla="*/ f41 f17 1"/>
                <a:gd name="f52" fmla="*/ f42 f17 1"/>
                <a:gd name="f53" fmla="*/ f44 f18 1"/>
                <a:gd name="f54" fmla="*/ f43 f18 1"/>
                <a:gd name="f55" fmla="*/ f45 f17 1"/>
                <a:gd name="f56" fmla="*/ f46 f18 1"/>
                <a:gd name="f57" fmla="*/ f47 f17 1"/>
                <a:gd name="f58" fmla="*/ f48 f18 1"/>
                <a:gd name="f59" fmla="*/ f49 f17 1"/>
                <a:gd name="f60" fmla="*/ f50 f18 1"/>
              </a:gdLst>
              <a:ahLst/>
              <a:cxnLst>
                <a:cxn ang="3cd4">
                  <a:pos x="hc" y="t"/>
                </a:cxn>
                <a:cxn ang="0">
                  <a:pos x="r" y="vc"/>
                </a:cxn>
                <a:cxn ang="cd4">
                  <a:pos x="hc" y="b"/>
                </a:cxn>
                <a:cxn ang="cd2">
                  <a:pos x="l" y="vc"/>
                </a:cxn>
                <a:cxn ang="f34">
                  <a:pos x="f55" y="f56"/>
                </a:cxn>
                <a:cxn ang="f34">
                  <a:pos x="f55" y="f56"/>
                </a:cxn>
                <a:cxn ang="f34">
                  <a:pos x="f57" y="f58"/>
                </a:cxn>
                <a:cxn ang="f34">
                  <a:pos x="f59" y="f60"/>
                </a:cxn>
                <a:cxn ang="f34">
                  <a:pos x="f55" y="f56"/>
                </a:cxn>
              </a:cxnLst>
              <a:rect l="f51" t="f54" r="f52" b="f53"/>
              <a:pathLst>
                <a:path w="2050" h="1267">
                  <a:moveTo>
                    <a:pt x="f5" y="f8"/>
                  </a:moveTo>
                  <a:lnTo>
                    <a:pt x="f5" y="f8"/>
                  </a:lnTo>
                  <a:cubicBezTo>
                    <a:pt x="f9" y="f10"/>
                    <a:pt x="f11" y="f12"/>
                    <a:pt x="f13" y="f14"/>
                  </a:cubicBezTo>
                  <a:cubicBezTo>
                    <a:pt x="f15" y="f5"/>
                    <a:pt x="f15" y="f5"/>
                    <a:pt x="f15" y="f5"/>
                  </a:cubicBezTo>
                  <a:lnTo>
                    <a:pt x="f5" y="f8"/>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37" name="Freeform 420">
              <a:extLst>
                <a:ext uri="{FF2B5EF4-FFF2-40B4-BE49-F238E27FC236}">
                  <a16:creationId xmlns:a16="http://schemas.microsoft.com/office/drawing/2014/main" id="{918D5E0C-A546-7C0F-FD37-D627197F71BD}"/>
                </a:ext>
              </a:extLst>
            </p:cNvPr>
            <p:cNvSpPr/>
            <p:nvPr/>
          </p:nvSpPr>
          <p:spPr>
            <a:xfrm>
              <a:off x="5338788" y="4252042"/>
              <a:ext cx="388592" cy="1111233"/>
            </a:xfrm>
            <a:custGeom>
              <a:avLst/>
              <a:gdLst>
                <a:gd name="f0" fmla="val 10800000"/>
                <a:gd name="f1" fmla="val 5400000"/>
                <a:gd name="f2" fmla="val 180"/>
                <a:gd name="f3" fmla="val w"/>
                <a:gd name="f4" fmla="val h"/>
                <a:gd name="f5" fmla="val 0"/>
                <a:gd name="f6" fmla="val 669"/>
                <a:gd name="f7" fmla="val 2156"/>
                <a:gd name="f8" fmla="val 2049"/>
                <a:gd name="f9" fmla="val 211"/>
                <a:gd name="f10" fmla="val 2120"/>
                <a:gd name="f11" fmla="val 439"/>
                <a:gd name="f12" fmla="val 2155"/>
                <a:gd name="f13" fmla="val 668"/>
                <a:gd name="f14" fmla="+- 0 0 -90"/>
                <a:gd name="f15" fmla="*/ f3 1 669"/>
                <a:gd name="f16" fmla="*/ f4 1 2156"/>
                <a:gd name="f17" fmla="val f5"/>
                <a:gd name="f18" fmla="val f6"/>
                <a:gd name="f19" fmla="val f7"/>
                <a:gd name="f20" fmla="*/ f14 f0 1"/>
                <a:gd name="f21" fmla="+- f19 0 f17"/>
                <a:gd name="f22" fmla="+- f18 0 f17"/>
                <a:gd name="f23" fmla="*/ f20 1 f2"/>
                <a:gd name="f24" fmla="*/ f22 1 669"/>
                <a:gd name="f25" fmla="*/ f21 1 2156"/>
                <a:gd name="f26" fmla="*/ 0 f22 1"/>
                <a:gd name="f27" fmla="*/ 2049 f21 1"/>
                <a:gd name="f28" fmla="*/ 668 f22 1"/>
                <a:gd name="f29" fmla="*/ 2155 f21 1"/>
                <a:gd name="f30" fmla="*/ 0 f21 1"/>
                <a:gd name="f31" fmla="+- f23 0 f1"/>
                <a:gd name="f32" fmla="*/ f26 1 669"/>
                <a:gd name="f33" fmla="*/ f27 1 2156"/>
                <a:gd name="f34" fmla="*/ f28 1 669"/>
                <a:gd name="f35" fmla="*/ f29 1 2156"/>
                <a:gd name="f36" fmla="*/ f30 1 2156"/>
                <a:gd name="f37" fmla="*/ 0 1 f24"/>
                <a:gd name="f38" fmla="*/ f18 1 f24"/>
                <a:gd name="f39" fmla="*/ 0 1 f25"/>
                <a:gd name="f40" fmla="*/ f19 1 f25"/>
                <a:gd name="f41" fmla="*/ f32 1 f24"/>
                <a:gd name="f42" fmla="*/ f33 1 f25"/>
                <a:gd name="f43" fmla="*/ f34 1 f24"/>
                <a:gd name="f44" fmla="*/ f35 1 f25"/>
                <a:gd name="f45" fmla="*/ f36 1 f25"/>
                <a:gd name="f46" fmla="*/ f37 f15 1"/>
                <a:gd name="f47" fmla="*/ f38 f15 1"/>
                <a:gd name="f48" fmla="*/ f40 f16 1"/>
                <a:gd name="f49" fmla="*/ f39 f16 1"/>
                <a:gd name="f50" fmla="*/ f41 f15 1"/>
                <a:gd name="f51" fmla="*/ f42 f16 1"/>
                <a:gd name="f52" fmla="*/ f43 f15 1"/>
                <a:gd name="f53" fmla="*/ f44 f16 1"/>
                <a:gd name="f54" fmla="*/ f45 f16 1"/>
              </a:gdLst>
              <a:ahLst/>
              <a:cxnLst>
                <a:cxn ang="3cd4">
                  <a:pos x="hc" y="t"/>
                </a:cxn>
                <a:cxn ang="0">
                  <a:pos x="r" y="vc"/>
                </a:cxn>
                <a:cxn ang="cd4">
                  <a:pos x="hc" y="b"/>
                </a:cxn>
                <a:cxn ang="cd2">
                  <a:pos x="l" y="vc"/>
                </a:cxn>
                <a:cxn ang="f31">
                  <a:pos x="f50" y="f51"/>
                </a:cxn>
                <a:cxn ang="f31">
                  <a:pos x="f50" y="f51"/>
                </a:cxn>
                <a:cxn ang="f31">
                  <a:pos x="f52" y="f53"/>
                </a:cxn>
                <a:cxn ang="f31">
                  <a:pos x="f52" y="f54"/>
                </a:cxn>
                <a:cxn ang="f31">
                  <a:pos x="f50" y="f51"/>
                </a:cxn>
              </a:cxnLst>
              <a:rect l="f46" t="f49" r="f47" b="f48"/>
              <a:pathLst>
                <a:path w="669" h="2156">
                  <a:moveTo>
                    <a:pt x="f5" y="f8"/>
                  </a:moveTo>
                  <a:lnTo>
                    <a:pt x="f5" y="f8"/>
                  </a:lnTo>
                  <a:cubicBezTo>
                    <a:pt x="f9" y="f10"/>
                    <a:pt x="f11" y="f12"/>
                    <a:pt x="f13" y="f12"/>
                  </a:cubicBezTo>
                  <a:cubicBezTo>
                    <a:pt x="f13" y="f5"/>
                    <a:pt x="f13" y="f5"/>
                    <a:pt x="f13" y="f5"/>
                  </a:cubicBezTo>
                  <a:lnTo>
                    <a:pt x="f5" y="f8"/>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38" name="Freeform 421">
              <a:extLst>
                <a:ext uri="{FF2B5EF4-FFF2-40B4-BE49-F238E27FC236}">
                  <a16:creationId xmlns:a16="http://schemas.microsoft.com/office/drawing/2014/main" id="{73115DC5-4315-2E2E-18B8-31F11F8E086A}"/>
                </a:ext>
              </a:extLst>
            </p:cNvPr>
            <p:cNvSpPr/>
            <p:nvPr/>
          </p:nvSpPr>
          <p:spPr>
            <a:xfrm>
              <a:off x="4807037" y="3354421"/>
              <a:ext cx="1790696" cy="1790696"/>
            </a:xfrm>
            <a:custGeom>
              <a:avLst/>
              <a:gdLst>
                <a:gd name="f0" fmla="val 10800000"/>
                <a:gd name="f1" fmla="val 5400000"/>
                <a:gd name="f2" fmla="val 180"/>
                <a:gd name="f3" fmla="val w"/>
                <a:gd name="f4" fmla="val h"/>
                <a:gd name="f5" fmla="val 0"/>
                <a:gd name="f6" fmla="val 3474"/>
                <a:gd name="f7" fmla="val 3475"/>
                <a:gd name="f8" fmla="val 3473"/>
                <a:gd name="f9" fmla="val 1741"/>
                <a:gd name="f10" fmla="val 2699"/>
                <a:gd name="f11" fmla="val 782"/>
                <a:gd name="f12" fmla="+- 0 0 -90"/>
                <a:gd name="f13" fmla="*/ f3 1 3474"/>
                <a:gd name="f14" fmla="*/ f4 1 3475"/>
                <a:gd name="f15" fmla="val f5"/>
                <a:gd name="f16" fmla="val f6"/>
                <a:gd name="f17" fmla="val f7"/>
                <a:gd name="f18" fmla="*/ f12 f0 1"/>
                <a:gd name="f19" fmla="+- f17 0 f15"/>
                <a:gd name="f20" fmla="+- f16 0 f15"/>
                <a:gd name="f21" fmla="*/ f18 1 f2"/>
                <a:gd name="f22" fmla="*/ f20 1 3474"/>
                <a:gd name="f23" fmla="*/ f19 1 3475"/>
                <a:gd name="f24" fmla="*/ 3473 f20 1"/>
                <a:gd name="f25" fmla="*/ 1741 f19 1"/>
                <a:gd name="f26" fmla="*/ 1741 f20 1"/>
                <a:gd name="f27" fmla="*/ 3474 f19 1"/>
                <a:gd name="f28" fmla="*/ 0 f20 1"/>
                <a:gd name="f29" fmla="*/ 0 f19 1"/>
                <a:gd name="f30" fmla="+- f21 0 f1"/>
                <a:gd name="f31" fmla="*/ f24 1 3474"/>
                <a:gd name="f32" fmla="*/ f25 1 3475"/>
                <a:gd name="f33" fmla="*/ f26 1 3474"/>
                <a:gd name="f34" fmla="*/ f27 1 3475"/>
                <a:gd name="f35" fmla="*/ f28 1 3474"/>
                <a:gd name="f36" fmla="*/ f29 1 3475"/>
                <a:gd name="f37" fmla="*/ 0 1 f22"/>
                <a:gd name="f38" fmla="*/ f16 1 f22"/>
                <a:gd name="f39" fmla="*/ 0 1 f23"/>
                <a:gd name="f40" fmla="*/ f17 1 f23"/>
                <a:gd name="f41" fmla="*/ f31 1 f22"/>
                <a:gd name="f42" fmla="*/ f32 1 f23"/>
                <a:gd name="f43" fmla="*/ f33 1 f22"/>
                <a:gd name="f44" fmla="*/ f34 1 f23"/>
                <a:gd name="f45" fmla="*/ f35 1 f22"/>
                <a:gd name="f46" fmla="*/ f36 1 f23"/>
                <a:gd name="f47" fmla="*/ f37 f13 1"/>
                <a:gd name="f48" fmla="*/ f38 f13 1"/>
                <a:gd name="f49" fmla="*/ f40 f14 1"/>
                <a:gd name="f50" fmla="*/ f39 f14 1"/>
                <a:gd name="f51" fmla="*/ f41 f13 1"/>
                <a:gd name="f52" fmla="*/ f42 f14 1"/>
                <a:gd name="f53" fmla="*/ f43 f13 1"/>
                <a:gd name="f54" fmla="*/ f44 f14 1"/>
                <a:gd name="f55" fmla="*/ f45 f13 1"/>
                <a:gd name="f56" fmla="*/ f46 f14 1"/>
              </a:gdLst>
              <a:ahLst/>
              <a:cxnLst>
                <a:cxn ang="3cd4">
                  <a:pos x="hc" y="t"/>
                </a:cxn>
                <a:cxn ang="0">
                  <a:pos x="r" y="vc"/>
                </a:cxn>
                <a:cxn ang="cd4">
                  <a:pos x="hc" y="b"/>
                </a:cxn>
                <a:cxn ang="cd2">
                  <a:pos x="l" y="vc"/>
                </a:cxn>
                <a:cxn ang="f30">
                  <a:pos x="f51" y="f52"/>
                </a:cxn>
                <a:cxn ang="f30">
                  <a:pos x="f51" y="f52"/>
                </a:cxn>
                <a:cxn ang="f30">
                  <a:pos x="f53" y="f54"/>
                </a:cxn>
                <a:cxn ang="f30">
                  <a:pos x="f55" y="f52"/>
                </a:cxn>
                <a:cxn ang="f30">
                  <a:pos x="f53" y="f56"/>
                </a:cxn>
                <a:cxn ang="f30">
                  <a:pos x="f51" y="f52"/>
                </a:cxn>
              </a:cxnLst>
              <a:rect l="f47" t="f50" r="f48" b="f49"/>
              <a:pathLst>
                <a:path w="3474" h="3475">
                  <a:moveTo>
                    <a:pt x="f8" y="f9"/>
                  </a:moveTo>
                  <a:lnTo>
                    <a:pt x="f8" y="f9"/>
                  </a:lnTo>
                  <a:cubicBezTo>
                    <a:pt x="f8" y="f10"/>
                    <a:pt x="f10" y="f6"/>
                    <a:pt x="f9" y="f6"/>
                  </a:cubicBezTo>
                  <a:cubicBezTo>
                    <a:pt x="f11" y="f6"/>
                    <a:pt x="f5" y="f10"/>
                    <a:pt x="f5" y="f9"/>
                  </a:cubicBezTo>
                  <a:cubicBezTo>
                    <a:pt x="f5" y="f11"/>
                    <a:pt x="f11" y="f5"/>
                    <a:pt x="f9" y="f5"/>
                  </a:cubicBezTo>
                  <a:cubicBezTo>
                    <a:pt x="f10" y="f5"/>
                    <a:pt x="f8" y="f11"/>
                    <a:pt x="f8" y="f9"/>
                  </a:cubicBezTo>
                </a:path>
              </a:pathLst>
            </a:custGeom>
            <a:solidFill>
              <a:schemeClr val="bg1"/>
            </a:solid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39" name="Freeform 428">
              <a:extLst>
                <a:ext uri="{FF2B5EF4-FFF2-40B4-BE49-F238E27FC236}">
                  <a16:creationId xmlns:a16="http://schemas.microsoft.com/office/drawing/2014/main" id="{FC8196D0-430A-78BB-B9B9-C5D76F074AD2}"/>
                </a:ext>
              </a:extLst>
            </p:cNvPr>
            <p:cNvSpPr/>
            <p:nvPr/>
          </p:nvSpPr>
          <p:spPr>
            <a:xfrm>
              <a:off x="5845548" y="3706657"/>
              <a:ext cx="204523" cy="204523"/>
            </a:xfrm>
            <a:custGeom>
              <a:avLst/>
              <a:gdLst>
                <a:gd name="f0" fmla="val 10800000"/>
                <a:gd name="f1" fmla="val 5400000"/>
                <a:gd name="f2" fmla="val 180"/>
                <a:gd name="f3" fmla="val w"/>
                <a:gd name="f4" fmla="val h"/>
                <a:gd name="f5" fmla="val 0"/>
                <a:gd name="f6" fmla="val 396"/>
                <a:gd name="f7" fmla="val 397"/>
                <a:gd name="f8" fmla="val 192"/>
                <a:gd name="f9" fmla="val 307"/>
                <a:gd name="f10" fmla="val 395"/>
                <a:gd name="f11" fmla="val 308"/>
                <a:gd name="f12" fmla="val 203"/>
                <a:gd name="f13" fmla="val 88"/>
                <a:gd name="f14" fmla="val 87"/>
                <a:gd name="f15" fmla="+- 0 0 -90"/>
                <a:gd name="f16" fmla="*/ f3 1 396"/>
                <a:gd name="f17" fmla="*/ f4 1 397"/>
                <a:gd name="f18" fmla="val f5"/>
                <a:gd name="f19" fmla="val f6"/>
                <a:gd name="f20" fmla="val f7"/>
                <a:gd name="f21" fmla="*/ f15 f0 1"/>
                <a:gd name="f22" fmla="+- f20 0 f18"/>
                <a:gd name="f23" fmla="+- f19 0 f18"/>
                <a:gd name="f24" fmla="*/ f21 1 f2"/>
                <a:gd name="f25" fmla="*/ f23 1 396"/>
                <a:gd name="f26" fmla="*/ f22 1 397"/>
                <a:gd name="f27" fmla="*/ 192 f23 1"/>
                <a:gd name="f28" fmla="*/ 396 f22 1"/>
                <a:gd name="f29" fmla="*/ 395 f23 1"/>
                <a:gd name="f30" fmla="*/ 203 f22 1"/>
                <a:gd name="f31" fmla="*/ 0 f22 1"/>
                <a:gd name="f32" fmla="*/ 0 f23 1"/>
                <a:gd name="f33" fmla="+- f24 0 f1"/>
                <a:gd name="f34" fmla="*/ f27 1 396"/>
                <a:gd name="f35" fmla="*/ f28 1 397"/>
                <a:gd name="f36" fmla="*/ f29 1 396"/>
                <a:gd name="f37" fmla="*/ f30 1 397"/>
                <a:gd name="f38" fmla="*/ f31 1 397"/>
                <a:gd name="f39" fmla="*/ f32 1 396"/>
                <a:gd name="f40" fmla="*/ 0 1 f25"/>
                <a:gd name="f41" fmla="*/ f19 1 f25"/>
                <a:gd name="f42" fmla="*/ 0 1 f26"/>
                <a:gd name="f43" fmla="*/ f20 1 f26"/>
                <a:gd name="f44" fmla="*/ f34 1 f25"/>
                <a:gd name="f45" fmla="*/ f35 1 f26"/>
                <a:gd name="f46" fmla="*/ f36 1 f25"/>
                <a:gd name="f47" fmla="*/ f37 1 f26"/>
                <a:gd name="f48" fmla="*/ f38 1 f26"/>
                <a:gd name="f49" fmla="*/ f39 1 f25"/>
                <a:gd name="f50" fmla="*/ f40 f16 1"/>
                <a:gd name="f51" fmla="*/ f41 f16 1"/>
                <a:gd name="f52" fmla="*/ f43 f17 1"/>
                <a:gd name="f53" fmla="*/ f42 f17 1"/>
                <a:gd name="f54" fmla="*/ f44 f16 1"/>
                <a:gd name="f55" fmla="*/ f45 f17 1"/>
                <a:gd name="f56" fmla="*/ f46 f16 1"/>
                <a:gd name="f57" fmla="*/ f47 f17 1"/>
                <a:gd name="f58" fmla="*/ f48 f17 1"/>
                <a:gd name="f59" fmla="*/ f49 f16 1"/>
              </a:gdLst>
              <a:ahLst/>
              <a:cxnLst>
                <a:cxn ang="3cd4">
                  <a:pos x="hc" y="t"/>
                </a:cxn>
                <a:cxn ang="0">
                  <a:pos x="r" y="vc"/>
                </a:cxn>
                <a:cxn ang="cd4">
                  <a:pos x="hc" y="b"/>
                </a:cxn>
                <a:cxn ang="cd2">
                  <a:pos x="l" y="vc"/>
                </a:cxn>
                <a:cxn ang="f33">
                  <a:pos x="f54" y="f55"/>
                </a:cxn>
                <a:cxn ang="f33">
                  <a:pos x="f54" y="f55"/>
                </a:cxn>
                <a:cxn ang="f33">
                  <a:pos x="f56" y="f57"/>
                </a:cxn>
                <a:cxn ang="f33">
                  <a:pos x="f54" y="f58"/>
                </a:cxn>
                <a:cxn ang="f33">
                  <a:pos x="f59" y="f57"/>
                </a:cxn>
                <a:cxn ang="f33">
                  <a:pos x="f54" y="f55"/>
                </a:cxn>
              </a:cxnLst>
              <a:rect l="f50" t="f53" r="f51" b="f52"/>
              <a:pathLst>
                <a:path w="396" h="397">
                  <a:moveTo>
                    <a:pt x="f8" y="f6"/>
                  </a:moveTo>
                  <a:lnTo>
                    <a:pt x="f8" y="f6"/>
                  </a:lnTo>
                  <a:cubicBezTo>
                    <a:pt x="f9" y="f6"/>
                    <a:pt x="f10" y="f11"/>
                    <a:pt x="f10" y="f12"/>
                  </a:cubicBezTo>
                  <a:cubicBezTo>
                    <a:pt x="f10" y="f13"/>
                    <a:pt x="f9" y="f5"/>
                    <a:pt x="f8" y="f5"/>
                  </a:cubicBezTo>
                  <a:cubicBezTo>
                    <a:pt x="f14" y="f5"/>
                    <a:pt x="f5" y="f13"/>
                    <a:pt x="f5" y="f12"/>
                  </a:cubicBezTo>
                  <a:cubicBezTo>
                    <a:pt x="f5" y="f11"/>
                    <a:pt x="f14" y="f6"/>
                    <a:pt x="f8" y="f6"/>
                  </a:cubicBezTo>
                </a:path>
              </a:pathLst>
            </a:custGeom>
            <a:grp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40" name="Freeform 429">
              <a:extLst>
                <a:ext uri="{FF2B5EF4-FFF2-40B4-BE49-F238E27FC236}">
                  <a16:creationId xmlns:a16="http://schemas.microsoft.com/office/drawing/2014/main" id="{7E8A03C8-66FB-5C25-88EA-DDEED3B107CF}"/>
                </a:ext>
              </a:extLst>
            </p:cNvPr>
            <p:cNvSpPr/>
            <p:nvPr/>
          </p:nvSpPr>
          <p:spPr>
            <a:xfrm>
              <a:off x="5754648" y="3938448"/>
              <a:ext cx="386315" cy="879442"/>
            </a:xfrm>
            <a:custGeom>
              <a:avLst/>
              <a:gdLst>
                <a:gd name="f0" fmla="val 10800000"/>
                <a:gd name="f1" fmla="val 5400000"/>
                <a:gd name="f2" fmla="val 180"/>
                <a:gd name="f3" fmla="val w"/>
                <a:gd name="f4" fmla="val h"/>
                <a:gd name="f5" fmla="val 0"/>
                <a:gd name="f6" fmla="val 748"/>
                <a:gd name="f7" fmla="val 1707"/>
                <a:gd name="f8" fmla="val 738"/>
                <a:gd name="f9" fmla="val 580"/>
                <a:gd name="f10" fmla="val 650"/>
                <a:gd name="f11" fmla="val 185"/>
                <a:gd name="f12" fmla="val 176"/>
                <a:gd name="f13" fmla="val 641"/>
                <a:gd name="f14" fmla="val 615"/>
                <a:gd name="f15" fmla="val 79"/>
                <a:gd name="f16" fmla="val 527"/>
                <a:gd name="f17" fmla="val 421"/>
                <a:gd name="f18" fmla="val 324"/>
                <a:gd name="f19" fmla="val 211"/>
                <a:gd name="f20" fmla="val 123"/>
                <a:gd name="f21" fmla="val 97"/>
                <a:gd name="f22" fmla="val 9"/>
                <a:gd name="f23" fmla="val 598"/>
                <a:gd name="f24" fmla="val 27"/>
                <a:gd name="f25" fmla="val 624"/>
                <a:gd name="f26" fmla="val 53"/>
                <a:gd name="f27" fmla="val 633"/>
                <a:gd name="f28" fmla="val 228"/>
                <a:gd name="f29" fmla="val 238"/>
                <a:gd name="f30" fmla="val 70"/>
                <a:gd name="f31" fmla="val 862"/>
                <a:gd name="f32" fmla="val 62"/>
                <a:gd name="f33" fmla="val 880"/>
                <a:gd name="f34" fmla="val 888"/>
                <a:gd name="f35" fmla="val 307"/>
                <a:gd name="f36" fmla="val 1671"/>
                <a:gd name="f37" fmla="val 1689"/>
                <a:gd name="f38" fmla="val 1706"/>
                <a:gd name="f39" fmla="val 342"/>
                <a:gd name="f40" fmla="val 404"/>
                <a:gd name="f41" fmla="val 439"/>
                <a:gd name="f42" fmla="val 536"/>
                <a:gd name="f43" fmla="val 668"/>
                <a:gd name="f44" fmla="val 685"/>
                <a:gd name="f45" fmla="val 676"/>
                <a:gd name="f46" fmla="val 509"/>
                <a:gd name="f47" fmla="val 694"/>
                <a:gd name="f48" fmla="val 712"/>
                <a:gd name="f49" fmla="val 747"/>
                <a:gd name="f50" fmla="+- 0 0 -90"/>
                <a:gd name="f51" fmla="*/ f3 1 748"/>
                <a:gd name="f52" fmla="*/ f4 1 1707"/>
                <a:gd name="f53" fmla="val f5"/>
                <a:gd name="f54" fmla="val f6"/>
                <a:gd name="f55" fmla="val f7"/>
                <a:gd name="f56" fmla="*/ f50 f0 1"/>
                <a:gd name="f57" fmla="+- f55 0 f53"/>
                <a:gd name="f58" fmla="+- f54 0 f53"/>
                <a:gd name="f59" fmla="*/ f56 1 f2"/>
                <a:gd name="f60" fmla="*/ f58 1 748"/>
                <a:gd name="f61" fmla="*/ f57 1 1707"/>
                <a:gd name="f62" fmla="*/ 738 f58 1"/>
                <a:gd name="f63" fmla="*/ 580 f57 1"/>
                <a:gd name="f64" fmla="*/ 650 f58 1"/>
                <a:gd name="f65" fmla="*/ 185 f57 1"/>
                <a:gd name="f66" fmla="*/ 641 f58 1"/>
                <a:gd name="f67" fmla="*/ 176 f57 1"/>
                <a:gd name="f68" fmla="*/ 421 f58 1"/>
                <a:gd name="f69" fmla="*/ 0 f57 1"/>
                <a:gd name="f70" fmla="*/ 324 f58 1"/>
                <a:gd name="f71" fmla="*/ 97 f58 1"/>
                <a:gd name="f72" fmla="*/ 9 f58 1"/>
                <a:gd name="f73" fmla="*/ 27 f58 1"/>
                <a:gd name="f74" fmla="*/ 624 f57 1"/>
                <a:gd name="f75" fmla="*/ 79 f58 1"/>
                <a:gd name="f76" fmla="*/ 598 f57 1"/>
                <a:gd name="f77" fmla="*/ 211 f58 1"/>
                <a:gd name="f78" fmla="*/ 228 f57 1"/>
                <a:gd name="f79" fmla="*/ 238 f58 1"/>
                <a:gd name="f80" fmla="*/ 70 f58 1"/>
                <a:gd name="f81" fmla="*/ 862 f57 1"/>
                <a:gd name="f82" fmla="*/ 888 f57 1"/>
                <a:gd name="f83" fmla="*/ 307 f58 1"/>
                <a:gd name="f84" fmla="*/ 1671 f57 1"/>
                <a:gd name="f85" fmla="*/ 342 f58 1"/>
                <a:gd name="f86" fmla="*/ 1706 f57 1"/>
                <a:gd name="f87" fmla="*/ 404 f58 1"/>
                <a:gd name="f88" fmla="*/ 439 f58 1"/>
                <a:gd name="f89" fmla="*/ 536 f58 1"/>
                <a:gd name="f90" fmla="*/ 676 f58 1"/>
                <a:gd name="f91" fmla="*/ 509 f58 1"/>
                <a:gd name="f92" fmla="*/ 668 f58 1"/>
                <a:gd name="f93" fmla="*/ 712 f58 1"/>
                <a:gd name="f94" fmla="+- f59 0 f1"/>
                <a:gd name="f95" fmla="*/ f62 1 748"/>
                <a:gd name="f96" fmla="*/ f63 1 1707"/>
                <a:gd name="f97" fmla="*/ f64 1 748"/>
                <a:gd name="f98" fmla="*/ f65 1 1707"/>
                <a:gd name="f99" fmla="*/ f66 1 748"/>
                <a:gd name="f100" fmla="*/ f67 1 1707"/>
                <a:gd name="f101" fmla="*/ f68 1 748"/>
                <a:gd name="f102" fmla="*/ f69 1 1707"/>
                <a:gd name="f103" fmla="*/ f70 1 748"/>
                <a:gd name="f104" fmla="*/ f71 1 748"/>
                <a:gd name="f105" fmla="*/ f72 1 748"/>
                <a:gd name="f106" fmla="*/ f73 1 748"/>
                <a:gd name="f107" fmla="*/ f74 1 1707"/>
                <a:gd name="f108" fmla="*/ f75 1 748"/>
                <a:gd name="f109" fmla="*/ f76 1 1707"/>
                <a:gd name="f110" fmla="*/ f77 1 748"/>
                <a:gd name="f111" fmla="*/ f78 1 1707"/>
                <a:gd name="f112" fmla="*/ f79 1 748"/>
                <a:gd name="f113" fmla="*/ f80 1 748"/>
                <a:gd name="f114" fmla="*/ f81 1 1707"/>
                <a:gd name="f115" fmla="*/ f82 1 1707"/>
                <a:gd name="f116" fmla="*/ f83 1 748"/>
                <a:gd name="f117" fmla="*/ f84 1 1707"/>
                <a:gd name="f118" fmla="*/ f85 1 748"/>
                <a:gd name="f119" fmla="*/ f86 1 1707"/>
                <a:gd name="f120" fmla="*/ f87 1 748"/>
                <a:gd name="f121" fmla="*/ f88 1 748"/>
                <a:gd name="f122" fmla="*/ f89 1 748"/>
                <a:gd name="f123" fmla="*/ f90 1 748"/>
                <a:gd name="f124" fmla="*/ f91 1 748"/>
                <a:gd name="f125" fmla="*/ f92 1 748"/>
                <a:gd name="f126" fmla="*/ f93 1 748"/>
                <a:gd name="f127" fmla="*/ 0 1 f60"/>
                <a:gd name="f128" fmla="*/ f54 1 f60"/>
                <a:gd name="f129" fmla="*/ 0 1 f61"/>
                <a:gd name="f130" fmla="*/ f55 1 f61"/>
                <a:gd name="f131" fmla="*/ f95 1 f60"/>
                <a:gd name="f132" fmla="*/ f96 1 f61"/>
                <a:gd name="f133" fmla="*/ f97 1 f60"/>
                <a:gd name="f134" fmla="*/ f98 1 f61"/>
                <a:gd name="f135" fmla="*/ f99 1 f60"/>
                <a:gd name="f136" fmla="*/ f100 1 f61"/>
                <a:gd name="f137" fmla="*/ f101 1 f60"/>
                <a:gd name="f138" fmla="*/ f102 1 f61"/>
                <a:gd name="f139" fmla="*/ f103 1 f60"/>
                <a:gd name="f140" fmla="*/ f104 1 f60"/>
                <a:gd name="f141" fmla="*/ f105 1 f60"/>
                <a:gd name="f142" fmla="*/ f106 1 f60"/>
                <a:gd name="f143" fmla="*/ f107 1 f61"/>
                <a:gd name="f144" fmla="*/ f108 1 f60"/>
                <a:gd name="f145" fmla="*/ f109 1 f61"/>
                <a:gd name="f146" fmla="*/ f110 1 f60"/>
                <a:gd name="f147" fmla="*/ f111 1 f61"/>
                <a:gd name="f148" fmla="*/ f112 1 f60"/>
                <a:gd name="f149" fmla="*/ f113 1 f60"/>
                <a:gd name="f150" fmla="*/ f114 1 f61"/>
                <a:gd name="f151" fmla="*/ f115 1 f61"/>
                <a:gd name="f152" fmla="*/ f116 1 f60"/>
                <a:gd name="f153" fmla="*/ f117 1 f61"/>
                <a:gd name="f154" fmla="*/ f118 1 f60"/>
                <a:gd name="f155" fmla="*/ f119 1 f61"/>
                <a:gd name="f156" fmla="*/ f120 1 f60"/>
                <a:gd name="f157" fmla="*/ f121 1 f60"/>
                <a:gd name="f158" fmla="*/ f122 1 f60"/>
                <a:gd name="f159" fmla="*/ f123 1 f60"/>
                <a:gd name="f160" fmla="*/ f124 1 f60"/>
                <a:gd name="f161" fmla="*/ f125 1 f60"/>
                <a:gd name="f162" fmla="*/ f126 1 f60"/>
                <a:gd name="f163" fmla="*/ f127 f51 1"/>
                <a:gd name="f164" fmla="*/ f128 f51 1"/>
                <a:gd name="f165" fmla="*/ f130 f52 1"/>
                <a:gd name="f166" fmla="*/ f129 f52 1"/>
                <a:gd name="f167" fmla="*/ f131 f51 1"/>
                <a:gd name="f168" fmla="*/ f132 f52 1"/>
                <a:gd name="f169" fmla="*/ f133 f51 1"/>
                <a:gd name="f170" fmla="*/ f134 f52 1"/>
                <a:gd name="f171" fmla="*/ f135 f51 1"/>
                <a:gd name="f172" fmla="*/ f136 f52 1"/>
                <a:gd name="f173" fmla="*/ f137 f51 1"/>
                <a:gd name="f174" fmla="*/ f138 f52 1"/>
                <a:gd name="f175" fmla="*/ f139 f51 1"/>
                <a:gd name="f176" fmla="*/ f140 f51 1"/>
                <a:gd name="f177" fmla="*/ f141 f51 1"/>
                <a:gd name="f178" fmla="*/ f142 f51 1"/>
                <a:gd name="f179" fmla="*/ f143 f52 1"/>
                <a:gd name="f180" fmla="*/ f144 f51 1"/>
                <a:gd name="f181" fmla="*/ f145 f52 1"/>
                <a:gd name="f182" fmla="*/ f146 f51 1"/>
                <a:gd name="f183" fmla="*/ f147 f52 1"/>
                <a:gd name="f184" fmla="*/ f148 f51 1"/>
                <a:gd name="f185" fmla="*/ f149 f51 1"/>
                <a:gd name="f186" fmla="*/ f150 f52 1"/>
                <a:gd name="f187" fmla="*/ f151 f52 1"/>
                <a:gd name="f188" fmla="*/ f152 f51 1"/>
                <a:gd name="f189" fmla="*/ f153 f52 1"/>
                <a:gd name="f190" fmla="*/ f154 f51 1"/>
                <a:gd name="f191" fmla="*/ f155 f52 1"/>
                <a:gd name="f192" fmla="*/ f156 f51 1"/>
                <a:gd name="f193" fmla="*/ f157 f51 1"/>
                <a:gd name="f194" fmla="*/ f158 f51 1"/>
                <a:gd name="f195" fmla="*/ f159 f51 1"/>
                <a:gd name="f196" fmla="*/ f160 f51 1"/>
                <a:gd name="f197" fmla="*/ f161 f51 1"/>
                <a:gd name="f198" fmla="*/ f162 f51 1"/>
              </a:gdLst>
              <a:ahLst/>
              <a:cxnLst>
                <a:cxn ang="3cd4">
                  <a:pos x="hc" y="t"/>
                </a:cxn>
                <a:cxn ang="0">
                  <a:pos x="r" y="vc"/>
                </a:cxn>
                <a:cxn ang="cd4">
                  <a:pos x="hc" y="b"/>
                </a:cxn>
                <a:cxn ang="cd2">
                  <a:pos x="l" y="vc"/>
                </a:cxn>
                <a:cxn ang="f94">
                  <a:pos x="f167" y="f168"/>
                </a:cxn>
                <a:cxn ang="f94">
                  <a:pos x="f167" y="f168"/>
                </a:cxn>
                <a:cxn ang="f94">
                  <a:pos x="f169" y="f170"/>
                </a:cxn>
                <a:cxn ang="f94">
                  <a:pos x="f171" y="f172"/>
                </a:cxn>
                <a:cxn ang="f94">
                  <a:pos x="f171" y="f172"/>
                </a:cxn>
                <a:cxn ang="f94">
                  <a:pos x="f171" y="f172"/>
                </a:cxn>
                <a:cxn ang="f94">
                  <a:pos x="f173" y="f174"/>
                </a:cxn>
                <a:cxn ang="f94">
                  <a:pos x="f175" y="f174"/>
                </a:cxn>
                <a:cxn ang="f94">
                  <a:pos x="f176" y="f170"/>
                </a:cxn>
                <a:cxn ang="f94">
                  <a:pos x="f177" y="f168"/>
                </a:cxn>
                <a:cxn ang="f94">
                  <a:pos x="f178" y="f179"/>
                </a:cxn>
                <a:cxn ang="f94">
                  <a:pos x="f180" y="f181"/>
                </a:cxn>
                <a:cxn ang="f94">
                  <a:pos x="f182" y="f183"/>
                </a:cxn>
                <a:cxn ang="f94">
                  <a:pos x="f184" y="f183"/>
                </a:cxn>
                <a:cxn ang="f94">
                  <a:pos x="f185" y="f186"/>
                </a:cxn>
                <a:cxn ang="f94">
                  <a:pos x="f176" y="f187"/>
                </a:cxn>
                <a:cxn ang="f94">
                  <a:pos x="f182" y="f187"/>
                </a:cxn>
                <a:cxn ang="f94">
                  <a:pos x="f188" y="f189"/>
                </a:cxn>
                <a:cxn ang="f94">
                  <a:pos x="f190" y="f191"/>
                </a:cxn>
                <a:cxn ang="f94">
                  <a:pos x="f192" y="f191"/>
                </a:cxn>
                <a:cxn ang="f94">
                  <a:pos x="f193" y="f189"/>
                </a:cxn>
                <a:cxn ang="f94">
                  <a:pos x="f194" y="f187"/>
                </a:cxn>
                <a:cxn ang="f94">
                  <a:pos x="f169" y="f187"/>
                </a:cxn>
                <a:cxn ang="f94">
                  <a:pos x="f195" y="f186"/>
                </a:cxn>
                <a:cxn ang="f94">
                  <a:pos x="f196" y="f183"/>
                </a:cxn>
                <a:cxn ang="f94">
                  <a:pos x="f194" y="f183"/>
                </a:cxn>
                <a:cxn ang="f94">
                  <a:pos x="f197" y="f181"/>
                </a:cxn>
                <a:cxn ang="f94">
                  <a:pos x="f198" y="f179"/>
                </a:cxn>
                <a:cxn ang="f94">
                  <a:pos x="f167" y="f168"/>
                </a:cxn>
              </a:cxnLst>
              <a:rect l="f163" t="f166" r="f164" b="f165"/>
              <a:pathLst>
                <a:path w="748" h="1707">
                  <a:moveTo>
                    <a:pt x="f8" y="f9"/>
                  </a:moveTo>
                  <a:lnTo>
                    <a:pt x="f8" y="f9"/>
                  </a:lnTo>
                  <a:cubicBezTo>
                    <a:pt x="f10" y="f11"/>
                    <a:pt x="f10" y="f11"/>
                    <a:pt x="f10" y="f11"/>
                  </a:cubicBezTo>
                  <a:cubicBezTo>
                    <a:pt x="f10" y="f12"/>
                    <a:pt x="f10" y="f12"/>
                    <a:pt x="f13" y="f12"/>
                  </a:cubicBezTo>
                  <a:lnTo>
                    <a:pt x="f13" y="f12"/>
                  </a:lnTo>
                  <a:lnTo>
                    <a:pt x="f13" y="f12"/>
                  </a:lnTo>
                  <a:cubicBezTo>
                    <a:pt x="f14" y="f15"/>
                    <a:pt x="f16" y="f5"/>
                    <a:pt x="f17" y="f5"/>
                  </a:cubicBezTo>
                  <a:cubicBezTo>
                    <a:pt x="f18" y="f5"/>
                    <a:pt x="f18" y="f5"/>
                    <a:pt x="f18" y="f5"/>
                  </a:cubicBezTo>
                  <a:cubicBezTo>
                    <a:pt x="f19" y="f5"/>
                    <a:pt x="f20" y="f15"/>
                    <a:pt x="f21" y="f11"/>
                  </a:cubicBezTo>
                  <a:cubicBezTo>
                    <a:pt x="f22" y="f9"/>
                    <a:pt x="f22" y="f9"/>
                    <a:pt x="f22" y="f9"/>
                  </a:cubicBezTo>
                  <a:cubicBezTo>
                    <a:pt x="f5" y="f23"/>
                    <a:pt x="f22" y="f14"/>
                    <a:pt x="f24" y="f25"/>
                  </a:cubicBezTo>
                  <a:cubicBezTo>
                    <a:pt x="f26" y="f27"/>
                    <a:pt x="f15" y="f25"/>
                    <a:pt x="f15" y="f23"/>
                  </a:cubicBezTo>
                  <a:cubicBezTo>
                    <a:pt x="f19" y="f28"/>
                    <a:pt x="f19" y="f28"/>
                    <a:pt x="f19" y="f28"/>
                  </a:cubicBezTo>
                  <a:cubicBezTo>
                    <a:pt x="f29" y="f28"/>
                    <a:pt x="f29" y="f28"/>
                    <a:pt x="f29" y="f28"/>
                  </a:cubicBezTo>
                  <a:cubicBezTo>
                    <a:pt x="f30" y="f31"/>
                    <a:pt x="f30" y="f31"/>
                    <a:pt x="f30" y="f31"/>
                  </a:cubicBezTo>
                  <a:cubicBezTo>
                    <a:pt x="f32" y="f33"/>
                    <a:pt x="f15" y="f34"/>
                    <a:pt x="f21" y="f34"/>
                  </a:cubicBezTo>
                  <a:cubicBezTo>
                    <a:pt x="f19" y="f34"/>
                    <a:pt x="f19" y="f34"/>
                    <a:pt x="f19" y="f34"/>
                  </a:cubicBezTo>
                  <a:cubicBezTo>
                    <a:pt x="f35" y="f36"/>
                    <a:pt x="f35" y="f36"/>
                    <a:pt x="f35" y="f36"/>
                  </a:cubicBezTo>
                  <a:cubicBezTo>
                    <a:pt x="f35" y="f37"/>
                    <a:pt x="f18" y="f38"/>
                    <a:pt x="f39" y="f38"/>
                  </a:cubicBezTo>
                  <a:cubicBezTo>
                    <a:pt x="f40" y="f38"/>
                    <a:pt x="f40" y="f38"/>
                    <a:pt x="f40" y="f38"/>
                  </a:cubicBezTo>
                  <a:cubicBezTo>
                    <a:pt x="f17" y="f38"/>
                    <a:pt x="f41" y="f37"/>
                    <a:pt x="f41" y="f36"/>
                  </a:cubicBezTo>
                  <a:cubicBezTo>
                    <a:pt x="f42" y="f34"/>
                    <a:pt x="f42" y="f34"/>
                    <a:pt x="f42" y="f34"/>
                  </a:cubicBezTo>
                  <a:cubicBezTo>
                    <a:pt x="f10" y="f34"/>
                    <a:pt x="f10" y="f34"/>
                    <a:pt x="f10" y="f34"/>
                  </a:cubicBezTo>
                  <a:cubicBezTo>
                    <a:pt x="f43" y="f34"/>
                    <a:pt x="f44" y="f33"/>
                    <a:pt x="f45" y="f31"/>
                  </a:cubicBezTo>
                  <a:cubicBezTo>
                    <a:pt x="f46" y="f28"/>
                    <a:pt x="f46" y="f28"/>
                    <a:pt x="f46" y="f28"/>
                  </a:cubicBezTo>
                  <a:cubicBezTo>
                    <a:pt x="f42" y="f28"/>
                    <a:pt x="f42" y="f28"/>
                    <a:pt x="f42" y="f28"/>
                  </a:cubicBezTo>
                  <a:cubicBezTo>
                    <a:pt x="f43" y="f23"/>
                    <a:pt x="f43" y="f23"/>
                    <a:pt x="f43" y="f23"/>
                  </a:cubicBezTo>
                  <a:cubicBezTo>
                    <a:pt x="f43" y="f25"/>
                    <a:pt x="f47" y="f27"/>
                    <a:pt x="f48" y="f25"/>
                  </a:cubicBezTo>
                  <a:cubicBezTo>
                    <a:pt x="f8" y="f14"/>
                    <a:pt x="f49" y="f23"/>
                    <a:pt x="f8" y="f9"/>
                  </a:cubicBezTo>
                </a:path>
              </a:pathLst>
            </a:custGeom>
            <a:grp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41" name="Freeform 430">
              <a:extLst>
                <a:ext uri="{FF2B5EF4-FFF2-40B4-BE49-F238E27FC236}">
                  <a16:creationId xmlns:a16="http://schemas.microsoft.com/office/drawing/2014/main" id="{91F467D7-3129-0D88-9BBE-A45D30A81116}"/>
                </a:ext>
              </a:extLst>
            </p:cNvPr>
            <p:cNvSpPr/>
            <p:nvPr/>
          </p:nvSpPr>
          <p:spPr>
            <a:xfrm>
              <a:off x="5220620" y="3938448"/>
              <a:ext cx="490849" cy="879442"/>
            </a:xfrm>
            <a:custGeom>
              <a:avLst/>
              <a:gdLst>
                <a:gd name="f0" fmla="val 10800000"/>
                <a:gd name="f1" fmla="val 5400000"/>
                <a:gd name="f2" fmla="val 180"/>
                <a:gd name="f3" fmla="val w"/>
                <a:gd name="f4" fmla="val h"/>
                <a:gd name="f5" fmla="val 0"/>
                <a:gd name="f6" fmla="val 951"/>
                <a:gd name="f7" fmla="val 1707"/>
                <a:gd name="f8" fmla="val 941"/>
                <a:gd name="f9" fmla="val 809"/>
                <a:gd name="f10" fmla="val 818"/>
                <a:gd name="f11" fmla="val 185"/>
                <a:gd name="f12" fmla="val 176"/>
                <a:gd name="f13" fmla="val 167"/>
                <a:gd name="f14" fmla="val 792"/>
                <a:gd name="f15" fmla="val 70"/>
                <a:gd name="f16" fmla="val 704"/>
                <a:gd name="f17" fmla="val 598"/>
                <a:gd name="f18" fmla="val 343"/>
                <a:gd name="f19" fmla="val 238"/>
                <a:gd name="f20" fmla="val 149"/>
                <a:gd name="f21" fmla="val 79"/>
                <a:gd name="f22" fmla="val 132"/>
                <a:gd name="f23" fmla="val 9"/>
                <a:gd name="f24" fmla="val 853"/>
                <a:gd name="f25" fmla="val 26"/>
                <a:gd name="f26" fmla="val 897"/>
                <a:gd name="f27" fmla="val 115"/>
                <a:gd name="f28" fmla="val 906"/>
                <a:gd name="f29" fmla="val 880"/>
                <a:gd name="f30" fmla="val 158"/>
                <a:gd name="f31" fmla="val 844"/>
                <a:gd name="f32" fmla="val 422"/>
                <a:gd name="f33" fmla="val 836"/>
                <a:gd name="f34" fmla="val 871"/>
                <a:gd name="f35" fmla="val 1609"/>
                <a:gd name="f36" fmla="val 1662"/>
                <a:gd name="f37" fmla="val 281"/>
                <a:gd name="f38" fmla="val 1706"/>
                <a:gd name="f39" fmla="val 334"/>
                <a:gd name="f40" fmla="val 396"/>
                <a:gd name="f41" fmla="val 440"/>
                <a:gd name="f42" fmla="val 510"/>
                <a:gd name="f43" fmla="val 554"/>
                <a:gd name="f44" fmla="val 607"/>
                <a:gd name="f45" fmla="val 616"/>
                <a:gd name="f46" fmla="val 668"/>
                <a:gd name="f47" fmla="val 712"/>
                <a:gd name="f48" fmla="val 800"/>
                <a:gd name="f49" fmla="val 924"/>
                <a:gd name="f50" fmla="val 950"/>
                <a:gd name="f51" fmla="+- 0 0 -90"/>
                <a:gd name="f52" fmla="*/ f3 1 951"/>
                <a:gd name="f53" fmla="*/ f4 1 1707"/>
                <a:gd name="f54" fmla="val f5"/>
                <a:gd name="f55" fmla="val f6"/>
                <a:gd name="f56" fmla="val f7"/>
                <a:gd name="f57" fmla="*/ f51 f0 1"/>
                <a:gd name="f58" fmla="+- f56 0 f54"/>
                <a:gd name="f59" fmla="+- f55 0 f54"/>
                <a:gd name="f60" fmla="*/ f57 1 f2"/>
                <a:gd name="f61" fmla="*/ f59 1 951"/>
                <a:gd name="f62" fmla="*/ f58 1 1707"/>
                <a:gd name="f63" fmla="*/ 941 f59 1"/>
                <a:gd name="f64" fmla="*/ 809 f58 1"/>
                <a:gd name="f65" fmla="*/ 818 f59 1"/>
                <a:gd name="f66" fmla="*/ 185 f58 1"/>
                <a:gd name="f67" fmla="*/ 167 f58 1"/>
                <a:gd name="f68" fmla="*/ 598 f59 1"/>
                <a:gd name="f69" fmla="*/ 0 f58 1"/>
                <a:gd name="f70" fmla="*/ 343 f59 1"/>
                <a:gd name="f71" fmla="*/ 132 f59 1"/>
                <a:gd name="f72" fmla="*/ 176 f58 1"/>
                <a:gd name="f73" fmla="*/ 9 f59 1"/>
                <a:gd name="f74" fmla="*/ 70 f59 1"/>
                <a:gd name="f75" fmla="*/ 897 f58 1"/>
                <a:gd name="f76" fmla="*/ 158 f59 1"/>
                <a:gd name="f77" fmla="*/ 844 f58 1"/>
                <a:gd name="f78" fmla="*/ 238 f59 1"/>
                <a:gd name="f79" fmla="*/ 422 f58 1"/>
                <a:gd name="f80" fmla="*/ 836 f58 1"/>
                <a:gd name="f81" fmla="*/ 871 f58 1"/>
                <a:gd name="f82" fmla="*/ 1609 f58 1"/>
                <a:gd name="f83" fmla="*/ 334 f59 1"/>
                <a:gd name="f84" fmla="*/ 1706 f58 1"/>
                <a:gd name="f85" fmla="*/ 440 f59 1"/>
                <a:gd name="f86" fmla="*/ 510 f59 1"/>
                <a:gd name="f87" fmla="*/ 607 f59 1"/>
                <a:gd name="f88" fmla="*/ 616 f59 1"/>
                <a:gd name="f89" fmla="*/ 712 f59 1"/>
                <a:gd name="f90" fmla="*/ 440 f58 1"/>
                <a:gd name="f91" fmla="*/ 792 f59 1"/>
                <a:gd name="f92" fmla="*/ 880 f59 1"/>
                <a:gd name="f93" fmla="+- f60 0 f1"/>
                <a:gd name="f94" fmla="*/ f63 1 951"/>
                <a:gd name="f95" fmla="*/ f64 1 1707"/>
                <a:gd name="f96" fmla="*/ f65 1 951"/>
                <a:gd name="f97" fmla="*/ f66 1 1707"/>
                <a:gd name="f98" fmla="*/ f67 1 1707"/>
                <a:gd name="f99" fmla="*/ f68 1 951"/>
                <a:gd name="f100" fmla="*/ f69 1 1707"/>
                <a:gd name="f101" fmla="*/ f70 1 951"/>
                <a:gd name="f102" fmla="*/ f71 1 951"/>
                <a:gd name="f103" fmla="*/ f72 1 1707"/>
                <a:gd name="f104" fmla="*/ f73 1 951"/>
                <a:gd name="f105" fmla="*/ f74 1 951"/>
                <a:gd name="f106" fmla="*/ f75 1 1707"/>
                <a:gd name="f107" fmla="*/ f76 1 951"/>
                <a:gd name="f108" fmla="*/ f77 1 1707"/>
                <a:gd name="f109" fmla="*/ f78 1 951"/>
                <a:gd name="f110" fmla="*/ f79 1 1707"/>
                <a:gd name="f111" fmla="*/ f80 1 1707"/>
                <a:gd name="f112" fmla="*/ f81 1 1707"/>
                <a:gd name="f113" fmla="*/ f82 1 1707"/>
                <a:gd name="f114" fmla="*/ f83 1 951"/>
                <a:gd name="f115" fmla="*/ f84 1 1707"/>
                <a:gd name="f116" fmla="*/ f85 1 951"/>
                <a:gd name="f117" fmla="*/ f86 1 951"/>
                <a:gd name="f118" fmla="*/ f87 1 951"/>
                <a:gd name="f119" fmla="*/ f88 1 951"/>
                <a:gd name="f120" fmla="*/ f89 1 951"/>
                <a:gd name="f121" fmla="*/ f90 1 1707"/>
                <a:gd name="f122" fmla="*/ f91 1 951"/>
                <a:gd name="f123" fmla="*/ f92 1 951"/>
                <a:gd name="f124" fmla="*/ 0 1 f61"/>
                <a:gd name="f125" fmla="*/ f55 1 f61"/>
                <a:gd name="f126" fmla="*/ 0 1 f62"/>
                <a:gd name="f127" fmla="*/ f56 1 f62"/>
                <a:gd name="f128" fmla="*/ f94 1 f61"/>
                <a:gd name="f129" fmla="*/ f95 1 f62"/>
                <a:gd name="f130" fmla="*/ f96 1 f61"/>
                <a:gd name="f131" fmla="*/ f97 1 f62"/>
                <a:gd name="f132" fmla="*/ f98 1 f62"/>
                <a:gd name="f133" fmla="*/ f99 1 f61"/>
                <a:gd name="f134" fmla="*/ f100 1 f62"/>
                <a:gd name="f135" fmla="*/ f101 1 f61"/>
                <a:gd name="f136" fmla="*/ f102 1 f61"/>
                <a:gd name="f137" fmla="*/ f103 1 f62"/>
                <a:gd name="f138" fmla="*/ f104 1 f61"/>
                <a:gd name="f139" fmla="*/ f105 1 f61"/>
                <a:gd name="f140" fmla="*/ f106 1 f62"/>
                <a:gd name="f141" fmla="*/ f107 1 f61"/>
                <a:gd name="f142" fmla="*/ f108 1 f62"/>
                <a:gd name="f143" fmla="*/ f109 1 f61"/>
                <a:gd name="f144" fmla="*/ f110 1 f62"/>
                <a:gd name="f145" fmla="*/ f111 1 f62"/>
                <a:gd name="f146" fmla="*/ f112 1 f62"/>
                <a:gd name="f147" fmla="*/ f113 1 f62"/>
                <a:gd name="f148" fmla="*/ f114 1 f61"/>
                <a:gd name="f149" fmla="*/ f115 1 f62"/>
                <a:gd name="f150" fmla="*/ f116 1 f61"/>
                <a:gd name="f151" fmla="*/ f117 1 f61"/>
                <a:gd name="f152" fmla="*/ f118 1 f61"/>
                <a:gd name="f153" fmla="*/ f119 1 f61"/>
                <a:gd name="f154" fmla="*/ f120 1 f61"/>
                <a:gd name="f155" fmla="*/ f121 1 f62"/>
                <a:gd name="f156" fmla="*/ f122 1 f61"/>
                <a:gd name="f157" fmla="*/ f123 1 f61"/>
                <a:gd name="f158" fmla="*/ f124 f52 1"/>
                <a:gd name="f159" fmla="*/ f125 f52 1"/>
                <a:gd name="f160" fmla="*/ f127 f53 1"/>
                <a:gd name="f161" fmla="*/ f126 f53 1"/>
                <a:gd name="f162" fmla="*/ f128 f52 1"/>
                <a:gd name="f163" fmla="*/ f129 f53 1"/>
                <a:gd name="f164" fmla="*/ f130 f52 1"/>
                <a:gd name="f165" fmla="*/ f131 f53 1"/>
                <a:gd name="f166" fmla="*/ f132 f53 1"/>
                <a:gd name="f167" fmla="*/ f133 f52 1"/>
                <a:gd name="f168" fmla="*/ f134 f53 1"/>
                <a:gd name="f169" fmla="*/ f135 f52 1"/>
                <a:gd name="f170" fmla="*/ f136 f52 1"/>
                <a:gd name="f171" fmla="*/ f137 f53 1"/>
                <a:gd name="f172" fmla="*/ f138 f52 1"/>
                <a:gd name="f173" fmla="*/ f139 f52 1"/>
                <a:gd name="f174" fmla="*/ f140 f53 1"/>
                <a:gd name="f175" fmla="*/ f141 f52 1"/>
                <a:gd name="f176" fmla="*/ f142 f53 1"/>
                <a:gd name="f177" fmla="*/ f143 f52 1"/>
                <a:gd name="f178" fmla="*/ f144 f53 1"/>
                <a:gd name="f179" fmla="*/ f145 f53 1"/>
                <a:gd name="f180" fmla="*/ f146 f53 1"/>
                <a:gd name="f181" fmla="*/ f147 f53 1"/>
                <a:gd name="f182" fmla="*/ f148 f52 1"/>
                <a:gd name="f183" fmla="*/ f149 f53 1"/>
                <a:gd name="f184" fmla="*/ f150 f52 1"/>
                <a:gd name="f185" fmla="*/ f151 f52 1"/>
                <a:gd name="f186" fmla="*/ f152 f52 1"/>
                <a:gd name="f187" fmla="*/ f153 f52 1"/>
                <a:gd name="f188" fmla="*/ f154 f52 1"/>
                <a:gd name="f189" fmla="*/ f155 f53 1"/>
                <a:gd name="f190" fmla="*/ f156 f52 1"/>
                <a:gd name="f191" fmla="*/ f157 f52 1"/>
              </a:gdLst>
              <a:ahLst/>
              <a:cxnLst>
                <a:cxn ang="3cd4">
                  <a:pos x="hc" y="t"/>
                </a:cxn>
                <a:cxn ang="0">
                  <a:pos x="r" y="vc"/>
                </a:cxn>
                <a:cxn ang="cd4">
                  <a:pos x="hc" y="b"/>
                </a:cxn>
                <a:cxn ang="cd2">
                  <a:pos x="l" y="vc"/>
                </a:cxn>
                <a:cxn ang="f93">
                  <a:pos x="f162" y="f163"/>
                </a:cxn>
                <a:cxn ang="f93">
                  <a:pos x="f162" y="f163"/>
                </a:cxn>
                <a:cxn ang="f93">
                  <a:pos x="f164" y="f165"/>
                </a:cxn>
                <a:cxn ang="f93">
                  <a:pos x="f164" y="f166"/>
                </a:cxn>
                <a:cxn ang="f93">
                  <a:pos x="f167" y="f168"/>
                </a:cxn>
                <a:cxn ang="f93">
                  <a:pos x="f169" y="f168"/>
                </a:cxn>
                <a:cxn ang="f93">
                  <a:pos x="f170" y="f171"/>
                </a:cxn>
                <a:cxn ang="f93">
                  <a:pos x="f170" y="f165"/>
                </a:cxn>
                <a:cxn ang="f93">
                  <a:pos x="f172" y="f163"/>
                </a:cxn>
                <a:cxn ang="f93">
                  <a:pos x="f173" y="f174"/>
                </a:cxn>
                <a:cxn ang="f93">
                  <a:pos x="f173" y="f174"/>
                </a:cxn>
                <a:cxn ang="f93">
                  <a:pos x="f175" y="f176"/>
                </a:cxn>
                <a:cxn ang="f93">
                  <a:pos x="f177" y="f178"/>
                </a:cxn>
                <a:cxn ang="f93">
                  <a:pos x="f177" y="f179"/>
                </a:cxn>
                <a:cxn ang="f93">
                  <a:pos x="f177" y="f180"/>
                </a:cxn>
                <a:cxn ang="f93">
                  <a:pos x="f177" y="f181"/>
                </a:cxn>
                <a:cxn ang="f93">
                  <a:pos x="f182" y="f183"/>
                </a:cxn>
                <a:cxn ang="f93">
                  <a:pos x="f169" y="f183"/>
                </a:cxn>
                <a:cxn ang="f93">
                  <a:pos x="f184" y="f181"/>
                </a:cxn>
                <a:cxn ang="f93">
                  <a:pos x="f184" y="f180"/>
                </a:cxn>
                <a:cxn ang="f93">
                  <a:pos x="f185" y="f180"/>
                </a:cxn>
                <a:cxn ang="f93">
                  <a:pos x="f185" y="f181"/>
                </a:cxn>
                <a:cxn ang="f93">
                  <a:pos x="f186" y="f183"/>
                </a:cxn>
                <a:cxn ang="f93">
                  <a:pos x="f187" y="f183"/>
                </a:cxn>
                <a:cxn ang="f93">
                  <a:pos x="f188" y="f181"/>
                </a:cxn>
                <a:cxn ang="f93">
                  <a:pos x="f188" y="f180"/>
                </a:cxn>
                <a:cxn ang="f93">
                  <a:pos x="f188" y="f179"/>
                </a:cxn>
                <a:cxn ang="f93">
                  <a:pos x="f188" y="f189"/>
                </a:cxn>
                <a:cxn ang="f93">
                  <a:pos x="f190" y="f176"/>
                </a:cxn>
                <a:cxn ang="f93">
                  <a:pos x="f191" y="f174"/>
                </a:cxn>
                <a:cxn ang="f93">
                  <a:pos x="f162" y="f163"/>
                </a:cxn>
              </a:cxnLst>
              <a:rect l="f158" t="f161" r="f159" b="f160"/>
              <a:pathLst>
                <a:path w="951" h="1707">
                  <a:moveTo>
                    <a:pt x="f8" y="f9"/>
                  </a:moveTo>
                  <a:lnTo>
                    <a:pt x="f8" y="f9"/>
                  </a:lnTo>
                  <a:cubicBezTo>
                    <a:pt x="f10" y="f11"/>
                    <a:pt x="f10" y="f11"/>
                    <a:pt x="f10" y="f11"/>
                  </a:cubicBezTo>
                  <a:cubicBezTo>
                    <a:pt x="f10" y="f12"/>
                    <a:pt x="f10" y="f12"/>
                    <a:pt x="f10" y="f13"/>
                  </a:cubicBezTo>
                  <a:cubicBezTo>
                    <a:pt x="f14" y="f15"/>
                    <a:pt x="f16" y="f5"/>
                    <a:pt x="f17" y="f5"/>
                  </a:cubicBezTo>
                  <a:cubicBezTo>
                    <a:pt x="f18" y="f5"/>
                    <a:pt x="f18" y="f5"/>
                    <a:pt x="f18" y="f5"/>
                  </a:cubicBezTo>
                  <a:cubicBezTo>
                    <a:pt x="f19" y="f5"/>
                    <a:pt x="f20" y="f21"/>
                    <a:pt x="f22" y="f12"/>
                  </a:cubicBezTo>
                  <a:cubicBezTo>
                    <a:pt x="f22" y="f12"/>
                    <a:pt x="f22" y="f12"/>
                    <a:pt x="f22" y="f11"/>
                  </a:cubicBezTo>
                  <a:cubicBezTo>
                    <a:pt x="f23" y="f9"/>
                    <a:pt x="f23" y="f9"/>
                    <a:pt x="f23" y="f9"/>
                  </a:cubicBezTo>
                  <a:cubicBezTo>
                    <a:pt x="f5" y="f24"/>
                    <a:pt x="f25" y="f26"/>
                    <a:pt x="f15" y="f26"/>
                  </a:cubicBezTo>
                  <a:lnTo>
                    <a:pt x="f15" y="f26"/>
                  </a:lnTo>
                  <a:cubicBezTo>
                    <a:pt x="f27" y="f28"/>
                    <a:pt x="f20" y="f29"/>
                    <a:pt x="f30" y="f31"/>
                  </a:cubicBezTo>
                  <a:cubicBezTo>
                    <a:pt x="f19" y="f32"/>
                    <a:pt x="f19" y="f32"/>
                    <a:pt x="f19" y="f32"/>
                  </a:cubicBezTo>
                  <a:cubicBezTo>
                    <a:pt x="f19" y="f33"/>
                    <a:pt x="f19" y="f33"/>
                    <a:pt x="f19" y="f33"/>
                  </a:cubicBezTo>
                  <a:cubicBezTo>
                    <a:pt x="f19" y="f34"/>
                    <a:pt x="f19" y="f34"/>
                    <a:pt x="f19" y="f34"/>
                  </a:cubicBezTo>
                  <a:cubicBezTo>
                    <a:pt x="f19" y="f35"/>
                    <a:pt x="f19" y="f35"/>
                    <a:pt x="f19" y="f35"/>
                  </a:cubicBezTo>
                  <a:cubicBezTo>
                    <a:pt x="f19" y="f36"/>
                    <a:pt x="f37" y="f38"/>
                    <a:pt x="f39" y="f38"/>
                  </a:cubicBezTo>
                  <a:cubicBezTo>
                    <a:pt x="f18" y="f38"/>
                    <a:pt x="f18" y="f38"/>
                    <a:pt x="f18" y="f38"/>
                  </a:cubicBezTo>
                  <a:cubicBezTo>
                    <a:pt x="f40" y="f38"/>
                    <a:pt x="f41" y="f36"/>
                    <a:pt x="f41" y="f35"/>
                  </a:cubicBezTo>
                  <a:cubicBezTo>
                    <a:pt x="f41" y="f34"/>
                    <a:pt x="f41" y="f34"/>
                    <a:pt x="f41" y="f34"/>
                  </a:cubicBezTo>
                  <a:cubicBezTo>
                    <a:pt x="f42" y="f34"/>
                    <a:pt x="f42" y="f34"/>
                    <a:pt x="f42" y="f34"/>
                  </a:cubicBezTo>
                  <a:cubicBezTo>
                    <a:pt x="f42" y="f35"/>
                    <a:pt x="f42" y="f35"/>
                    <a:pt x="f42" y="f35"/>
                  </a:cubicBezTo>
                  <a:cubicBezTo>
                    <a:pt x="f42" y="f36"/>
                    <a:pt x="f43" y="f38"/>
                    <a:pt x="f44" y="f38"/>
                  </a:cubicBezTo>
                  <a:cubicBezTo>
                    <a:pt x="f45" y="f38"/>
                    <a:pt x="f45" y="f38"/>
                    <a:pt x="f45" y="f38"/>
                  </a:cubicBezTo>
                  <a:cubicBezTo>
                    <a:pt x="f46" y="f38"/>
                    <a:pt x="f47" y="f36"/>
                    <a:pt x="f47" y="f35"/>
                  </a:cubicBezTo>
                  <a:cubicBezTo>
                    <a:pt x="f47" y="f34"/>
                    <a:pt x="f47" y="f34"/>
                    <a:pt x="f47" y="f34"/>
                  </a:cubicBezTo>
                  <a:cubicBezTo>
                    <a:pt x="f47" y="f33"/>
                    <a:pt x="f47" y="f33"/>
                    <a:pt x="f47" y="f33"/>
                  </a:cubicBezTo>
                  <a:cubicBezTo>
                    <a:pt x="f47" y="f41"/>
                    <a:pt x="f47" y="f41"/>
                    <a:pt x="f47" y="f41"/>
                  </a:cubicBezTo>
                  <a:cubicBezTo>
                    <a:pt x="f14" y="f31"/>
                    <a:pt x="f14" y="f31"/>
                    <a:pt x="f14" y="f31"/>
                  </a:cubicBezTo>
                  <a:cubicBezTo>
                    <a:pt x="f48" y="f29"/>
                    <a:pt x="f33" y="f28"/>
                    <a:pt x="f29" y="f26"/>
                  </a:cubicBezTo>
                  <a:cubicBezTo>
                    <a:pt x="f49" y="f26"/>
                    <a:pt x="f50" y="f24"/>
                    <a:pt x="f8" y="f9"/>
                  </a:cubicBezTo>
                </a:path>
              </a:pathLst>
            </a:custGeom>
            <a:grp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42" name="Freeform 431">
              <a:extLst>
                <a:ext uri="{FF2B5EF4-FFF2-40B4-BE49-F238E27FC236}">
                  <a16:creationId xmlns:a16="http://schemas.microsoft.com/office/drawing/2014/main" id="{94711BC9-BCC5-A870-6B17-D0CB67C4B293}"/>
                </a:ext>
              </a:extLst>
            </p:cNvPr>
            <p:cNvSpPr/>
            <p:nvPr/>
          </p:nvSpPr>
          <p:spPr>
            <a:xfrm>
              <a:off x="5361520" y="3706657"/>
              <a:ext cx="204523" cy="204523"/>
            </a:xfrm>
            <a:custGeom>
              <a:avLst/>
              <a:gdLst>
                <a:gd name="f0" fmla="val 10800000"/>
                <a:gd name="f1" fmla="val 5400000"/>
                <a:gd name="f2" fmla="val 180"/>
                <a:gd name="f3" fmla="val w"/>
                <a:gd name="f4" fmla="val h"/>
                <a:gd name="f5" fmla="val 0"/>
                <a:gd name="f6" fmla="val 396"/>
                <a:gd name="f7" fmla="val 397"/>
                <a:gd name="f8" fmla="val 202"/>
                <a:gd name="f9" fmla="val 308"/>
                <a:gd name="f10" fmla="val 395"/>
                <a:gd name="f11" fmla="val 203"/>
                <a:gd name="f12" fmla="val 88"/>
                <a:gd name="f13" fmla="+- 0 0 -90"/>
                <a:gd name="f14" fmla="*/ f3 1 396"/>
                <a:gd name="f15" fmla="*/ f4 1 397"/>
                <a:gd name="f16" fmla="val f5"/>
                <a:gd name="f17" fmla="val f6"/>
                <a:gd name="f18" fmla="val f7"/>
                <a:gd name="f19" fmla="*/ f13 f0 1"/>
                <a:gd name="f20" fmla="+- f18 0 f16"/>
                <a:gd name="f21" fmla="+- f17 0 f16"/>
                <a:gd name="f22" fmla="*/ f19 1 f2"/>
                <a:gd name="f23" fmla="*/ f21 1 396"/>
                <a:gd name="f24" fmla="*/ f20 1 397"/>
                <a:gd name="f25" fmla="*/ 202 f21 1"/>
                <a:gd name="f26" fmla="*/ 396 f20 1"/>
                <a:gd name="f27" fmla="*/ 395 f21 1"/>
                <a:gd name="f28" fmla="*/ 203 f20 1"/>
                <a:gd name="f29" fmla="*/ 0 f20 1"/>
                <a:gd name="f30" fmla="*/ 0 f21 1"/>
                <a:gd name="f31" fmla="+- f22 0 f1"/>
                <a:gd name="f32" fmla="*/ f25 1 396"/>
                <a:gd name="f33" fmla="*/ f26 1 397"/>
                <a:gd name="f34" fmla="*/ f27 1 396"/>
                <a:gd name="f35" fmla="*/ f28 1 397"/>
                <a:gd name="f36" fmla="*/ f29 1 397"/>
                <a:gd name="f37" fmla="*/ f30 1 396"/>
                <a:gd name="f38" fmla="*/ 0 1 f23"/>
                <a:gd name="f39" fmla="*/ f17 1 f23"/>
                <a:gd name="f40" fmla="*/ 0 1 f24"/>
                <a:gd name="f41" fmla="*/ f18 1 f24"/>
                <a:gd name="f42" fmla="*/ f32 1 f23"/>
                <a:gd name="f43" fmla="*/ f33 1 f24"/>
                <a:gd name="f44" fmla="*/ f34 1 f23"/>
                <a:gd name="f45" fmla="*/ f35 1 f24"/>
                <a:gd name="f46" fmla="*/ f36 1 f24"/>
                <a:gd name="f47" fmla="*/ f37 1 f23"/>
                <a:gd name="f48" fmla="*/ f38 f14 1"/>
                <a:gd name="f49" fmla="*/ f39 f14 1"/>
                <a:gd name="f50" fmla="*/ f41 f15 1"/>
                <a:gd name="f51" fmla="*/ f40 f15 1"/>
                <a:gd name="f52" fmla="*/ f42 f14 1"/>
                <a:gd name="f53" fmla="*/ f43 f15 1"/>
                <a:gd name="f54" fmla="*/ f44 f14 1"/>
                <a:gd name="f55" fmla="*/ f45 f15 1"/>
                <a:gd name="f56" fmla="*/ f46 f15 1"/>
                <a:gd name="f57" fmla="*/ f47 f14 1"/>
              </a:gdLst>
              <a:ahLst/>
              <a:cxnLst>
                <a:cxn ang="3cd4">
                  <a:pos x="hc" y="t"/>
                </a:cxn>
                <a:cxn ang="0">
                  <a:pos x="r" y="vc"/>
                </a:cxn>
                <a:cxn ang="cd4">
                  <a:pos x="hc" y="b"/>
                </a:cxn>
                <a:cxn ang="cd2">
                  <a:pos x="l" y="vc"/>
                </a:cxn>
                <a:cxn ang="f31">
                  <a:pos x="f52" y="f53"/>
                </a:cxn>
                <a:cxn ang="f31">
                  <a:pos x="f52" y="f53"/>
                </a:cxn>
                <a:cxn ang="f31">
                  <a:pos x="f54" y="f55"/>
                </a:cxn>
                <a:cxn ang="f31">
                  <a:pos x="f52" y="f56"/>
                </a:cxn>
                <a:cxn ang="f31">
                  <a:pos x="f57" y="f55"/>
                </a:cxn>
                <a:cxn ang="f31">
                  <a:pos x="f52" y="f53"/>
                </a:cxn>
              </a:cxnLst>
              <a:rect l="f48" t="f51" r="f49" b="f50"/>
              <a:pathLst>
                <a:path w="396" h="397">
                  <a:moveTo>
                    <a:pt x="f8" y="f6"/>
                  </a:moveTo>
                  <a:lnTo>
                    <a:pt x="f8" y="f6"/>
                  </a:lnTo>
                  <a:cubicBezTo>
                    <a:pt x="f9" y="f6"/>
                    <a:pt x="f10" y="f9"/>
                    <a:pt x="f10" y="f11"/>
                  </a:cubicBezTo>
                  <a:cubicBezTo>
                    <a:pt x="f10" y="f12"/>
                    <a:pt x="f9" y="f5"/>
                    <a:pt x="f8" y="f5"/>
                  </a:cubicBezTo>
                  <a:cubicBezTo>
                    <a:pt x="f12" y="f5"/>
                    <a:pt x="f5" y="f12"/>
                    <a:pt x="f5" y="f11"/>
                  </a:cubicBezTo>
                  <a:cubicBezTo>
                    <a:pt x="f5" y="f9"/>
                    <a:pt x="f12" y="f6"/>
                    <a:pt x="f8" y="f6"/>
                  </a:cubicBezTo>
                </a:path>
              </a:pathLst>
            </a:custGeom>
            <a:grp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grpSp>
      <p:sp>
        <p:nvSpPr>
          <p:cNvPr id="43" name="Freeform 433">
            <a:extLst>
              <a:ext uri="{FF2B5EF4-FFF2-40B4-BE49-F238E27FC236}">
                <a16:creationId xmlns:a16="http://schemas.microsoft.com/office/drawing/2014/main" id="{5672BE68-79A3-5C0B-037B-302D3F563A13}"/>
              </a:ext>
            </a:extLst>
          </p:cNvPr>
          <p:cNvSpPr/>
          <p:nvPr/>
        </p:nvSpPr>
        <p:spPr>
          <a:xfrm>
            <a:off x="7604223" y="1858152"/>
            <a:ext cx="277236" cy="318147"/>
          </a:xfrm>
          <a:custGeom>
            <a:avLst/>
            <a:gdLst>
              <a:gd name="f0" fmla="val 10800000"/>
              <a:gd name="f1" fmla="val 5400000"/>
              <a:gd name="f2" fmla="val 180"/>
              <a:gd name="f3" fmla="val w"/>
              <a:gd name="f4" fmla="val h"/>
              <a:gd name="f5" fmla="val 0"/>
              <a:gd name="f6" fmla="val 538"/>
              <a:gd name="f7" fmla="val 617"/>
              <a:gd name="f8" fmla="val 528"/>
              <a:gd name="f9" fmla="val 607"/>
              <a:gd name="f10" fmla="val 598"/>
              <a:gd name="f11" fmla="val 537"/>
              <a:gd name="f12" fmla="val 589"/>
              <a:gd name="f13" fmla="val 580"/>
              <a:gd name="f14" fmla="val 291"/>
              <a:gd name="f15" fmla="val 17"/>
              <a:gd name="f16" fmla="val 9"/>
              <a:gd name="f17" fmla="val 282"/>
              <a:gd name="f18" fmla="val 273"/>
              <a:gd name="f19" fmla="val 264"/>
              <a:gd name="f20" fmla="val 255"/>
              <a:gd name="f21" fmla="val 247"/>
              <a:gd name="f22" fmla="val 18"/>
              <a:gd name="f23" fmla="val 616"/>
              <a:gd name="f24" fmla="val 27"/>
              <a:gd name="f25" fmla="val 36"/>
              <a:gd name="f26" fmla="val 457"/>
              <a:gd name="f27" fmla="val 502"/>
              <a:gd name="f28" fmla="val 510"/>
              <a:gd name="f29" fmla="val 519"/>
              <a:gd name="f30" fmla="val 413"/>
              <a:gd name="f31" fmla="val 80"/>
              <a:gd name="f32" fmla="val 536"/>
              <a:gd name="f33" fmla="val 79"/>
              <a:gd name="f34" fmla="val 458"/>
              <a:gd name="f35" fmla="+- 0 0 -90"/>
              <a:gd name="f36" fmla="*/ f3 1 538"/>
              <a:gd name="f37" fmla="*/ f4 1 617"/>
              <a:gd name="f38" fmla="val f5"/>
              <a:gd name="f39" fmla="val f6"/>
              <a:gd name="f40" fmla="val f7"/>
              <a:gd name="f41" fmla="*/ f35 f0 1"/>
              <a:gd name="f42" fmla="+- f40 0 f38"/>
              <a:gd name="f43" fmla="+- f39 0 f38"/>
              <a:gd name="f44" fmla="*/ f41 1 f2"/>
              <a:gd name="f45" fmla="*/ f43 1 538"/>
              <a:gd name="f46" fmla="*/ f42 1 617"/>
              <a:gd name="f47" fmla="*/ 528 f43 1"/>
              <a:gd name="f48" fmla="*/ 607 f42 1"/>
              <a:gd name="f49" fmla="*/ 537 f43 1"/>
              <a:gd name="f50" fmla="*/ 598 f42 1"/>
              <a:gd name="f51" fmla="*/ 589 f42 1"/>
              <a:gd name="f52" fmla="*/ 580 f42 1"/>
              <a:gd name="f53" fmla="*/ 291 f43 1"/>
              <a:gd name="f54" fmla="*/ 17 f42 1"/>
              <a:gd name="f55" fmla="*/ 282 f43 1"/>
              <a:gd name="f56" fmla="*/ 9 f42 1"/>
              <a:gd name="f57" fmla="*/ 273 f43 1"/>
              <a:gd name="f58" fmla="*/ 0 f42 1"/>
              <a:gd name="f59" fmla="*/ 264 f43 1"/>
              <a:gd name="f60" fmla="*/ 255 f43 1"/>
              <a:gd name="f61" fmla="*/ 247 f43 1"/>
              <a:gd name="f62" fmla="*/ 9 f43 1"/>
              <a:gd name="f63" fmla="*/ 0 f43 1"/>
              <a:gd name="f64" fmla="*/ 18 f43 1"/>
              <a:gd name="f65" fmla="*/ 616 f42 1"/>
              <a:gd name="f66" fmla="*/ 27 f43 1"/>
              <a:gd name="f67" fmla="*/ 36 f43 1"/>
              <a:gd name="f68" fmla="*/ 457 f42 1"/>
              <a:gd name="f69" fmla="*/ 502 f43 1"/>
              <a:gd name="f70" fmla="*/ 510 f43 1"/>
              <a:gd name="f71" fmla="*/ 519 f43 1"/>
              <a:gd name="f72" fmla="*/ 413 f42 1"/>
              <a:gd name="f73" fmla="*/ 80 f43 1"/>
              <a:gd name="f74" fmla="*/ 536 f42 1"/>
              <a:gd name="f75" fmla="+- f44 0 f1"/>
              <a:gd name="f76" fmla="*/ f47 1 538"/>
              <a:gd name="f77" fmla="*/ f48 1 617"/>
              <a:gd name="f78" fmla="*/ f49 1 538"/>
              <a:gd name="f79" fmla="*/ f50 1 617"/>
              <a:gd name="f80" fmla="*/ f51 1 617"/>
              <a:gd name="f81" fmla="*/ f52 1 617"/>
              <a:gd name="f82" fmla="*/ f53 1 538"/>
              <a:gd name="f83" fmla="*/ f54 1 617"/>
              <a:gd name="f84" fmla="*/ f55 1 538"/>
              <a:gd name="f85" fmla="*/ f56 1 617"/>
              <a:gd name="f86" fmla="*/ f57 1 538"/>
              <a:gd name="f87" fmla="*/ f58 1 617"/>
              <a:gd name="f88" fmla="*/ f59 1 538"/>
              <a:gd name="f89" fmla="*/ f60 1 538"/>
              <a:gd name="f90" fmla="*/ f61 1 538"/>
              <a:gd name="f91" fmla="*/ f62 1 538"/>
              <a:gd name="f92" fmla="*/ f63 1 538"/>
              <a:gd name="f93" fmla="*/ f64 1 538"/>
              <a:gd name="f94" fmla="*/ f65 1 617"/>
              <a:gd name="f95" fmla="*/ f66 1 538"/>
              <a:gd name="f96" fmla="*/ f67 1 538"/>
              <a:gd name="f97" fmla="*/ f68 1 617"/>
              <a:gd name="f98" fmla="*/ f69 1 538"/>
              <a:gd name="f99" fmla="*/ f70 1 538"/>
              <a:gd name="f100" fmla="*/ f71 1 538"/>
              <a:gd name="f101" fmla="*/ f72 1 617"/>
              <a:gd name="f102" fmla="*/ f73 1 538"/>
              <a:gd name="f103" fmla="*/ f74 1 617"/>
              <a:gd name="f104" fmla="*/ 0 1 f45"/>
              <a:gd name="f105" fmla="*/ f39 1 f45"/>
              <a:gd name="f106" fmla="*/ 0 1 f46"/>
              <a:gd name="f107" fmla="*/ f40 1 f46"/>
              <a:gd name="f108" fmla="*/ f76 1 f45"/>
              <a:gd name="f109" fmla="*/ f77 1 f46"/>
              <a:gd name="f110" fmla="*/ f78 1 f45"/>
              <a:gd name="f111" fmla="*/ f79 1 f46"/>
              <a:gd name="f112" fmla="*/ f80 1 f46"/>
              <a:gd name="f113" fmla="*/ f81 1 f46"/>
              <a:gd name="f114" fmla="*/ f82 1 f45"/>
              <a:gd name="f115" fmla="*/ f83 1 f46"/>
              <a:gd name="f116" fmla="*/ f84 1 f45"/>
              <a:gd name="f117" fmla="*/ f85 1 f46"/>
              <a:gd name="f118" fmla="*/ f86 1 f45"/>
              <a:gd name="f119" fmla="*/ f87 1 f46"/>
              <a:gd name="f120" fmla="*/ f88 1 f45"/>
              <a:gd name="f121" fmla="*/ f89 1 f45"/>
              <a:gd name="f122" fmla="*/ f90 1 f45"/>
              <a:gd name="f123" fmla="*/ f91 1 f45"/>
              <a:gd name="f124" fmla="*/ f92 1 f45"/>
              <a:gd name="f125" fmla="*/ f93 1 f45"/>
              <a:gd name="f126" fmla="*/ f94 1 f46"/>
              <a:gd name="f127" fmla="*/ f95 1 f45"/>
              <a:gd name="f128" fmla="*/ f96 1 f45"/>
              <a:gd name="f129" fmla="*/ f97 1 f46"/>
              <a:gd name="f130" fmla="*/ f98 1 f45"/>
              <a:gd name="f131" fmla="*/ f99 1 f45"/>
              <a:gd name="f132" fmla="*/ f100 1 f45"/>
              <a:gd name="f133" fmla="*/ f101 1 f46"/>
              <a:gd name="f134" fmla="*/ f102 1 f45"/>
              <a:gd name="f135" fmla="*/ f103 1 f46"/>
              <a:gd name="f136" fmla="*/ f104 f36 1"/>
              <a:gd name="f137" fmla="*/ f105 f36 1"/>
              <a:gd name="f138" fmla="*/ f107 f37 1"/>
              <a:gd name="f139" fmla="*/ f106 f37 1"/>
              <a:gd name="f140" fmla="*/ f108 f36 1"/>
              <a:gd name="f141" fmla="*/ f109 f37 1"/>
              <a:gd name="f142" fmla="*/ f110 f36 1"/>
              <a:gd name="f143" fmla="*/ f111 f37 1"/>
              <a:gd name="f144" fmla="*/ f112 f37 1"/>
              <a:gd name="f145" fmla="*/ f113 f37 1"/>
              <a:gd name="f146" fmla="*/ f114 f36 1"/>
              <a:gd name="f147" fmla="*/ f115 f37 1"/>
              <a:gd name="f148" fmla="*/ f116 f36 1"/>
              <a:gd name="f149" fmla="*/ f117 f37 1"/>
              <a:gd name="f150" fmla="*/ f118 f36 1"/>
              <a:gd name="f151" fmla="*/ f119 f37 1"/>
              <a:gd name="f152" fmla="*/ f120 f36 1"/>
              <a:gd name="f153" fmla="*/ f121 f36 1"/>
              <a:gd name="f154" fmla="*/ f122 f36 1"/>
              <a:gd name="f155" fmla="*/ f123 f36 1"/>
              <a:gd name="f156" fmla="*/ f124 f36 1"/>
              <a:gd name="f157" fmla="*/ f125 f36 1"/>
              <a:gd name="f158" fmla="*/ f126 f37 1"/>
              <a:gd name="f159" fmla="*/ f127 f36 1"/>
              <a:gd name="f160" fmla="*/ f128 f36 1"/>
              <a:gd name="f161" fmla="*/ f129 f37 1"/>
              <a:gd name="f162" fmla="*/ f130 f36 1"/>
              <a:gd name="f163" fmla="*/ f131 f36 1"/>
              <a:gd name="f164" fmla="*/ f132 f36 1"/>
              <a:gd name="f165" fmla="*/ f133 f37 1"/>
              <a:gd name="f166" fmla="*/ f134 f36 1"/>
              <a:gd name="f167" fmla="*/ f135 f37 1"/>
            </a:gdLst>
            <a:ahLst/>
            <a:cxnLst>
              <a:cxn ang="3cd4">
                <a:pos x="hc" y="t"/>
              </a:cxn>
              <a:cxn ang="0">
                <a:pos x="r" y="vc"/>
              </a:cxn>
              <a:cxn ang="cd4">
                <a:pos x="hc" y="b"/>
              </a:cxn>
              <a:cxn ang="cd2">
                <a:pos x="l" y="vc"/>
              </a:cxn>
              <a:cxn ang="f75">
                <a:pos x="f140" y="f141"/>
              </a:cxn>
              <a:cxn ang="f75">
                <a:pos x="f140" y="f141"/>
              </a:cxn>
              <a:cxn ang="f75">
                <a:pos x="f142" y="f143"/>
              </a:cxn>
              <a:cxn ang="f75">
                <a:pos x="f142" y="f144"/>
              </a:cxn>
              <a:cxn ang="f75">
                <a:pos x="f142" y="f144"/>
              </a:cxn>
              <a:cxn ang="f75">
                <a:pos x="f140" y="f145"/>
              </a:cxn>
              <a:cxn ang="f75">
                <a:pos x="f146" y="f147"/>
              </a:cxn>
              <a:cxn ang="f75">
                <a:pos x="f146" y="f147"/>
              </a:cxn>
              <a:cxn ang="f75">
                <a:pos x="f148" y="f149"/>
              </a:cxn>
              <a:cxn ang="f75">
                <a:pos x="f148" y="f149"/>
              </a:cxn>
              <a:cxn ang="f75">
                <a:pos x="f148" y="f149"/>
              </a:cxn>
              <a:cxn ang="f75">
                <a:pos x="f148" y="f149"/>
              </a:cxn>
              <a:cxn ang="f75">
                <a:pos x="f150" y="f151"/>
              </a:cxn>
              <a:cxn ang="f75">
                <a:pos x="f150" y="f151"/>
              </a:cxn>
              <a:cxn ang="f75">
                <a:pos x="f150" y="f151"/>
              </a:cxn>
              <a:cxn ang="f75">
                <a:pos x="f152" y="f151"/>
              </a:cxn>
              <a:cxn ang="f75">
                <a:pos x="f152" y="f151"/>
              </a:cxn>
              <a:cxn ang="f75">
                <a:pos x="f152" y="f149"/>
              </a:cxn>
              <a:cxn ang="f75">
                <a:pos x="f153" y="f149"/>
              </a:cxn>
              <a:cxn ang="f75">
                <a:pos x="f153" y="f149"/>
              </a:cxn>
              <a:cxn ang="f75">
                <a:pos x="f153" y="f149"/>
              </a:cxn>
              <a:cxn ang="f75">
                <a:pos x="f154" y="f147"/>
              </a:cxn>
              <a:cxn ang="f75">
                <a:pos x="f154" y="f147"/>
              </a:cxn>
              <a:cxn ang="f75">
                <a:pos x="f155" y="f145"/>
              </a:cxn>
              <a:cxn ang="f75">
                <a:pos x="f155" y="f144"/>
              </a:cxn>
              <a:cxn ang="f75">
                <a:pos x="f156" y="f144"/>
              </a:cxn>
              <a:cxn ang="f75">
                <a:pos x="f156" y="f143"/>
              </a:cxn>
              <a:cxn ang="f75">
                <a:pos x="f155" y="f143"/>
              </a:cxn>
              <a:cxn ang="f75">
                <a:pos x="f155" y="f143"/>
              </a:cxn>
              <a:cxn ang="f75">
                <a:pos x="f155" y="f141"/>
              </a:cxn>
              <a:cxn ang="f75">
                <a:pos x="f155" y="f141"/>
              </a:cxn>
              <a:cxn ang="f75">
                <a:pos x="f155" y="f141"/>
              </a:cxn>
              <a:cxn ang="f75">
                <a:pos x="f157" y="f158"/>
              </a:cxn>
              <a:cxn ang="f75">
                <a:pos x="f157" y="f158"/>
              </a:cxn>
              <a:cxn ang="f75">
                <a:pos x="f157" y="f158"/>
              </a:cxn>
              <a:cxn ang="f75">
                <a:pos x="f159" y="f158"/>
              </a:cxn>
              <a:cxn ang="f75">
                <a:pos x="f159" y="f158"/>
              </a:cxn>
              <a:cxn ang="f75">
                <a:pos x="f160" y="f158"/>
              </a:cxn>
              <a:cxn ang="f75">
                <a:pos x="f150" y="f161"/>
              </a:cxn>
              <a:cxn ang="f75">
                <a:pos x="f162" y="f158"/>
              </a:cxn>
              <a:cxn ang="f75">
                <a:pos x="f163" y="f158"/>
              </a:cxn>
              <a:cxn ang="f75">
                <a:pos x="f163" y="f158"/>
              </a:cxn>
              <a:cxn ang="f75">
                <a:pos x="f164" y="f158"/>
              </a:cxn>
              <a:cxn ang="f75">
                <a:pos x="f164" y="f158"/>
              </a:cxn>
              <a:cxn ang="f75">
                <a:pos x="f164" y="f158"/>
              </a:cxn>
              <a:cxn ang="f75">
                <a:pos x="f148" y="f165"/>
              </a:cxn>
              <a:cxn ang="f75">
                <a:pos x="f148" y="f165"/>
              </a:cxn>
              <a:cxn ang="f75">
                <a:pos x="f148" y="f165"/>
              </a:cxn>
              <a:cxn ang="f75">
                <a:pos x="f150" y="f165"/>
              </a:cxn>
              <a:cxn ang="f75">
                <a:pos x="f150" y="f165"/>
              </a:cxn>
              <a:cxn ang="f75">
                <a:pos x="f150" y="f165"/>
              </a:cxn>
              <a:cxn ang="f75">
                <a:pos x="f152" y="f165"/>
              </a:cxn>
              <a:cxn ang="f75">
                <a:pos x="f152" y="f165"/>
              </a:cxn>
              <a:cxn ang="f75">
                <a:pos x="f152" y="f165"/>
              </a:cxn>
              <a:cxn ang="f75">
                <a:pos x="f153" y="f165"/>
              </a:cxn>
              <a:cxn ang="f75">
                <a:pos x="f166" y="f167"/>
              </a:cxn>
              <a:cxn ang="f75">
                <a:pos x="f148" y="f165"/>
              </a:cxn>
            </a:cxnLst>
            <a:rect l="f136" t="f139" r="f137" b="f138"/>
            <a:pathLst>
              <a:path w="538" h="617">
                <a:moveTo>
                  <a:pt x="f8" y="f9"/>
                </a:moveTo>
                <a:lnTo>
                  <a:pt x="f8" y="f9"/>
                </a:lnTo>
                <a:lnTo>
                  <a:pt x="f8" y="f9"/>
                </a:lnTo>
                <a:lnTo>
                  <a:pt x="f8" y="f9"/>
                </a:lnTo>
                <a:lnTo>
                  <a:pt x="f8" y="f9"/>
                </a:lnTo>
                <a:lnTo>
                  <a:pt x="f8" y="f9"/>
                </a:lnTo>
                <a:cubicBezTo>
                  <a:pt x="f8" y="f10"/>
                  <a:pt x="f8" y="f10"/>
                  <a:pt x="f8" y="f10"/>
                </a:cubicBezTo>
                <a:cubicBezTo>
                  <a:pt x="f11" y="f10"/>
                  <a:pt x="f11" y="f10"/>
                  <a:pt x="f11" y="f10"/>
                </a:cubicBezTo>
                <a:lnTo>
                  <a:pt x="f11" y="f10"/>
                </a:lnTo>
                <a:lnTo>
                  <a:pt x="f11" y="f10"/>
                </a:lnTo>
                <a:lnTo>
                  <a:pt x="f11" y="f10"/>
                </a:lnTo>
                <a:cubicBezTo>
                  <a:pt x="f11" y="f10"/>
                  <a:pt x="f11" y="f10"/>
                  <a:pt x="f11" y="f12"/>
                </a:cubicBezTo>
                <a:lnTo>
                  <a:pt x="f11" y="f12"/>
                </a:lnTo>
                <a:lnTo>
                  <a:pt x="f11" y="f12"/>
                </a:lnTo>
                <a:lnTo>
                  <a:pt x="f11" y="f12"/>
                </a:lnTo>
                <a:lnTo>
                  <a:pt x="f11" y="f12"/>
                </a:lnTo>
                <a:lnTo>
                  <a:pt x="f11" y="f12"/>
                </a:lnTo>
                <a:cubicBezTo>
                  <a:pt x="f11" y="f13"/>
                  <a:pt x="f8" y="f13"/>
                  <a:pt x="f8" y="f13"/>
                </a:cubicBezTo>
                <a:lnTo>
                  <a:pt x="f8" y="f13"/>
                </a:lnTo>
                <a:cubicBezTo>
                  <a:pt x="f14" y="f15"/>
                  <a:pt x="f14" y="f15"/>
                  <a:pt x="f14" y="f15"/>
                </a:cubicBezTo>
                <a:lnTo>
                  <a:pt x="f14" y="f15"/>
                </a:lnTo>
                <a:lnTo>
                  <a:pt x="f14" y="f15"/>
                </a:lnTo>
                <a:lnTo>
                  <a:pt x="f14" y="f15"/>
                </a:lnTo>
                <a:lnTo>
                  <a:pt x="f14" y="f15"/>
                </a:lnTo>
                <a:cubicBezTo>
                  <a:pt x="f14" y="f16"/>
                  <a:pt x="f14" y="f16"/>
                  <a:pt x="f14" y="f16"/>
                </a:cubicBezTo>
                <a:lnTo>
                  <a:pt x="f14" y="f16"/>
                </a:lnTo>
                <a:cubicBezTo>
                  <a:pt x="f14" y="f16"/>
                  <a:pt x="f14" y="f16"/>
                  <a:pt x="f17" y="f16"/>
                </a:cubicBezTo>
                <a:lnTo>
                  <a:pt x="f17" y="f16"/>
                </a:lnTo>
                <a:lnTo>
                  <a:pt x="f17" y="f16"/>
                </a:lnTo>
                <a:lnTo>
                  <a:pt x="f17" y="f16"/>
                </a:lnTo>
                <a:lnTo>
                  <a:pt x="f17" y="f16"/>
                </a:lnTo>
                <a:lnTo>
                  <a:pt x="f17" y="f16"/>
                </a:lnTo>
                <a:lnTo>
                  <a:pt x="f17" y="f16"/>
                </a:lnTo>
                <a:lnTo>
                  <a:pt x="f17" y="f16"/>
                </a:lnTo>
                <a:lnTo>
                  <a:pt x="f17" y="f16"/>
                </a:lnTo>
                <a:lnTo>
                  <a:pt x="f17" y="f16"/>
                </a:lnTo>
                <a:lnTo>
                  <a:pt x="f17" y="f16"/>
                </a:lnTo>
                <a:lnTo>
                  <a:pt x="f18" y="f16"/>
                </a:lnTo>
                <a:lnTo>
                  <a:pt x="f18" y="f5"/>
                </a:lnTo>
                <a:lnTo>
                  <a:pt x="f18" y="f5"/>
                </a:lnTo>
                <a:lnTo>
                  <a:pt x="f18" y="f5"/>
                </a:lnTo>
                <a:lnTo>
                  <a:pt x="f18" y="f5"/>
                </a:lnTo>
                <a:lnTo>
                  <a:pt x="f18" y="f5"/>
                </a:lnTo>
                <a:lnTo>
                  <a:pt x="f18" y="f5"/>
                </a:lnTo>
                <a:lnTo>
                  <a:pt x="f18" y="f5"/>
                </a:lnTo>
                <a:cubicBezTo>
                  <a:pt x="f18" y="f5"/>
                  <a:pt x="f18" y="f5"/>
                  <a:pt x="f19" y="f5"/>
                </a:cubicBezTo>
                <a:lnTo>
                  <a:pt x="f19" y="f5"/>
                </a:lnTo>
                <a:lnTo>
                  <a:pt x="f19" y="f5"/>
                </a:lnTo>
                <a:lnTo>
                  <a:pt x="f19" y="f5"/>
                </a:lnTo>
                <a:lnTo>
                  <a:pt x="f19" y="f5"/>
                </a:lnTo>
                <a:lnTo>
                  <a:pt x="f19" y="f5"/>
                </a:lnTo>
                <a:lnTo>
                  <a:pt x="f19" y="f16"/>
                </a:lnTo>
                <a:lnTo>
                  <a:pt x="f19" y="f16"/>
                </a:lnTo>
                <a:lnTo>
                  <a:pt x="f19" y="f16"/>
                </a:lnTo>
                <a:lnTo>
                  <a:pt x="f19" y="f16"/>
                </a:lnTo>
                <a:cubicBezTo>
                  <a:pt x="f20" y="f16"/>
                  <a:pt x="f20" y="f16"/>
                  <a:pt x="f20" y="f16"/>
                </a:cubicBezTo>
                <a:lnTo>
                  <a:pt x="f20" y="f16"/>
                </a:lnTo>
                <a:lnTo>
                  <a:pt x="f20" y="f16"/>
                </a:lnTo>
                <a:lnTo>
                  <a:pt x="f20" y="f16"/>
                </a:lnTo>
                <a:lnTo>
                  <a:pt x="f20" y="f16"/>
                </a:lnTo>
                <a:lnTo>
                  <a:pt x="f20" y="f16"/>
                </a:lnTo>
                <a:lnTo>
                  <a:pt x="f20" y="f16"/>
                </a:lnTo>
                <a:lnTo>
                  <a:pt x="f20" y="f16"/>
                </a:lnTo>
                <a:lnTo>
                  <a:pt x="f20" y="f16"/>
                </a:lnTo>
                <a:lnTo>
                  <a:pt x="f20" y="f16"/>
                </a:lnTo>
                <a:cubicBezTo>
                  <a:pt x="f20" y="f16"/>
                  <a:pt x="f20" y="f16"/>
                  <a:pt x="f21" y="f15"/>
                </a:cubicBezTo>
                <a:lnTo>
                  <a:pt x="f21" y="f15"/>
                </a:lnTo>
                <a:lnTo>
                  <a:pt x="f21" y="f15"/>
                </a:lnTo>
                <a:lnTo>
                  <a:pt x="f21" y="f15"/>
                </a:lnTo>
                <a:lnTo>
                  <a:pt x="f21" y="f15"/>
                </a:lnTo>
                <a:cubicBezTo>
                  <a:pt x="f16" y="f13"/>
                  <a:pt x="f16" y="f13"/>
                  <a:pt x="f16" y="f13"/>
                </a:cubicBezTo>
                <a:lnTo>
                  <a:pt x="f16" y="f13"/>
                </a:lnTo>
                <a:cubicBezTo>
                  <a:pt x="f16" y="f13"/>
                  <a:pt x="f16" y="f13"/>
                  <a:pt x="f16" y="f12"/>
                </a:cubicBezTo>
                <a:lnTo>
                  <a:pt x="f16" y="f12"/>
                </a:lnTo>
                <a:lnTo>
                  <a:pt x="f16" y="f12"/>
                </a:lnTo>
                <a:cubicBezTo>
                  <a:pt x="f16" y="f12"/>
                  <a:pt x="f16" y="f12"/>
                  <a:pt x="f5" y="f12"/>
                </a:cubicBezTo>
                <a:lnTo>
                  <a:pt x="f5" y="f12"/>
                </a:lnTo>
                <a:lnTo>
                  <a:pt x="f5" y="f12"/>
                </a:lnTo>
                <a:lnTo>
                  <a:pt x="f5" y="f12"/>
                </a:lnTo>
                <a:lnTo>
                  <a:pt x="f5" y="f12"/>
                </a:lnTo>
                <a:cubicBezTo>
                  <a:pt x="f5" y="f10"/>
                  <a:pt x="f5" y="f10"/>
                  <a:pt x="f5" y="f10"/>
                </a:cubicBezTo>
                <a:lnTo>
                  <a:pt x="f5" y="f10"/>
                </a:lnTo>
                <a:cubicBezTo>
                  <a:pt x="f16" y="f10"/>
                  <a:pt x="f16" y="f10"/>
                  <a:pt x="f16" y="f10"/>
                </a:cubicBezTo>
                <a:lnTo>
                  <a:pt x="f16" y="f10"/>
                </a:lnTo>
                <a:lnTo>
                  <a:pt x="f16" y="f10"/>
                </a:lnTo>
                <a:lnTo>
                  <a:pt x="f16" y="f10"/>
                </a:lnTo>
                <a:lnTo>
                  <a:pt x="f16" y="f10"/>
                </a:lnTo>
                <a:lnTo>
                  <a:pt x="f16" y="f9"/>
                </a:lnTo>
                <a:lnTo>
                  <a:pt x="f16" y="f9"/>
                </a:lnTo>
                <a:lnTo>
                  <a:pt x="f16" y="f9"/>
                </a:lnTo>
                <a:lnTo>
                  <a:pt x="f16" y="f9"/>
                </a:lnTo>
                <a:lnTo>
                  <a:pt x="f16" y="f9"/>
                </a:lnTo>
                <a:lnTo>
                  <a:pt x="f16" y="f9"/>
                </a:lnTo>
                <a:lnTo>
                  <a:pt x="f16" y="f9"/>
                </a:lnTo>
                <a:lnTo>
                  <a:pt x="f16" y="f9"/>
                </a:lnTo>
                <a:lnTo>
                  <a:pt x="f16" y="f9"/>
                </a:lnTo>
                <a:lnTo>
                  <a:pt x="f16" y="f9"/>
                </a:lnTo>
                <a:cubicBezTo>
                  <a:pt x="f22" y="f9"/>
                  <a:pt x="f22" y="f9"/>
                  <a:pt x="f22" y="f23"/>
                </a:cubicBezTo>
                <a:lnTo>
                  <a:pt x="f22" y="f23"/>
                </a:lnTo>
                <a:lnTo>
                  <a:pt x="f22" y="f23"/>
                </a:lnTo>
                <a:lnTo>
                  <a:pt x="f22" y="f23"/>
                </a:lnTo>
                <a:lnTo>
                  <a:pt x="f22" y="f23"/>
                </a:lnTo>
                <a:lnTo>
                  <a:pt x="f22" y="f23"/>
                </a:lnTo>
                <a:lnTo>
                  <a:pt x="f22" y="f23"/>
                </a:lnTo>
                <a:lnTo>
                  <a:pt x="f22" y="f23"/>
                </a:lnTo>
                <a:cubicBezTo>
                  <a:pt x="f24" y="f23"/>
                  <a:pt x="f24" y="f23"/>
                  <a:pt x="f24" y="f23"/>
                </a:cubicBezTo>
                <a:lnTo>
                  <a:pt x="f24" y="f23"/>
                </a:lnTo>
                <a:lnTo>
                  <a:pt x="f24" y="f23"/>
                </a:lnTo>
                <a:lnTo>
                  <a:pt x="f24" y="f23"/>
                </a:lnTo>
                <a:lnTo>
                  <a:pt x="f24" y="f23"/>
                </a:lnTo>
                <a:lnTo>
                  <a:pt x="f24" y="f23"/>
                </a:lnTo>
                <a:cubicBezTo>
                  <a:pt x="f25" y="f23"/>
                  <a:pt x="f25" y="f23"/>
                  <a:pt x="f25" y="f23"/>
                </a:cubicBezTo>
                <a:lnTo>
                  <a:pt x="f25" y="f23"/>
                </a:lnTo>
                <a:lnTo>
                  <a:pt x="f25" y="f23"/>
                </a:lnTo>
                <a:cubicBezTo>
                  <a:pt x="f25" y="f23"/>
                  <a:pt x="f25" y="f23"/>
                  <a:pt x="f25" y="f9"/>
                </a:cubicBezTo>
                <a:lnTo>
                  <a:pt x="f25" y="f9"/>
                </a:lnTo>
                <a:cubicBezTo>
                  <a:pt x="f18" y="f26"/>
                  <a:pt x="f18" y="f26"/>
                  <a:pt x="f18" y="f26"/>
                </a:cubicBezTo>
                <a:cubicBezTo>
                  <a:pt x="f27" y="f9"/>
                  <a:pt x="f27" y="f9"/>
                  <a:pt x="f27" y="f9"/>
                </a:cubicBezTo>
                <a:lnTo>
                  <a:pt x="f27" y="f9"/>
                </a:lnTo>
                <a:cubicBezTo>
                  <a:pt x="f27" y="f23"/>
                  <a:pt x="f27" y="f23"/>
                  <a:pt x="f27" y="f23"/>
                </a:cubicBezTo>
                <a:lnTo>
                  <a:pt x="f27" y="f23"/>
                </a:lnTo>
                <a:lnTo>
                  <a:pt x="f27" y="f23"/>
                </a:lnTo>
                <a:lnTo>
                  <a:pt x="f28" y="f23"/>
                </a:lnTo>
                <a:lnTo>
                  <a:pt x="f28" y="f23"/>
                </a:lnTo>
                <a:lnTo>
                  <a:pt x="f28" y="f23"/>
                </a:lnTo>
                <a:lnTo>
                  <a:pt x="f28" y="f23"/>
                </a:lnTo>
                <a:lnTo>
                  <a:pt x="f28" y="f23"/>
                </a:lnTo>
                <a:lnTo>
                  <a:pt x="f29" y="f23"/>
                </a:lnTo>
                <a:lnTo>
                  <a:pt x="f29" y="f23"/>
                </a:lnTo>
                <a:lnTo>
                  <a:pt x="f29" y="f23"/>
                </a:lnTo>
                <a:lnTo>
                  <a:pt x="f29" y="f23"/>
                </a:lnTo>
                <a:lnTo>
                  <a:pt x="f29" y="f23"/>
                </a:lnTo>
                <a:lnTo>
                  <a:pt x="f29" y="f23"/>
                </a:lnTo>
                <a:lnTo>
                  <a:pt x="f29" y="f23"/>
                </a:lnTo>
                <a:lnTo>
                  <a:pt x="f29" y="f23"/>
                </a:lnTo>
                <a:lnTo>
                  <a:pt x="f29" y="f23"/>
                </a:lnTo>
                <a:cubicBezTo>
                  <a:pt x="f8" y="f23"/>
                  <a:pt x="f8" y="f9"/>
                  <a:pt x="f8" y="f9"/>
                </a:cubicBezTo>
                <a:close/>
                <a:moveTo>
                  <a:pt x="f17" y="f30"/>
                </a:moveTo>
                <a:lnTo>
                  <a:pt x="f17" y="f30"/>
                </a:lnTo>
                <a:lnTo>
                  <a:pt x="f17" y="f30"/>
                </a:lnTo>
                <a:lnTo>
                  <a:pt x="f17" y="f30"/>
                </a:lnTo>
                <a:lnTo>
                  <a:pt x="f17" y="f30"/>
                </a:lnTo>
                <a:lnTo>
                  <a:pt x="f17" y="f30"/>
                </a:lnTo>
                <a:lnTo>
                  <a:pt x="f17" y="f30"/>
                </a:lnTo>
                <a:lnTo>
                  <a:pt x="f17" y="f30"/>
                </a:lnTo>
                <a:cubicBezTo>
                  <a:pt x="f17" y="f30"/>
                  <a:pt x="f17" y="f30"/>
                  <a:pt x="f18" y="f30"/>
                </a:cubicBezTo>
                <a:lnTo>
                  <a:pt x="f18" y="f30"/>
                </a:lnTo>
                <a:lnTo>
                  <a:pt x="f18" y="f30"/>
                </a:lnTo>
                <a:lnTo>
                  <a:pt x="f18" y="f30"/>
                </a:lnTo>
                <a:lnTo>
                  <a:pt x="f18" y="f30"/>
                </a:lnTo>
                <a:lnTo>
                  <a:pt x="f18" y="f30"/>
                </a:lnTo>
                <a:lnTo>
                  <a:pt x="f18" y="f30"/>
                </a:lnTo>
                <a:lnTo>
                  <a:pt x="f18" y="f30"/>
                </a:lnTo>
                <a:lnTo>
                  <a:pt x="f18" y="f30"/>
                </a:lnTo>
                <a:cubicBezTo>
                  <a:pt x="f19" y="f30"/>
                  <a:pt x="f19" y="f30"/>
                  <a:pt x="f19" y="f30"/>
                </a:cubicBezTo>
                <a:lnTo>
                  <a:pt x="f19" y="f30"/>
                </a:lnTo>
                <a:lnTo>
                  <a:pt x="f19" y="f30"/>
                </a:lnTo>
                <a:lnTo>
                  <a:pt x="f19" y="f30"/>
                </a:lnTo>
                <a:lnTo>
                  <a:pt x="f19" y="f30"/>
                </a:lnTo>
                <a:lnTo>
                  <a:pt x="f19" y="f30"/>
                </a:lnTo>
                <a:lnTo>
                  <a:pt x="f19" y="f30"/>
                </a:lnTo>
                <a:lnTo>
                  <a:pt x="f19" y="f30"/>
                </a:lnTo>
                <a:lnTo>
                  <a:pt x="f20" y="f30"/>
                </a:lnTo>
                <a:lnTo>
                  <a:pt x="f20" y="f30"/>
                </a:lnTo>
                <a:lnTo>
                  <a:pt x="f20" y="f30"/>
                </a:lnTo>
                <a:lnTo>
                  <a:pt x="f20" y="f30"/>
                </a:lnTo>
                <a:lnTo>
                  <a:pt x="f20" y="f30"/>
                </a:lnTo>
                <a:cubicBezTo>
                  <a:pt x="f31" y="f32"/>
                  <a:pt x="f31" y="f32"/>
                  <a:pt x="f31" y="f32"/>
                </a:cubicBezTo>
                <a:cubicBezTo>
                  <a:pt x="f18" y="f33"/>
                  <a:pt x="f18" y="f33"/>
                  <a:pt x="f18" y="f33"/>
                </a:cubicBezTo>
                <a:cubicBezTo>
                  <a:pt x="f34" y="f32"/>
                  <a:pt x="f34" y="f32"/>
                  <a:pt x="f34" y="f32"/>
                </a:cubicBezTo>
                <a:lnTo>
                  <a:pt x="f17" y="f30"/>
                </a:lnTo>
                <a:close/>
              </a:path>
            </a:pathLst>
          </a:custGeom>
          <a:solidFill>
            <a:srgbClr val="FFFFFF"/>
          </a:solid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grpSp>
        <p:nvGrpSpPr>
          <p:cNvPr id="44" name="Group 49">
            <a:extLst>
              <a:ext uri="{FF2B5EF4-FFF2-40B4-BE49-F238E27FC236}">
                <a16:creationId xmlns:a16="http://schemas.microsoft.com/office/drawing/2014/main" id="{DB37EA81-93B0-1594-EA37-FF988F04329E}"/>
              </a:ext>
            </a:extLst>
          </p:cNvPr>
          <p:cNvGrpSpPr/>
          <p:nvPr/>
        </p:nvGrpSpPr>
        <p:grpSpPr>
          <a:xfrm>
            <a:off x="3300170" y="2616674"/>
            <a:ext cx="227246" cy="359048"/>
            <a:chOff x="3300170" y="2616674"/>
            <a:chExt cx="227246" cy="359048"/>
          </a:xfrm>
        </p:grpSpPr>
        <p:sp>
          <p:nvSpPr>
            <p:cNvPr id="45" name="Freeform 436">
              <a:extLst>
                <a:ext uri="{FF2B5EF4-FFF2-40B4-BE49-F238E27FC236}">
                  <a16:creationId xmlns:a16="http://schemas.microsoft.com/office/drawing/2014/main" id="{A1D870D7-4776-9214-E798-6DCE2C3ABCFE}"/>
                </a:ext>
              </a:extLst>
            </p:cNvPr>
            <p:cNvSpPr/>
            <p:nvPr/>
          </p:nvSpPr>
          <p:spPr>
            <a:xfrm>
              <a:off x="3300170" y="2616674"/>
              <a:ext cx="227246" cy="359048"/>
            </a:xfrm>
            <a:custGeom>
              <a:avLst/>
              <a:gdLst>
                <a:gd name="f0" fmla="val 10800000"/>
                <a:gd name="f1" fmla="val 5400000"/>
                <a:gd name="f2" fmla="val 180"/>
                <a:gd name="f3" fmla="val w"/>
                <a:gd name="f4" fmla="val h"/>
                <a:gd name="f5" fmla="val 0"/>
                <a:gd name="f6" fmla="val 441"/>
                <a:gd name="f7" fmla="val 696"/>
                <a:gd name="f8" fmla="val 220"/>
                <a:gd name="f9" fmla="val 695"/>
                <a:gd name="f10" fmla="val 212"/>
                <a:gd name="f11" fmla="val 687"/>
                <a:gd name="f12" fmla="val 203"/>
                <a:gd name="f13" fmla="val 150"/>
                <a:gd name="f14" fmla="val 599"/>
                <a:gd name="f15" fmla="val 106"/>
                <a:gd name="f16" fmla="val 502"/>
                <a:gd name="f17" fmla="val 36"/>
                <a:gd name="f18" fmla="val 370"/>
                <a:gd name="f19" fmla="val 273"/>
                <a:gd name="f20" fmla="val 97"/>
                <a:gd name="f21" fmla="val 343"/>
                <a:gd name="f22" fmla="val 440"/>
                <a:gd name="f23" fmla="val 405"/>
                <a:gd name="f24" fmla="val 291"/>
                <a:gd name="f25" fmla="val 247"/>
                <a:gd name="f26" fmla="val 238"/>
                <a:gd name="f27" fmla="val 229"/>
                <a:gd name="f28" fmla="val 44"/>
                <a:gd name="f29" fmla="val 123"/>
                <a:gd name="f30" fmla="val 124"/>
                <a:gd name="f31" fmla="val 255"/>
                <a:gd name="f32" fmla="val 62"/>
                <a:gd name="f33" fmla="val 326"/>
                <a:gd name="f34" fmla="val 141"/>
                <a:gd name="f35" fmla="val 484"/>
                <a:gd name="f36" fmla="val 176"/>
                <a:gd name="f37" fmla="val 546"/>
                <a:gd name="f38" fmla="val 625"/>
                <a:gd name="f39" fmla="val 299"/>
                <a:gd name="f40" fmla="val 378"/>
                <a:gd name="f41" fmla="val 396"/>
                <a:gd name="f42" fmla="val 317"/>
                <a:gd name="f43" fmla="+- 0 0 -90"/>
                <a:gd name="f44" fmla="*/ f3 1 441"/>
                <a:gd name="f45" fmla="*/ f4 1 696"/>
                <a:gd name="f46" fmla="val f5"/>
                <a:gd name="f47" fmla="val f6"/>
                <a:gd name="f48" fmla="val f7"/>
                <a:gd name="f49" fmla="*/ f43 f0 1"/>
                <a:gd name="f50" fmla="+- f48 0 f46"/>
                <a:gd name="f51" fmla="+- f47 0 f46"/>
                <a:gd name="f52" fmla="*/ f49 1 f2"/>
                <a:gd name="f53" fmla="*/ f51 1 441"/>
                <a:gd name="f54" fmla="*/ f50 1 696"/>
                <a:gd name="f55" fmla="*/ 220 f51 1"/>
                <a:gd name="f56" fmla="*/ 695 f50 1"/>
                <a:gd name="f57" fmla="*/ 203 f51 1"/>
                <a:gd name="f58" fmla="*/ 687 f50 1"/>
                <a:gd name="f59" fmla="*/ 106 f51 1"/>
                <a:gd name="f60" fmla="*/ 502 f50 1"/>
                <a:gd name="f61" fmla="*/ 0 f51 1"/>
                <a:gd name="f62" fmla="*/ 220 f50 1"/>
                <a:gd name="f63" fmla="*/ 0 f50 1"/>
                <a:gd name="f64" fmla="*/ 440 f51 1"/>
                <a:gd name="f65" fmla="*/ 343 f51 1"/>
                <a:gd name="f66" fmla="*/ 238 f51 1"/>
                <a:gd name="f67" fmla="*/ 44 f50 1"/>
                <a:gd name="f68" fmla="*/ 44 f51 1"/>
                <a:gd name="f69" fmla="*/ 141 f51 1"/>
                <a:gd name="f70" fmla="*/ 484 f50 1"/>
                <a:gd name="f71" fmla="*/ 625 f50 1"/>
                <a:gd name="f72" fmla="*/ 299 f51 1"/>
                <a:gd name="f73" fmla="*/ 396 f51 1"/>
                <a:gd name="f74" fmla="+- f52 0 f1"/>
                <a:gd name="f75" fmla="*/ f55 1 441"/>
                <a:gd name="f76" fmla="*/ f56 1 696"/>
                <a:gd name="f77" fmla="*/ f57 1 441"/>
                <a:gd name="f78" fmla="*/ f58 1 696"/>
                <a:gd name="f79" fmla="*/ f59 1 441"/>
                <a:gd name="f80" fmla="*/ f60 1 696"/>
                <a:gd name="f81" fmla="*/ f61 1 441"/>
                <a:gd name="f82" fmla="*/ f62 1 696"/>
                <a:gd name="f83" fmla="*/ f63 1 696"/>
                <a:gd name="f84" fmla="*/ f64 1 441"/>
                <a:gd name="f85" fmla="*/ f65 1 441"/>
                <a:gd name="f86" fmla="*/ f66 1 441"/>
                <a:gd name="f87" fmla="*/ f67 1 696"/>
                <a:gd name="f88" fmla="*/ f68 1 441"/>
                <a:gd name="f89" fmla="*/ f69 1 441"/>
                <a:gd name="f90" fmla="*/ f70 1 696"/>
                <a:gd name="f91" fmla="*/ f71 1 696"/>
                <a:gd name="f92" fmla="*/ f72 1 441"/>
                <a:gd name="f93" fmla="*/ f73 1 441"/>
                <a:gd name="f94" fmla="*/ 0 1 f53"/>
                <a:gd name="f95" fmla="*/ f47 1 f53"/>
                <a:gd name="f96" fmla="*/ 0 1 f54"/>
                <a:gd name="f97" fmla="*/ f48 1 f54"/>
                <a:gd name="f98" fmla="*/ f75 1 f53"/>
                <a:gd name="f99" fmla="*/ f76 1 f54"/>
                <a:gd name="f100" fmla="*/ f77 1 f53"/>
                <a:gd name="f101" fmla="*/ f78 1 f54"/>
                <a:gd name="f102" fmla="*/ f79 1 f53"/>
                <a:gd name="f103" fmla="*/ f80 1 f54"/>
                <a:gd name="f104" fmla="*/ f81 1 f53"/>
                <a:gd name="f105" fmla="*/ f82 1 f54"/>
                <a:gd name="f106" fmla="*/ f83 1 f54"/>
                <a:gd name="f107" fmla="*/ f84 1 f53"/>
                <a:gd name="f108" fmla="*/ f85 1 f53"/>
                <a:gd name="f109" fmla="*/ f86 1 f53"/>
                <a:gd name="f110" fmla="*/ f87 1 f54"/>
                <a:gd name="f111" fmla="*/ f88 1 f53"/>
                <a:gd name="f112" fmla="*/ f89 1 f53"/>
                <a:gd name="f113" fmla="*/ f90 1 f54"/>
                <a:gd name="f114" fmla="*/ f91 1 f54"/>
                <a:gd name="f115" fmla="*/ f92 1 f53"/>
                <a:gd name="f116" fmla="*/ f93 1 f53"/>
                <a:gd name="f117" fmla="*/ f94 f44 1"/>
                <a:gd name="f118" fmla="*/ f95 f44 1"/>
                <a:gd name="f119" fmla="*/ f97 f45 1"/>
                <a:gd name="f120" fmla="*/ f96 f45 1"/>
                <a:gd name="f121" fmla="*/ f98 f44 1"/>
                <a:gd name="f122" fmla="*/ f99 f45 1"/>
                <a:gd name="f123" fmla="*/ f100 f44 1"/>
                <a:gd name="f124" fmla="*/ f101 f45 1"/>
                <a:gd name="f125" fmla="*/ f102 f44 1"/>
                <a:gd name="f126" fmla="*/ f103 f45 1"/>
                <a:gd name="f127" fmla="*/ f104 f44 1"/>
                <a:gd name="f128" fmla="*/ f105 f45 1"/>
                <a:gd name="f129" fmla="*/ f106 f45 1"/>
                <a:gd name="f130" fmla="*/ f107 f44 1"/>
                <a:gd name="f131" fmla="*/ f108 f44 1"/>
                <a:gd name="f132" fmla="*/ f109 f44 1"/>
                <a:gd name="f133" fmla="*/ f110 f45 1"/>
                <a:gd name="f134" fmla="*/ f111 f44 1"/>
                <a:gd name="f135" fmla="*/ f112 f44 1"/>
                <a:gd name="f136" fmla="*/ f113 f45 1"/>
                <a:gd name="f137" fmla="*/ f114 f45 1"/>
                <a:gd name="f138" fmla="*/ f115 f44 1"/>
                <a:gd name="f139" fmla="*/ f116 f44 1"/>
              </a:gdLst>
              <a:ahLst/>
              <a:cxnLst>
                <a:cxn ang="3cd4">
                  <a:pos x="hc" y="t"/>
                </a:cxn>
                <a:cxn ang="0">
                  <a:pos x="r" y="vc"/>
                </a:cxn>
                <a:cxn ang="cd4">
                  <a:pos x="hc" y="b"/>
                </a:cxn>
                <a:cxn ang="cd2">
                  <a:pos x="l" y="vc"/>
                </a:cxn>
                <a:cxn ang="f74">
                  <a:pos x="f121" y="f122"/>
                </a:cxn>
                <a:cxn ang="f74">
                  <a:pos x="f121" y="f122"/>
                </a:cxn>
                <a:cxn ang="f74">
                  <a:pos x="f123" y="f124"/>
                </a:cxn>
                <a:cxn ang="f74">
                  <a:pos x="f125" y="f126"/>
                </a:cxn>
                <a:cxn ang="f74">
                  <a:pos x="f127" y="f128"/>
                </a:cxn>
                <a:cxn ang="f74">
                  <a:pos x="f121" y="f129"/>
                </a:cxn>
                <a:cxn ang="f74">
                  <a:pos x="f130" y="f128"/>
                </a:cxn>
                <a:cxn ang="f74">
                  <a:pos x="f131" y="f126"/>
                </a:cxn>
                <a:cxn ang="f74">
                  <a:pos x="f132" y="f124"/>
                </a:cxn>
                <a:cxn ang="f74">
                  <a:pos x="f121" y="f122"/>
                </a:cxn>
                <a:cxn ang="f74">
                  <a:pos x="f121" y="f133"/>
                </a:cxn>
                <a:cxn ang="f74">
                  <a:pos x="f121" y="f133"/>
                </a:cxn>
                <a:cxn ang="f74">
                  <a:pos x="f134" y="f128"/>
                </a:cxn>
                <a:cxn ang="f74">
                  <a:pos x="f135" y="f136"/>
                </a:cxn>
                <a:cxn ang="f74">
                  <a:pos x="f121" y="f137"/>
                </a:cxn>
                <a:cxn ang="f74">
                  <a:pos x="f138" y="f136"/>
                </a:cxn>
                <a:cxn ang="f74">
                  <a:pos x="f139" y="f128"/>
                </a:cxn>
                <a:cxn ang="f74">
                  <a:pos x="f121" y="f133"/>
                </a:cxn>
              </a:cxnLst>
              <a:rect l="f117" t="f120" r="f118" b="f119"/>
              <a:pathLst>
                <a:path w="441" h="696">
                  <a:moveTo>
                    <a:pt x="f8" y="f9"/>
                  </a:moveTo>
                  <a:lnTo>
                    <a:pt x="f8" y="f9"/>
                  </a:lnTo>
                  <a:cubicBezTo>
                    <a:pt x="f10" y="f9"/>
                    <a:pt x="f10" y="f11"/>
                    <a:pt x="f12" y="f11"/>
                  </a:cubicBezTo>
                  <a:cubicBezTo>
                    <a:pt x="f12" y="f11"/>
                    <a:pt x="f13" y="f14"/>
                    <a:pt x="f15" y="f16"/>
                  </a:cubicBezTo>
                  <a:cubicBezTo>
                    <a:pt x="f17" y="f18"/>
                    <a:pt x="f5" y="f19"/>
                    <a:pt x="f5" y="f8"/>
                  </a:cubicBezTo>
                  <a:cubicBezTo>
                    <a:pt x="f5" y="f20"/>
                    <a:pt x="f20" y="f5"/>
                    <a:pt x="f8" y="f5"/>
                  </a:cubicBezTo>
                  <a:cubicBezTo>
                    <a:pt x="f21" y="f5"/>
                    <a:pt x="f22" y="f20"/>
                    <a:pt x="f22" y="f8"/>
                  </a:cubicBezTo>
                  <a:cubicBezTo>
                    <a:pt x="f22" y="f19"/>
                    <a:pt x="f23" y="f18"/>
                    <a:pt x="f21" y="f16"/>
                  </a:cubicBezTo>
                  <a:cubicBezTo>
                    <a:pt x="f24" y="f14"/>
                    <a:pt x="f25" y="f11"/>
                    <a:pt x="f26" y="f11"/>
                  </a:cubicBezTo>
                  <a:cubicBezTo>
                    <a:pt x="f26" y="f11"/>
                    <a:pt x="f27" y="f9"/>
                    <a:pt x="f8" y="f9"/>
                  </a:cubicBezTo>
                  <a:close/>
                  <a:moveTo>
                    <a:pt x="f8" y="f28"/>
                  </a:moveTo>
                  <a:lnTo>
                    <a:pt x="f8" y="f28"/>
                  </a:lnTo>
                  <a:cubicBezTo>
                    <a:pt x="f29" y="f28"/>
                    <a:pt x="f28" y="f30"/>
                    <a:pt x="f28" y="f8"/>
                  </a:cubicBezTo>
                  <a:cubicBezTo>
                    <a:pt x="f28" y="f31"/>
                    <a:pt x="f32" y="f33"/>
                    <a:pt x="f34" y="f35"/>
                  </a:cubicBezTo>
                  <a:cubicBezTo>
                    <a:pt x="f36" y="f37"/>
                    <a:pt x="f12" y="f14"/>
                    <a:pt x="f8" y="f38"/>
                  </a:cubicBezTo>
                  <a:cubicBezTo>
                    <a:pt x="f26" y="f14"/>
                    <a:pt x="f19" y="f37"/>
                    <a:pt x="f39" y="f35"/>
                  </a:cubicBezTo>
                  <a:cubicBezTo>
                    <a:pt x="f40" y="f33"/>
                    <a:pt x="f41" y="f31"/>
                    <a:pt x="f41" y="f8"/>
                  </a:cubicBezTo>
                  <a:cubicBezTo>
                    <a:pt x="f41" y="f30"/>
                    <a:pt x="f42" y="f28"/>
                    <a:pt x="f8" y="f28"/>
                  </a:cubicBezTo>
                  <a:close/>
                </a:path>
              </a:pathLst>
            </a:custGeom>
            <a:solidFill>
              <a:srgbClr val="FFFFFF"/>
            </a:solid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46" name="Freeform 437">
              <a:extLst>
                <a:ext uri="{FF2B5EF4-FFF2-40B4-BE49-F238E27FC236}">
                  <a16:creationId xmlns:a16="http://schemas.microsoft.com/office/drawing/2014/main" id="{EF663DDB-22F3-4A91-271B-78540682698A}"/>
                </a:ext>
              </a:extLst>
            </p:cNvPr>
            <p:cNvSpPr/>
            <p:nvPr/>
          </p:nvSpPr>
          <p:spPr>
            <a:xfrm>
              <a:off x="3359249" y="2675753"/>
              <a:ext cx="109078" cy="104534"/>
            </a:xfrm>
            <a:custGeom>
              <a:avLst/>
              <a:gdLst>
                <a:gd name="f0" fmla="val 10800000"/>
                <a:gd name="f1" fmla="val 5400000"/>
                <a:gd name="f2" fmla="val 180"/>
                <a:gd name="f3" fmla="val w"/>
                <a:gd name="f4" fmla="val h"/>
                <a:gd name="f5" fmla="val 0"/>
                <a:gd name="f6" fmla="val 212"/>
                <a:gd name="f7" fmla="val 203"/>
                <a:gd name="f8" fmla="val 105"/>
                <a:gd name="f9" fmla="val 202"/>
                <a:gd name="f10" fmla="val 52"/>
                <a:gd name="f11" fmla="val 158"/>
                <a:gd name="f12" fmla="val 97"/>
                <a:gd name="f13" fmla="val 44"/>
                <a:gd name="f14" fmla="val 211"/>
                <a:gd name="f15" fmla="val 70"/>
                <a:gd name="f16" fmla="val 132"/>
                <a:gd name="f17" fmla="val 140"/>
                <a:gd name="f18" fmla="+- 0 0 -90"/>
                <a:gd name="f19" fmla="*/ f3 1 212"/>
                <a:gd name="f20" fmla="*/ f4 1 203"/>
                <a:gd name="f21" fmla="val f5"/>
                <a:gd name="f22" fmla="val f6"/>
                <a:gd name="f23" fmla="val f7"/>
                <a:gd name="f24" fmla="*/ f18 f0 1"/>
                <a:gd name="f25" fmla="+- f23 0 f21"/>
                <a:gd name="f26" fmla="+- f22 0 f21"/>
                <a:gd name="f27" fmla="*/ f24 1 f2"/>
                <a:gd name="f28" fmla="*/ f26 1 212"/>
                <a:gd name="f29" fmla="*/ f25 1 203"/>
                <a:gd name="f30" fmla="*/ 105 f26 1"/>
                <a:gd name="f31" fmla="*/ 202 f25 1"/>
                <a:gd name="f32" fmla="*/ 0 f26 1"/>
                <a:gd name="f33" fmla="*/ 97 f25 1"/>
                <a:gd name="f34" fmla="*/ 0 f25 1"/>
                <a:gd name="f35" fmla="*/ 211 f26 1"/>
                <a:gd name="f36" fmla="*/ 44 f25 1"/>
                <a:gd name="f37" fmla="*/ 44 f26 1"/>
                <a:gd name="f38" fmla="*/ 158 f25 1"/>
                <a:gd name="f39" fmla="*/ 158 f26 1"/>
                <a:gd name="f40" fmla="+- f27 0 f1"/>
                <a:gd name="f41" fmla="*/ f30 1 212"/>
                <a:gd name="f42" fmla="*/ f31 1 203"/>
                <a:gd name="f43" fmla="*/ f32 1 212"/>
                <a:gd name="f44" fmla="*/ f33 1 203"/>
                <a:gd name="f45" fmla="*/ f34 1 203"/>
                <a:gd name="f46" fmla="*/ f35 1 212"/>
                <a:gd name="f47" fmla="*/ f36 1 203"/>
                <a:gd name="f48" fmla="*/ f37 1 212"/>
                <a:gd name="f49" fmla="*/ f38 1 203"/>
                <a:gd name="f50" fmla="*/ f39 1 212"/>
                <a:gd name="f51" fmla="*/ 0 1 f28"/>
                <a:gd name="f52" fmla="*/ f22 1 f28"/>
                <a:gd name="f53" fmla="*/ 0 1 f29"/>
                <a:gd name="f54" fmla="*/ f23 1 f29"/>
                <a:gd name="f55" fmla="*/ f41 1 f28"/>
                <a:gd name="f56" fmla="*/ f42 1 f29"/>
                <a:gd name="f57" fmla="*/ f43 1 f28"/>
                <a:gd name="f58" fmla="*/ f44 1 f29"/>
                <a:gd name="f59" fmla="*/ f45 1 f29"/>
                <a:gd name="f60" fmla="*/ f46 1 f28"/>
                <a:gd name="f61" fmla="*/ f47 1 f29"/>
                <a:gd name="f62" fmla="*/ f48 1 f28"/>
                <a:gd name="f63" fmla="*/ f49 1 f29"/>
                <a:gd name="f64" fmla="*/ f50 1 f28"/>
                <a:gd name="f65" fmla="*/ f51 f19 1"/>
                <a:gd name="f66" fmla="*/ f52 f19 1"/>
                <a:gd name="f67" fmla="*/ f54 f20 1"/>
                <a:gd name="f68" fmla="*/ f53 f20 1"/>
                <a:gd name="f69" fmla="*/ f55 f19 1"/>
                <a:gd name="f70" fmla="*/ f56 f20 1"/>
                <a:gd name="f71" fmla="*/ f57 f19 1"/>
                <a:gd name="f72" fmla="*/ f58 f20 1"/>
                <a:gd name="f73" fmla="*/ f59 f20 1"/>
                <a:gd name="f74" fmla="*/ f60 f19 1"/>
                <a:gd name="f75" fmla="*/ f61 f20 1"/>
                <a:gd name="f76" fmla="*/ f62 f19 1"/>
                <a:gd name="f77" fmla="*/ f63 f20 1"/>
                <a:gd name="f78" fmla="*/ f64 f19 1"/>
              </a:gdLst>
              <a:ahLst/>
              <a:cxnLst>
                <a:cxn ang="3cd4">
                  <a:pos x="hc" y="t"/>
                </a:cxn>
                <a:cxn ang="0">
                  <a:pos x="r" y="vc"/>
                </a:cxn>
                <a:cxn ang="cd4">
                  <a:pos x="hc" y="b"/>
                </a:cxn>
                <a:cxn ang="cd2">
                  <a:pos x="l" y="vc"/>
                </a:cxn>
                <a:cxn ang="f40">
                  <a:pos x="f69" y="f70"/>
                </a:cxn>
                <a:cxn ang="f40">
                  <a:pos x="f69" y="f70"/>
                </a:cxn>
                <a:cxn ang="f40">
                  <a:pos x="f71" y="f72"/>
                </a:cxn>
                <a:cxn ang="f40">
                  <a:pos x="f69" y="f73"/>
                </a:cxn>
                <a:cxn ang="f40">
                  <a:pos x="f74" y="f72"/>
                </a:cxn>
                <a:cxn ang="f40">
                  <a:pos x="f69" y="f70"/>
                </a:cxn>
                <a:cxn ang="f40">
                  <a:pos x="f69" y="f75"/>
                </a:cxn>
                <a:cxn ang="f40">
                  <a:pos x="f69" y="f75"/>
                </a:cxn>
                <a:cxn ang="f40">
                  <a:pos x="f76" y="f72"/>
                </a:cxn>
                <a:cxn ang="f40">
                  <a:pos x="f69" y="f77"/>
                </a:cxn>
                <a:cxn ang="f40">
                  <a:pos x="f78" y="f72"/>
                </a:cxn>
                <a:cxn ang="f40">
                  <a:pos x="f69" y="f75"/>
                </a:cxn>
              </a:cxnLst>
              <a:rect l="f65" t="f68" r="f66" b="f67"/>
              <a:pathLst>
                <a:path w="212" h="203">
                  <a:moveTo>
                    <a:pt x="f8" y="f9"/>
                  </a:moveTo>
                  <a:lnTo>
                    <a:pt x="f8" y="f9"/>
                  </a:lnTo>
                  <a:cubicBezTo>
                    <a:pt x="f10" y="f9"/>
                    <a:pt x="f5" y="f11"/>
                    <a:pt x="f5" y="f12"/>
                  </a:cubicBezTo>
                  <a:cubicBezTo>
                    <a:pt x="f5" y="f13"/>
                    <a:pt x="f10" y="f5"/>
                    <a:pt x="f8" y="f5"/>
                  </a:cubicBezTo>
                  <a:cubicBezTo>
                    <a:pt x="f11" y="f5"/>
                    <a:pt x="f14" y="f13"/>
                    <a:pt x="f14" y="f12"/>
                  </a:cubicBezTo>
                  <a:cubicBezTo>
                    <a:pt x="f14" y="f11"/>
                    <a:pt x="f11" y="f9"/>
                    <a:pt x="f8" y="f9"/>
                  </a:cubicBezTo>
                  <a:close/>
                  <a:moveTo>
                    <a:pt x="f8" y="f13"/>
                  </a:moveTo>
                  <a:lnTo>
                    <a:pt x="f8" y="f13"/>
                  </a:lnTo>
                  <a:cubicBezTo>
                    <a:pt x="f15" y="f13"/>
                    <a:pt x="f13" y="f15"/>
                    <a:pt x="f13" y="f12"/>
                  </a:cubicBezTo>
                  <a:cubicBezTo>
                    <a:pt x="f13" y="f16"/>
                    <a:pt x="f15" y="f11"/>
                    <a:pt x="f8" y="f11"/>
                  </a:cubicBezTo>
                  <a:cubicBezTo>
                    <a:pt x="f17" y="f11"/>
                    <a:pt x="f11" y="f16"/>
                    <a:pt x="f11" y="f12"/>
                  </a:cubicBezTo>
                  <a:cubicBezTo>
                    <a:pt x="f11" y="f15"/>
                    <a:pt x="f17" y="f13"/>
                    <a:pt x="f8" y="f13"/>
                  </a:cubicBezTo>
                  <a:close/>
                </a:path>
              </a:pathLst>
            </a:custGeom>
            <a:solidFill>
              <a:srgbClr val="FFFFFF"/>
            </a:solid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grpSp>
      <p:grpSp>
        <p:nvGrpSpPr>
          <p:cNvPr id="47" name="Group 52">
            <a:extLst>
              <a:ext uri="{FF2B5EF4-FFF2-40B4-BE49-F238E27FC236}">
                <a16:creationId xmlns:a16="http://schemas.microsoft.com/office/drawing/2014/main" id="{E0F2893B-7BAE-6C53-D6DC-068CB13BB2C1}"/>
              </a:ext>
            </a:extLst>
          </p:cNvPr>
          <p:cNvGrpSpPr/>
          <p:nvPr/>
        </p:nvGrpSpPr>
        <p:grpSpPr>
          <a:xfrm>
            <a:off x="8339483" y="4285472"/>
            <a:ext cx="277236" cy="354503"/>
            <a:chOff x="8339483" y="4285472"/>
            <a:chExt cx="277236" cy="354503"/>
          </a:xfrm>
        </p:grpSpPr>
        <p:sp>
          <p:nvSpPr>
            <p:cNvPr id="48" name="Freeform 438">
              <a:extLst>
                <a:ext uri="{FF2B5EF4-FFF2-40B4-BE49-F238E27FC236}">
                  <a16:creationId xmlns:a16="http://schemas.microsoft.com/office/drawing/2014/main" id="{D7A6B621-01D4-C436-0438-0D59BD9B8C37}"/>
                </a:ext>
              </a:extLst>
            </p:cNvPr>
            <p:cNvSpPr/>
            <p:nvPr/>
          </p:nvSpPr>
          <p:spPr>
            <a:xfrm>
              <a:off x="8339483" y="4285472"/>
              <a:ext cx="277236" cy="354503"/>
            </a:xfrm>
            <a:custGeom>
              <a:avLst/>
              <a:gdLst>
                <a:gd name="f0" fmla="val 10800000"/>
                <a:gd name="f1" fmla="val 5400000"/>
                <a:gd name="f2" fmla="val 180"/>
                <a:gd name="f3" fmla="val w"/>
                <a:gd name="f4" fmla="val h"/>
                <a:gd name="f5" fmla="val 0"/>
                <a:gd name="f6" fmla="val 538"/>
                <a:gd name="f7" fmla="val 687"/>
                <a:gd name="f8" fmla="val 502"/>
                <a:gd name="f9" fmla="val 325"/>
                <a:gd name="f10" fmla="val 493"/>
                <a:gd name="f11" fmla="val 484"/>
                <a:gd name="f12" fmla="val 220"/>
                <a:gd name="f13" fmla="val 97"/>
                <a:gd name="f14" fmla="val 387"/>
                <a:gd name="f15" fmla="val 273"/>
                <a:gd name="f16" fmla="val 150"/>
                <a:gd name="f17" fmla="val 53"/>
                <a:gd name="f18" fmla="val 36"/>
                <a:gd name="f19" fmla="val 18"/>
                <a:gd name="f20" fmla="val 334"/>
                <a:gd name="f21" fmla="val 352"/>
                <a:gd name="f22" fmla="val 660"/>
                <a:gd name="f23" fmla="val 677"/>
                <a:gd name="f24" fmla="val 686"/>
                <a:gd name="f25" fmla="val 519"/>
                <a:gd name="f26" fmla="val 537"/>
                <a:gd name="f27" fmla="val 123"/>
                <a:gd name="f28" fmla="val 176"/>
                <a:gd name="f29" fmla="val 44"/>
                <a:gd name="f30" fmla="val 361"/>
                <a:gd name="f31" fmla="val 440"/>
                <a:gd name="f32" fmla="val 642"/>
                <a:gd name="f33" fmla="val 369"/>
                <a:gd name="f34" fmla="+- 0 0 -90"/>
                <a:gd name="f35" fmla="*/ f3 1 538"/>
                <a:gd name="f36" fmla="*/ f4 1 687"/>
                <a:gd name="f37" fmla="val f5"/>
                <a:gd name="f38" fmla="val f6"/>
                <a:gd name="f39" fmla="val f7"/>
                <a:gd name="f40" fmla="*/ f34 f0 1"/>
                <a:gd name="f41" fmla="+- f39 0 f37"/>
                <a:gd name="f42" fmla="+- f38 0 f37"/>
                <a:gd name="f43" fmla="*/ f40 1 f2"/>
                <a:gd name="f44" fmla="*/ f42 1 538"/>
                <a:gd name="f45" fmla="*/ f41 1 687"/>
                <a:gd name="f46" fmla="*/ 502 f42 1"/>
                <a:gd name="f47" fmla="*/ 325 f41 1"/>
                <a:gd name="f48" fmla="*/ 493 f42 1"/>
                <a:gd name="f49" fmla="*/ 484 f42 1"/>
                <a:gd name="f50" fmla="*/ 220 f41 1"/>
                <a:gd name="f51" fmla="*/ 273 f42 1"/>
                <a:gd name="f52" fmla="*/ 0 f41 1"/>
                <a:gd name="f53" fmla="*/ 53 f42 1"/>
                <a:gd name="f54" fmla="*/ 36 f42 1"/>
                <a:gd name="f55" fmla="*/ 0 f42 1"/>
                <a:gd name="f56" fmla="*/ 352 f41 1"/>
                <a:gd name="f57" fmla="*/ 660 f41 1"/>
                <a:gd name="f58" fmla="*/ 686 f41 1"/>
                <a:gd name="f59" fmla="*/ 537 f42 1"/>
                <a:gd name="f60" fmla="*/ 97 f42 1"/>
                <a:gd name="f61" fmla="*/ 44 f41 1"/>
                <a:gd name="f62" fmla="*/ 440 f42 1"/>
                <a:gd name="f63" fmla="*/ 642 f41 1"/>
                <a:gd name="f64" fmla="*/ 369 f41 1"/>
                <a:gd name="f65" fmla="+- f43 0 f1"/>
                <a:gd name="f66" fmla="*/ f46 1 538"/>
                <a:gd name="f67" fmla="*/ f47 1 687"/>
                <a:gd name="f68" fmla="*/ f48 1 538"/>
                <a:gd name="f69" fmla="*/ f49 1 538"/>
                <a:gd name="f70" fmla="*/ f50 1 687"/>
                <a:gd name="f71" fmla="*/ f51 1 538"/>
                <a:gd name="f72" fmla="*/ f52 1 687"/>
                <a:gd name="f73" fmla="*/ f53 1 538"/>
                <a:gd name="f74" fmla="*/ f54 1 538"/>
                <a:gd name="f75" fmla="*/ f55 1 538"/>
                <a:gd name="f76" fmla="*/ f56 1 687"/>
                <a:gd name="f77" fmla="*/ f57 1 687"/>
                <a:gd name="f78" fmla="*/ f58 1 687"/>
                <a:gd name="f79" fmla="*/ f59 1 538"/>
                <a:gd name="f80" fmla="*/ f60 1 538"/>
                <a:gd name="f81" fmla="*/ f61 1 687"/>
                <a:gd name="f82" fmla="*/ f62 1 538"/>
                <a:gd name="f83" fmla="*/ f63 1 687"/>
                <a:gd name="f84" fmla="*/ f64 1 687"/>
                <a:gd name="f85" fmla="*/ 0 1 f44"/>
                <a:gd name="f86" fmla="*/ f38 1 f44"/>
                <a:gd name="f87" fmla="*/ 0 1 f45"/>
                <a:gd name="f88" fmla="*/ f39 1 f45"/>
                <a:gd name="f89" fmla="*/ f66 1 f44"/>
                <a:gd name="f90" fmla="*/ f67 1 f45"/>
                <a:gd name="f91" fmla="*/ f68 1 f44"/>
                <a:gd name="f92" fmla="*/ f69 1 f44"/>
                <a:gd name="f93" fmla="*/ f70 1 f45"/>
                <a:gd name="f94" fmla="*/ f71 1 f44"/>
                <a:gd name="f95" fmla="*/ f72 1 f45"/>
                <a:gd name="f96" fmla="*/ f73 1 f44"/>
                <a:gd name="f97" fmla="*/ f74 1 f44"/>
                <a:gd name="f98" fmla="*/ f75 1 f44"/>
                <a:gd name="f99" fmla="*/ f76 1 f45"/>
                <a:gd name="f100" fmla="*/ f77 1 f45"/>
                <a:gd name="f101" fmla="*/ f78 1 f45"/>
                <a:gd name="f102" fmla="*/ f79 1 f44"/>
                <a:gd name="f103" fmla="*/ f80 1 f44"/>
                <a:gd name="f104" fmla="*/ f81 1 f45"/>
                <a:gd name="f105" fmla="*/ f82 1 f44"/>
                <a:gd name="f106" fmla="*/ f83 1 f45"/>
                <a:gd name="f107" fmla="*/ f84 1 f45"/>
                <a:gd name="f108" fmla="*/ f85 f35 1"/>
                <a:gd name="f109" fmla="*/ f86 f35 1"/>
                <a:gd name="f110" fmla="*/ f88 f36 1"/>
                <a:gd name="f111" fmla="*/ f87 f36 1"/>
                <a:gd name="f112" fmla="*/ f89 f35 1"/>
                <a:gd name="f113" fmla="*/ f90 f36 1"/>
                <a:gd name="f114" fmla="*/ f91 f35 1"/>
                <a:gd name="f115" fmla="*/ f92 f35 1"/>
                <a:gd name="f116" fmla="*/ f93 f36 1"/>
                <a:gd name="f117" fmla="*/ f94 f35 1"/>
                <a:gd name="f118" fmla="*/ f95 f36 1"/>
                <a:gd name="f119" fmla="*/ f96 f35 1"/>
                <a:gd name="f120" fmla="*/ f97 f35 1"/>
                <a:gd name="f121" fmla="*/ f98 f35 1"/>
                <a:gd name="f122" fmla="*/ f99 f36 1"/>
                <a:gd name="f123" fmla="*/ f100 f36 1"/>
                <a:gd name="f124" fmla="*/ f101 f36 1"/>
                <a:gd name="f125" fmla="*/ f102 f35 1"/>
                <a:gd name="f126" fmla="*/ f103 f35 1"/>
                <a:gd name="f127" fmla="*/ f104 f36 1"/>
                <a:gd name="f128" fmla="*/ f105 f35 1"/>
                <a:gd name="f129" fmla="*/ f106 f36 1"/>
                <a:gd name="f130" fmla="*/ f107 f36 1"/>
              </a:gdLst>
              <a:ahLst/>
              <a:cxnLst>
                <a:cxn ang="3cd4">
                  <a:pos x="hc" y="t"/>
                </a:cxn>
                <a:cxn ang="0">
                  <a:pos x="r" y="vc"/>
                </a:cxn>
                <a:cxn ang="cd4">
                  <a:pos x="hc" y="b"/>
                </a:cxn>
                <a:cxn ang="cd2">
                  <a:pos x="l" y="vc"/>
                </a:cxn>
                <a:cxn ang="f65">
                  <a:pos x="f112" y="f113"/>
                </a:cxn>
                <a:cxn ang="f65">
                  <a:pos x="f112" y="f113"/>
                </a:cxn>
                <a:cxn ang="f65">
                  <a:pos x="f114" y="f113"/>
                </a:cxn>
                <a:cxn ang="f65">
                  <a:pos x="f115" y="f116"/>
                </a:cxn>
                <a:cxn ang="f65">
                  <a:pos x="f117" y="f118"/>
                </a:cxn>
                <a:cxn ang="f65">
                  <a:pos x="f119" y="f116"/>
                </a:cxn>
                <a:cxn ang="f65">
                  <a:pos x="f119" y="f113"/>
                </a:cxn>
                <a:cxn ang="f65">
                  <a:pos x="f120" y="f113"/>
                </a:cxn>
                <a:cxn ang="f65">
                  <a:pos x="f121" y="f122"/>
                </a:cxn>
                <a:cxn ang="f65">
                  <a:pos x="f121" y="f123"/>
                </a:cxn>
                <a:cxn ang="f65">
                  <a:pos x="f120" y="f124"/>
                </a:cxn>
                <a:cxn ang="f65">
                  <a:pos x="f112" y="f124"/>
                </a:cxn>
                <a:cxn ang="f65">
                  <a:pos x="f125" y="f123"/>
                </a:cxn>
                <a:cxn ang="f65">
                  <a:pos x="f125" y="f122"/>
                </a:cxn>
                <a:cxn ang="f65">
                  <a:pos x="f112" y="f113"/>
                </a:cxn>
                <a:cxn ang="f65">
                  <a:pos x="f126" y="f116"/>
                </a:cxn>
                <a:cxn ang="f65">
                  <a:pos x="f126" y="f116"/>
                </a:cxn>
                <a:cxn ang="f65">
                  <a:pos x="f117" y="f127"/>
                </a:cxn>
                <a:cxn ang="f65">
                  <a:pos x="f128" y="f116"/>
                </a:cxn>
                <a:cxn ang="f65">
                  <a:pos x="f128" y="f113"/>
                </a:cxn>
                <a:cxn ang="f65">
                  <a:pos x="f126" y="f113"/>
                </a:cxn>
                <a:cxn ang="f65">
                  <a:pos x="f126" y="f116"/>
                </a:cxn>
                <a:cxn ang="f65">
                  <a:pos x="f114" y="f129"/>
                </a:cxn>
                <a:cxn ang="f65">
                  <a:pos x="f114" y="f129"/>
                </a:cxn>
                <a:cxn ang="f65">
                  <a:pos x="f119" y="f129"/>
                </a:cxn>
                <a:cxn ang="f65">
                  <a:pos x="f119" y="f130"/>
                </a:cxn>
                <a:cxn ang="f65">
                  <a:pos x="f114" y="f130"/>
                </a:cxn>
                <a:cxn ang="f65">
                  <a:pos x="f114" y="f129"/>
                </a:cxn>
              </a:cxnLst>
              <a:rect l="f108" t="f111" r="f109" b="f110"/>
              <a:pathLst>
                <a:path w="538" h="687">
                  <a:moveTo>
                    <a:pt x="f8" y="f9"/>
                  </a:moveTo>
                  <a:lnTo>
                    <a:pt x="f8" y="f9"/>
                  </a:lnTo>
                  <a:cubicBezTo>
                    <a:pt x="f10" y="f9"/>
                    <a:pt x="f10" y="f9"/>
                    <a:pt x="f10" y="f9"/>
                  </a:cubicBezTo>
                  <a:cubicBezTo>
                    <a:pt x="f11" y="f12"/>
                    <a:pt x="f11" y="f12"/>
                    <a:pt x="f11" y="f12"/>
                  </a:cubicBezTo>
                  <a:cubicBezTo>
                    <a:pt x="f11" y="f13"/>
                    <a:pt x="f14" y="f5"/>
                    <a:pt x="f15" y="f5"/>
                  </a:cubicBezTo>
                  <a:cubicBezTo>
                    <a:pt x="f16" y="f5"/>
                    <a:pt x="f17" y="f13"/>
                    <a:pt x="f17" y="f12"/>
                  </a:cubicBezTo>
                  <a:cubicBezTo>
                    <a:pt x="f17" y="f9"/>
                    <a:pt x="f17" y="f9"/>
                    <a:pt x="f17" y="f9"/>
                  </a:cubicBezTo>
                  <a:cubicBezTo>
                    <a:pt x="f18" y="f9"/>
                    <a:pt x="f18" y="f9"/>
                    <a:pt x="f18" y="f9"/>
                  </a:cubicBezTo>
                  <a:cubicBezTo>
                    <a:pt x="f19" y="f9"/>
                    <a:pt x="f5" y="f20"/>
                    <a:pt x="f5" y="f21"/>
                  </a:cubicBezTo>
                  <a:cubicBezTo>
                    <a:pt x="f5" y="f22"/>
                    <a:pt x="f5" y="f22"/>
                    <a:pt x="f5" y="f22"/>
                  </a:cubicBezTo>
                  <a:cubicBezTo>
                    <a:pt x="f5" y="f23"/>
                    <a:pt x="f19" y="f24"/>
                    <a:pt x="f18" y="f24"/>
                  </a:cubicBezTo>
                  <a:cubicBezTo>
                    <a:pt x="f8" y="f24"/>
                    <a:pt x="f8" y="f24"/>
                    <a:pt x="f8" y="f24"/>
                  </a:cubicBezTo>
                  <a:cubicBezTo>
                    <a:pt x="f25" y="f24"/>
                    <a:pt x="f26" y="f23"/>
                    <a:pt x="f26" y="f22"/>
                  </a:cubicBezTo>
                  <a:cubicBezTo>
                    <a:pt x="f26" y="f21"/>
                    <a:pt x="f26" y="f21"/>
                    <a:pt x="f26" y="f21"/>
                  </a:cubicBezTo>
                  <a:cubicBezTo>
                    <a:pt x="f26" y="f20"/>
                    <a:pt x="f25" y="f9"/>
                    <a:pt x="f8" y="f9"/>
                  </a:cubicBezTo>
                  <a:close/>
                  <a:moveTo>
                    <a:pt x="f13" y="f12"/>
                  </a:moveTo>
                  <a:lnTo>
                    <a:pt x="f13" y="f12"/>
                  </a:lnTo>
                  <a:cubicBezTo>
                    <a:pt x="f13" y="f27"/>
                    <a:pt x="f28" y="f29"/>
                    <a:pt x="f15" y="f29"/>
                  </a:cubicBezTo>
                  <a:cubicBezTo>
                    <a:pt x="f30" y="f29"/>
                    <a:pt x="f31" y="f27"/>
                    <a:pt x="f31" y="f12"/>
                  </a:cubicBezTo>
                  <a:cubicBezTo>
                    <a:pt x="f31" y="f9"/>
                    <a:pt x="f31" y="f9"/>
                    <a:pt x="f31" y="f9"/>
                  </a:cubicBezTo>
                  <a:cubicBezTo>
                    <a:pt x="f13" y="f9"/>
                    <a:pt x="f13" y="f9"/>
                    <a:pt x="f13" y="f9"/>
                  </a:cubicBezTo>
                  <a:lnTo>
                    <a:pt x="f13" y="f12"/>
                  </a:lnTo>
                  <a:close/>
                  <a:moveTo>
                    <a:pt x="f10" y="f32"/>
                  </a:moveTo>
                  <a:lnTo>
                    <a:pt x="f10" y="f32"/>
                  </a:lnTo>
                  <a:cubicBezTo>
                    <a:pt x="f17" y="f32"/>
                    <a:pt x="f17" y="f32"/>
                    <a:pt x="f17" y="f32"/>
                  </a:cubicBezTo>
                  <a:cubicBezTo>
                    <a:pt x="f17" y="f33"/>
                    <a:pt x="f17" y="f33"/>
                    <a:pt x="f17" y="f33"/>
                  </a:cubicBezTo>
                  <a:cubicBezTo>
                    <a:pt x="f10" y="f33"/>
                    <a:pt x="f10" y="f33"/>
                    <a:pt x="f10" y="f33"/>
                  </a:cubicBezTo>
                  <a:lnTo>
                    <a:pt x="f10" y="f32"/>
                  </a:lnTo>
                  <a:close/>
                </a:path>
              </a:pathLst>
            </a:custGeom>
            <a:solidFill>
              <a:srgbClr val="FFFFFF"/>
            </a:solid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49" name="Freeform 439">
              <a:extLst>
                <a:ext uri="{FF2B5EF4-FFF2-40B4-BE49-F238E27FC236}">
                  <a16:creationId xmlns:a16="http://schemas.microsoft.com/office/drawing/2014/main" id="{580DCB87-D4C6-EA7C-77A7-91500971B5A2}"/>
                </a:ext>
              </a:extLst>
            </p:cNvPr>
            <p:cNvSpPr/>
            <p:nvPr/>
          </p:nvSpPr>
          <p:spPr>
            <a:xfrm>
              <a:off x="8534909" y="4512719"/>
              <a:ext cx="22722" cy="68177"/>
            </a:xfrm>
            <a:custGeom>
              <a:avLst/>
              <a:gdLst>
                <a:gd name="f0" fmla="val 10800000"/>
                <a:gd name="f1" fmla="val 5400000"/>
                <a:gd name="f2" fmla="val 180"/>
                <a:gd name="f3" fmla="val w"/>
                <a:gd name="f4" fmla="val h"/>
                <a:gd name="f5" fmla="val 0"/>
                <a:gd name="f6" fmla="val 45"/>
                <a:gd name="f7" fmla="val 133"/>
                <a:gd name="f8" fmla="val 26"/>
                <a:gd name="f9" fmla="val 132"/>
                <a:gd name="f10" fmla="val 35"/>
                <a:gd name="f11" fmla="val 44"/>
                <a:gd name="f12" fmla="val 123"/>
                <a:gd name="f13" fmla="val 105"/>
                <a:gd name="f14" fmla="val 17"/>
                <a:gd name="f15" fmla="val 8"/>
                <a:gd name="f16" fmla="+- 0 0 -90"/>
                <a:gd name="f17" fmla="*/ f3 1 45"/>
                <a:gd name="f18" fmla="*/ f4 1 133"/>
                <a:gd name="f19" fmla="val f5"/>
                <a:gd name="f20" fmla="val f6"/>
                <a:gd name="f21" fmla="val f7"/>
                <a:gd name="f22" fmla="*/ f16 f0 1"/>
                <a:gd name="f23" fmla="+- f21 0 f19"/>
                <a:gd name="f24" fmla="+- f20 0 f19"/>
                <a:gd name="f25" fmla="*/ f22 1 f2"/>
                <a:gd name="f26" fmla="*/ f24 1 45"/>
                <a:gd name="f27" fmla="*/ f23 1 133"/>
                <a:gd name="f28" fmla="*/ 26 f24 1"/>
                <a:gd name="f29" fmla="*/ 132 f23 1"/>
                <a:gd name="f30" fmla="*/ 44 f24 1"/>
                <a:gd name="f31" fmla="*/ 105 f23 1"/>
                <a:gd name="f32" fmla="*/ 26 f23 1"/>
                <a:gd name="f33" fmla="*/ 0 f23 1"/>
                <a:gd name="f34" fmla="*/ 0 f24 1"/>
                <a:gd name="f35" fmla="+- f25 0 f1"/>
                <a:gd name="f36" fmla="*/ f28 1 45"/>
                <a:gd name="f37" fmla="*/ f29 1 133"/>
                <a:gd name="f38" fmla="*/ f30 1 45"/>
                <a:gd name="f39" fmla="*/ f31 1 133"/>
                <a:gd name="f40" fmla="*/ f32 1 133"/>
                <a:gd name="f41" fmla="*/ f33 1 133"/>
                <a:gd name="f42" fmla="*/ f34 1 45"/>
                <a:gd name="f43" fmla="*/ 0 1 f26"/>
                <a:gd name="f44" fmla="*/ f20 1 f26"/>
                <a:gd name="f45" fmla="*/ 0 1 f27"/>
                <a:gd name="f46" fmla="*/ f21 1 f27"/>
                <a:gd name="f47" fmla="*/ f36 1 f26"/>
                <a:gd name="f48" fmla="*/ f37 1 f27"/>
                <a:gd name="f49" fmla="*/ f38 1 f26"/>
                <a:gd name="f50" fmla="*/ f39 1 f27"/>
                <a:gd name="f51" fmla="*/ f40 1 f27"/>
                <a:gd name="f52" fmla="*/ f41 1 f27"/>
                <a:gd name="f53" fmla="*/ f42 1 f26"/>
                <a:gd name="f54" fmla="*/ f43 f17 1"/>
                <a:gd name="f55" fmla="*/ f44 f17 1"/>
                <a:gd name="f56" fmla="*/ f46 f18 1"/>
                <a:gd name="f57" fmla="*/ f45 f18 1"/>
                <a:gd name="f58" fmla="*/ f47 f17 1"/>
                <a:gd name="f59" fmla="*/ f48 f18 1"/>
                <a:gd name="f60" fmla="*/ f49 f17 1"/>
                <a:gd name="f61" fmla="*/ f50 f18 1"/>
                <a:gd name="f62" fmla="*/ f51 f18 1"/>
                <a:gd name="f63" fmla="*/ f52 f18 1"/>
                <a:gd name="f64" fmla="*/ f53 f17 1"/>
              </a:gdLst>
              <a:ahLst/>
              <a:cxnLst>
                <a:cxn ang="3cd4">
                  <a:pos x="hc" y="t"/>
                </a:cxn>
                <a:cxn ang="0">
                  <a:pos x="r" y="vc"/>
                </a:cxn>
                <a:cxn ang="cd4">
                  <a:pos x="hc" y="b"/>
                </a:cxn>
                <a:cxn ang="cd2">
                  <a:pos x="l" y="vc"/>
                </a:cxn>
                <a:cxn ang="f35">
                  <a:pos x="f58" y="f59"/>
                </a:cxn>
                <a:cxn ang="f35">
                  <a:pos x="f58" y="f59"/>
                </a:cxn>
                <a:cxn ang="f35">
                  <a:pos x="f60" y="f61"/>
                </a:cxn>
                <a:cxn ang="f35">
                  <a:pos x="f60" y="f62"/>
                </a:cxn>
                <a:cxn ang="f35">
                  <a:pos x="f58" y="f63"/>
                </a:cxn>
                <a:cxn ang="f35">
                  <a:pos x="f64" y="f62"/>
                </a:cxn>
                <a:cxn ang="f35">
                  <a:pos x="f64" y="f61"/>
                </a:cxn>
                <a:cxn ang="f35">
                  <a:pos x="f58" y="f59"/>
                </a:cxn>
              </a:cxnLst>
              <a:rect l="f54" t="f57" r="f55" b="f56"/>
              <a:pathLst>
                <a:path w="45" h="133">
                  <a:moveTo>
                    <a:pt x="f8" y="f9"/>
                  </a:moveTo>
                  <a:lnTo>
                    <a:pt x="f8" y="f9"/>
                  </a:lnTo>
                  <a:cubicBezTo>
                    <a:pt x="f10" y="f9"/>
                    <a:pt x="f11" y="f12"/>
                    <a:pt x="f11" y="f13"/>
                  </a:cubicBezTo>
                  <a:cubicBezTo>
                    <a:pt x="f11" y="f8"/>
                    <a:pt x="f11" y="f8"/>
                    <a:pt x="f11" y="f8"/>
                  </a:cubicBezTo>
                  <a:cubicBezTo>
                    <a:pt x="f11" y="f14"/>
                    <a:pt x="f10" y="f5"/>
                    <a:pt x="f8" y="f5"/>
                  </a:cubicBezTo>
                  <a:cubicBezTo>
                    <a:pt x="f15" y="f5"/>
                    <a:pt x="f5" y="f14"/>
                    <a:pt x="f5" y="f8"/>
                  </a:cubicBezTo>
                  <a:cubicBezTo>
                    <a:pt x="f5" y="f13"/>
                    <a:pt x="f5" y="f13"/>
                    <a:pt x="f5" y="f13"/>
                  </a:cubicBezTo>
                  <a:cubicBezTo>
                    <a:pt x="f5" y="f12"/>
                    <a:pt x="f15" y="f9"/>
                    <a:pt x="f8" y="f9"/>
                  </a:cubicBezTo>
                </a:path>
              </a:pathLst>
            </a:custGeom>
            <a:no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grpSp>
      <p:sp>
        <p:nvSpPr>
          <p:cNvPr id="50" name="CuadroTexto 554">
            <a:extLst>
              <a:ext uri="{FF2B5EF4-FFF2-40B4-BE49-F238E27FC236}">
                <a16:creationId xmlns:a16="http://schemas.microsoft.com/office/drawing/2014/main" id="{A19AD427-0E4F-1BB9-69BA-3F2955F02ADE}"/>
              </a:ext>
            </a:extLst>
          </p:cNvPr>
          <p:cNvSpPr txBox="1"/>
          <p:nvPr/>
        </p:nvSpPr>
        <p:spPr>
          <a:xfrm>
            <a:off x="908593" y="2612331"/>
            <a:ext cx="1913235" cy="830997"/>
          </a:xfrm>
          <a:prstGeom prst="rect">
            <a:avLst/>
          </a:prstGeom>
          <a:noFill/>
          <a:ln cap="flat">
            <a:noFill/>
          </a:ln>
        </p:spPr>
        <p:txBody>
          <a:bodyPr vert="horz" wrap="square" lIns="91440" tIns="45720" rIns="91440" bIns="45720" anchor="t"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1200" cap="none" spc="0" baseline="0" dirty="0">
                <a:solidFill>
                  <a:srgbClr val="292668"/>
                </a:solidFill>
                <a:uFillTx/>
                <a:latin typeface="Calibri"/>
                <a:ea typeface="Calibri"/>
                <a:cs typeface="Calibri"/>
              </a:rPr>
              <a:t>Kontinuitet</a:t>
            </a:r>
            <a:endParaRPr lang="en-US" sz="2400" b="0" i="0" u="none" strike="noStrike" kern="1200" cap="none" spc="0" baseline="0" dirty="0">
              <a:solidFill>
                <a:srgbClr val="000000"/>
              </a:solidFill>
              <a:uFillTx/>
              <a:latin typeface="Calibri"/>
              <a:ea typeface="Calibri"/>
              <a:cs typeface="Calibri"/>
            </a:endParaRPr>
          </a:p>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1" i="0" u="none" strike="noStrike" kern="1200" cap="none" spc="0" baseline="0" dirty="0">
              <a:solidFill>
                <a:srgbClr val="292668"/>
              </a:solidFill>
              <a:uFillTx/>
              <a:latin typeface="Calibri" pitchFamily="34"/>
              <a:ea typeface="Lato"/>
              <a:cs typeface="Calibri" pitchFamily="34"/>
            </a:endParaRPr>
          </a:p>
        </p:txBody>
      </p:sp>
      <p:sp>
        <p:nvSpPr>
          <p:cNvPr id="51" name="Rectángulo 555">
            <a:extLst>
              <a:ext uri="{FF2B5EF4-FFF2-40B4-BE49-F238E27FC236}">
                <a16:creationId xmlns:a16="http://schemas.microsoft.com/office/drawing/2014/main" id="{38AF985C-59BC-4112-58D1-2D4A3EFFCA44}"/>
              </a:ext>
            </a:extLst>
          </p:cNvPr>
          <p:cNvSpPr/>
          <p:nvPr/>
        </p:nvSpPr>
        <p:spPr>
          <a:xfrm>
            <a:off x="975161" y="3252027"/>
            <a:ext cx="2699665" cy="2862322"/>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1200" cap="none" spc="0" baseline="0" dirty="0">
                <a:solidFill>
                  <a:srgbClr val="20245C"/>
                </a:solidFill>
                <a:highlight>
                  <a:srgbClr val="FFFFFF"/>
                </a:highlight>
                <a:uFillTx/>
                <a:latin typeface="Calibri"/>
                <a:ea typeface="Calibri"/>
                <a:cs typeface="Calibri"/>
              </a:rPr>
              <a:t>Traditionelle fødevarer forbinder migranter med deres fortid og giver tryghed og genkendelighed i et fremmed miljø, f.eks. gennem bestemte krydderier eller basisingredienser.</a:t>
            </a:r>
            <a:endParaRPr lang="en-US" sz="2000" b="0" i="0" u="none" strike="noStrike" kern="1200" cap="none" spc="0" baseline="0" dirty="0">
              <a:solidFill>
                <a:srgbClr val="20245C"/>
              </a:solidFill>
              <a:uFillTx/>
              <a:latin typeface="Calibri"/>
              <a:ea typeface="Calibri"/>
              <a:cs typeface="Calibri"/>
            </a:endParaRPr>
          </a:p>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0" i="0" u="none" strike="noStrike" kern="1200" cap="none" spc="0" baseline="0" dirty="0">
              <a:solidFill>
                <a:srgbClr val="20245C"/>
              </a:solidFill>
              <a:uFillTx/>
              <a:latin typeface="Calibri" pitchFamily="34"/>
              <a:ea typeface="Lato"/>
              <a:cs typeface="Calibri" pitchFamily="34"/>
            </a:endParaRPr>
          </a:p>
        </p:txBody>
      </p:sp>
      <p:sp>
        <p:nvSpPr>
          <p:cNvPr id="52" name="CuadroTexto 560">
            <a:extLst>
              <a:ext uri="{FF2B5EF4-FFF2-40B4-BE49-F238E27FC236}">
                <a16:creationId xmlns:a16="http://schemas.microsoft.com/office/drawing/2014/main" id="{5972C1A3-855A-5CFF-D6B1-7B5D786EDF05}"/>
              </a:ext>
            </a:extLst>
          </p:cNvPr>
          <p:cNvSpPr txBox="1"/>
          <p:nvPr/>
        </p:nvSpPr>
        <p:spPr>
          <a:xfrm>
            <a:off x="8243764" y="1715386"/>
            <a:ext cx="1993446" cy="461665"/>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1200" cap="none" spc="0" baseline="0" dirty="0">
                <a:solidFill>
                  <a:srgbClr val="292668"/>
                </a:solidFill>
                <a:uFillTx/>
                <a:latin typeface="Calibri"/>
                <a:ea typeface="Lato"/>
                <a:cs typeface="Calibri"/>
              </a:rPr>
              <a:t>Fællesskab</a:t>
            </a:r>
          </a:p>
        </p:txBody>
      </p:sp>
      <p:sp>
        <p:nvSpPr>
          <p:cNvPr id="53" name="Rectángulo 561">
            <a:extLst>
              <a:ext uri="{FF2B5EF4-FFF2-40B4-BE49-F238E27FC236}">
                <a16:creationId xmlns:a16="http://schemas.microsoft.com/office/drawing/2014/main" id="{E875298B-ACB7-BBE4-B63D-3B575198C80C}"/>
              </a:ext>
            </a:extLst>
          </p:cNvPr>
          <p:cNvSpPr/>
          <p:nvPr/>
        </p:nvSpPr>
        <p:spPr>
          <a:xfrm>
            <a:off x="8243764" y="2139726"/>
            <a:ext cx="2726402" cy="1938992"/>
          </a:xfrm>
          <a:prstGeom prst="rect">
            <a:avLst/>
          </a:prstGeom>
          <a:noFill/>
          <a:ln cap="flat">
            <a:noFill/>
            <a:prstDash val="solid"/>
          </a:ln>
        </p:spPr>
        <p:txBody>
          <a:bodyPr vert="horz" wrap="square" lIns="91440" tIns="45720" rIns="91440" bIns="45720" anchor="t"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1200" cap="none" spc="0" baseline="0" dirty="0">
                <a:solidFill>
                  <a:srgbClr val="20245C"/>
                </a:solidFill>
                <a:highlight>
                  <a:srgbClr val="FFFFFF"/>
                </a:highlight>
                <a:uFillTx/>
                <a:latin typeface="Calibri"/>
                <a:ea typeface="Calibri"/>
                <a:cs typeface="Calibri"/>
              </a:rPr>
              <a:t>Fælles måltider og etniske købmandsforretninger fremmer sociale bånd og en følelse af tilhørsforhold inden for indvandrersamfundene.</a:t>
            </a:r>
            <a:endParaRPr lang="en-US" sz="2000" b="0" i="0" u="none" strike="noStrike" kern="1200" cap="none" spc="0" baseline="0" dirty="0">
              <a:solidFill>
                <a:srgbClr val="20245C"/>
              </a:solidFill>
              <a:uFillTx/>
              <a:latin typeface="Calibri"/>
              <a:ea typeface="Calibri"/>
              <a:cs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0" i="0" u="none" strike="noStrike" kern="1200" cap="none" spc="0" baseline="0" dirty="0">
              <a:solidFill>
                <a:srgbClr val="20245C"/>
              </a:solidFill>
              <a:uFillTx/>
              <a:latin typeface="Calibri" pitchFamily="34"/>
              <a:ea typeface="Lato"/>
              <a:cs typeface="Calibri" pitchFamily="34"/>
            </a:endParaRPr>
          </a:p>
        </p:txBody>
      </p:sp>
      <p:sp>
        <p:nvSpPr>
          <p:cNvPr id="54" name="CuadroTexto 562">
            <a:extLst>
              <a:ext uri="{FF2B5EF4-FFF2-40B4-BE49-F238E27FC236}">
                <a16:creationId xmlns:a16="http://schemas.microsoft.com/office/drawing/2014/main" id="{A906EA9E-BB9F-6530-01CB-FB132EB7889C}"/>
              </a:ext>
            </a:extLst>
          </p:cNvPr>
          <p:cNvSpPr txBox="1"/>
          <p:nvPr/>
        </p:nvSpPr>
        <p:spPr>
          <a:xfrm>
            <a:off x="8938918" y="4287237"/>
            <a:ext cx="1846393" cy="461665"/>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1200" cap="none" spc="0" baseline="0" dirty="0">
                <a:solidFill>
                  <a:srgbClr val="292668"/>
                </a:solidFill>
                <a:uFillTx/>
                <a:latin typeface="Calibri"/>
                <a:ea typeface="Lato"/>
                <a:cs typeface="Calibri"/>
              </a:rPr>
              <a:t>Modstand</a:t>
            </a:r>
            <a:endParaRPr lang="en-US" sz="2400" b="0" i="0" u="none" strike="noStrike" kern="1200" cap="none" spc="0" baseline="0" dirty="0">
              <a:solidFill>
                <a:srgbClr val="000000"/>
              </a:solidFill>
              <a:uFillTx/>
              <a:latin typeface="Calibri"/>
            </a:endParaRPr>
          </a:p>
        </p:txBody>
      </p:sp>
      <p:sp>
        <p:nvSpPr>
          <p:cNvPr id="55" name="Rectángulo 563">
            <a:extLst>
              <a:ext uri="{FF2B5EF4-FFF2-40B4-BE49-F238E27FC236}">
                <a16:creationId xmlns:a16="http://schemas.microsoft.com/office/drawing/2014/main" id="{C6E20735-A3EF-2611-9E89-FB72B3F8179D}"/>
              </a:ext>
            </a:extLst>
          </p:cNvPr>
          <p:cNvSpPr/>
          <p:nvPr/>
        </p:nvSpPr>
        <p:spPr>
          <a:xfrm>
            <a:off x="8029785" y="4686299"/>
            <a:ext cx="2953667" cy="1938992"/>
          </a:xfrm>
          <a:prstGeom prst="rect">
            <a:avLst/>
          </a:prstGeom>
          <a:noFill/>
          <a:ln cap="flat">
            <a:noFill/>
            <a:prstDash val="solid"/>
          </a:ln>
        </p:spPr>
        <p:txBody>
          <a:bodyPr vert="horz" wrap="square" lIns="91440" tIns="45720" rIns="91440" bIns="45720" anchor="t"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1200" cap="none" spc="0" baseline="0" dirty="0">
                <a:solidFill>
                  <a:srgbClr val="20245C"/>
                </a:solidFill>
                <a:highlight>
                  <a:srgbClr val="FFFFFF"/>
                </a:highlight>
                <a:uFillTx/>
                <a:latin typeface="Calibri"/>
                <a:ea typeface="Calibri"/>
                <a:cs typeface="Calibri"/>
              </a:rPr>
              <a:t>At holde fast i kulinariske skikke kan være en form for kulturel modstand mod assimilation og dermed bevare en særprægethed. </a:t>
            </a:r>
            <a:endParaRPr lang="en-US" sz="2000" b="0" i="0" u="none" strike="noStrike" kern="1200" cap="none" spc="0" baseline="0" dirty="0">
              <a:solidFill>
                <a:srgbClr val="20245C"/>
              </a:solidFill>
              <a:uFillTx/>
              <a:latin typeface="Calibri"/>
              <a:ea typeface="Calibri"/>
              <a:cs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0" i="0" u="none" strike="noStrike" kern="1200" cap="none" spc="0" baseline="0" dirty="0">
              <a:solidFill>
                <a:srgbClr val="20245C"/>
              </a:solidFill>
              <a:uFillTx/>
              <a:latin typeface="Calibri" pitchFamily="34"/>
              <a:ea typeface="Lato"/>
              <a:cs typeface="Calibri" pitchFamily="34"/>
            </a:endParaRPr>
          </a:p>
        </p:txBody>
      </p:sp>
      <p:sp>
        <p:nvSpPr>
          <p:cNvPr id="56" name="Freeform 432">
            <a:extLst>
              <a:ext uri="{FF2B5EF4-FFF2-40B4-BE49-F238E27FC236}">
                <a16:creationId xmlns:a16="http://schemas.microsoft.com/office/drawing/2014/main" id="{E8F3F1AA-F071-9C1D-6717-AADC3A82EDC5}"/>
              </a:ext>
            </a:extLst>
          </p:cNvPr>
          <p:cNvSpPr/>
          <p:nvPr/>
        </p:nvSpPr>
        <p:spPr>
          <a:xfrm>
            <a:off x="4245083" y="4032750"/>
            <a:ext cx="290870" cy="354503"/>
          </a:xfrm>
          <a:custGeom>
            <a:avLst/>
            <a:gdLst>
              <a:gd name="f0" fmla="val 10800000"/>
              <a:gd name="f1" fmla="val 5400000"/>
              <a:gd name="f2" fmla="val 360"/>
              <a:gd name="f3" fmla="val 180"/>
              <a:gd name="f4" fmla="val w"/>
              <a:gd name="f5" fmla="val h"/>
              <a:gd name="f6" fmla="val 0"/>
              <a:gd name="f7" fmla="val 564"/>
              <a:gd name="f8" fmla="val 687"/>
              <a:gd name="f9" fmla="val 554"/>
              <a:gd name="f10" fmla="val 536"/>
              <a:gd name="f11" fmla="val 528"/>
              <a:gd name="f12" fmla="val 510"/>
              <a:gd name="f13" fmla="val 457"/>
              <a:gd name="f14" fmla="val 501"/>
              <a:gd name="f15" fmla="val 396"/>
              <a:gd name="f16" fmla="val 492"/>
              <a:gd name="f17" fmla="val 343"/>
              <a:gd name="f18" fmla="val 290"/>
              <a:gd name="f19" fmla="val 246"/>
              <a:gd name="f20" fmla="val 237"/>
              <a:gd name="f21" fmla="val 220"/>
              <a:gd name="f22" fmla="val 211"/>
              <a:gd name="f23" fmla="val 193"/>
              <a:gd name="f24" fmla="val 185"/>
              <a:gd name="f25" fmla="val 167"/>
              <a:gd name="f26" fmla="val 475"/>
              <a:gd name="f27" fmla="val 70"/>
              <a:gd name="f28" fmla="val 387"/>
              <a:gd name="f29" fmla="val 281"/>
              <a:gd name="f30" fmla="val 228"/>
              <a:gd name="f31" fmla="val 176"/>
              <a:gd name="f32" fmla="val 17"/>
              <a:gd name="f33" fmla="val 141"/>
              <a:gd name="f34" fmla="val 44"/>
              <a:gd name="f35" fmla="val 105"/>
              <a:gd name="f36" fmla="val 79"/>
              <a:gd name="f37" fmla="val 114"/>
              <a:gd name="f38" fmla="val 61"/>
              <a:gd name="f39" fmla="val 255"/>
              <a:gd name="f40" fmla="val 264"/>
              <a:gd name="f41" fmla="val 299"/>
              <a:gd name="f42" fmla="val 352"/>
              <a:gd name="f43" fmla="val 404"/>
              <a:gd name="f44" fmla="val 52"/>
              <a:gd name="f45" fmla="val 466"/>
              <a:gd name="f46" fmla="val 35"/>
              <a:gd name="f47" fmla="val 9"/>
              <a:gd name="f48" fmla="val 545"/>
              <a:gd name="f49" fmla="val 563"/>
              <a:gd name="f50" fmla="val 572"/>
              <a:gd name="f51" fmla="val 580"/>
              <a:gd name="f52" fmla="val 589"/>
              <a:gd name="f53" fmla="val 26"/>
              <a:gd name="f54" fmla="val 132"/>
              <a:gd name="f55" fmla="val 616"/>
              <a:gd name="f56" fmla="val 149"/>
              <a:gd name="f57" fmla="val 642"/>
              <a:gd name="f58" fmla="val 660"/>
              <a:gd name="f59" fmla="val 677"/>
              <a:gd name="f60" fmla="val 686"/>
              <a:gd name="f61" fmla="val 316"/>
              <a:gd name="f62" fmla="val 413"/>
              <a:gd name="f63" fmla="val 431"/>
              <a:gd name="f64" fmla="val 448"/>
              <a:gd name="f65" fmla="val 624"/>
              <a:gd name="f66" fmla="val 334"/>
              <a:gd name="f67" fmla="val 633"/>
              <a:gd name="f68" fmla="val 308"/>
              <a:gd name="f69" fmla="val 202"/>
              <a:gd name="f70" fmla="val 184"/>
              <a:gd name="f71" fmla="val 598"/>
              <a:gd name="f72" fmla="val 369"/>
              <a:gd name="f73" fmla="val 97"/>
              <a:gd name="f74" fmla="val 53"/>
              <a:gd name="f75" fmla="val 484"/>
              <a:gd name="f76" fmla="+- 0 0 -90"/>
              <a:gd name="f77" fmla="*/ f4 1 564"/>
              <a:gd name="f78" fmla="*/ f5 1 687"/>
              <a:gd name="f79" fmla="val f6"/>
              <a:gd name="f80" fmla="val f7"/>
              <a:gd name="f81" fmla="val f8"/>
              <a:gd name="f82" fmla="*/ f76 f0 1"/>
              <a:gd name="f83" fmla="+- f81 0 f79"/>
              <a:gd name="f84" fmla="+- f80 0 f79"/>
              <a:gd name="f85" fmla="*/ f82 1 f3"/>
              <a:gd name="f86" fmla="*/ f84 1 564"/>
              <a:gd name="f87" fmla="*/ f83 1 687"/>
              <a:gd name="f88" fmla="*/ 554 f84 1"/>
              <a:gd name="f89" fmla="*/ 536 f83 1"/>
              <a:gd name="f90" fmla="*/ 501 f84 1"/>
              <a:gd name="f91" fmla="*/ 396 f83 1"/>
              <a:gd name="f92" fmla="*/ 492 f84 1"/>
              <a:gd name="f93" fmla="*/ 246 f83 1"/>
              <a:gd name="f94" fmla="*/ 211 f83 1"/>
              <a:gd name="f95" fmla="*/ 167 f83 1"/>
              <a:gd name="f96" fmla="*/ 281 f84 1"/>
              <a:gd name="f97" fmla="*/ 0 f83 1"/>
              <a:gd name="f98" fmla="*/ 141 f84 1"/>
              <a:gd name="f99" fmla="*/ 44 f83 1"/>
              <a:gd name="f100" fmla="*/ 61 f84 1"/>
              <a:gd name="f101" fmla="*/ 255 f83 1"/>
              <a:gd name="f102" fmla="*/ 264 f83 1"/>
              <a:gd name="f103" fmla="*/ 404 f83 1"/>
              <a:gd name="f104" fmla="*/ 9 f84 1"/>
              <a:gd name="f105" fmla="*/ 0 f84 1"/>
              <a:gd name="f106" fmla="*/ 572 f83 1"/>
              <a:gd name="f107" fmla="*/ 26 f84 1"/>
              <a:gd name="f108" fmla="*/ 589 f83 1"/>
              <a:gd name="f109" fmla="*/ 114 f84 1"/>
              <a:gd name="f110" fmla="*/ 176 f84 1"/>
              <a:gd name="f111" fmla="*/ 660 f83 1"/>
              <a:gd name="f112" fmla="*/ 686 f83 1"/>
              <a:gd name="f113" fmla="*/ 387 f84 1"/>
              <a:gd name="f114" fmla="*/ 448 f84 1"/>
              <a:gd name="f115" fmla="*/ 528 f84 1"/>
              <a:gd name="f116" fmla="*/ 563 f84 1"/>
              <a:gd name="f117" fmla="*/ 360 f84 1"/>
              <a:gd name="f118" fmla="*/ 624 f83 1"/>
              <a:gd name="f119" fmla="*/ 642 f83 1"/>
              <a:gd name="f120" fmla="*/ 202 f84 1"/>
              <a:gd name="f121" fmla="*/ 167 f84 1"/>
              <a:gd name="f122" fmla="*/ 396 f84 1"/>
              <a:gd name="f123" fmla="*/ 466 f84 1"/>
              <a:gd name="f124" fmla="*/ 545 f83 1"/>
              <a:gd name="f125" fmla="*/ 52 f84 1"/>
              <a:gd name="f126" fmla="*/ 105 f84 1"/>
              <a:gd name="f127" fmla="*/ 202 f83 1"/>
              <a:gd name="f128" fmla="*/ 176 f83 1"/>
              <a:gd name="f129" fmla="*/ 79 f83 1"/>
              <a:gd name="f130" fmla="*/ 457 f84 1"/>
              <a:gd name="f131" fmla="+- f85 0 f1"/>
              <a:gd name="f132" fmla="*/ f88 1 564"/>
              <a:gd name="f133" fmla="*/ f89 1 687"/>
              <a:gd name="f134" fmla="*/ f90 1 564"/>
              <a:gd name="f135" fmla="*/ f91 1 687"/>
              <a:gd name="f136" fmla="*/ f92 1 564"/>
              <a:gd name="f137" fmla="*/ f93 1 687"/>
              <a:gd name="f138" fmla="*/ f94 1 687"/>
              <a:gd name="f139" fmla="*/ f95 1 687"/>
              <a:gd name="f140" fmla="*/ f96 1 564"/>
              <a:gd name="f141" fmla="*/ f97 1 687"/>
              <a:gd name="f142" fmla="*/ f98 1 564"/>
              <a:gd name="f143" fmla="*/ f99 1 687"/>
              <a:gd name="f144" fmla="*/ f100 1 564"/>
              <a:gd name="f145" fmla="*/ f101 1 687"/>
              <a:gd name="f146" fmla="*/ f102 1 687"/>
              <a:gd name="f147" fmla="*/ f103 1 687"/>
              <a:gd name="f148" fmla="*/ f104 1 564"/>
              <a:gd name="f149" fmla="*/ f105 1 564"/>
              <a:gd name="f150" fmla="*/ f106 1 687"/>
              <a:gd name="f151" fmla="*/ f107 1 564"/>
              <a:gd name="f152" fmla="*/ f108 1 687"/>
              <a:gd name="f153" fmla="*/ f109 1 564"/>
              <a:gd name="f154" fmla="*/ f110 1 564"/>
              <a:gd name="f155" fmla="*/ f111 1 687"/>
              <a:gd name="f156" fmla="*/ f112 1 687"/>
              <a:gd name="f157" fmla="*/ f113 1 564"/>
              <a:gd name="f158" fmla="*/ f114 1 564"/>
              <a:gd name="f159" fmla="*/ f115 1 564"/>
              <a:gd name="f160" fmla="*/ f116 1 564"/>
              <a:gd name="f161" fmla="*/ f117 1 564"/>
              <a:gd name="f162" fmla="*/ f118 1 687"/>
              <a:gd name="f163" fmla="*/ f119 1 687"/>
              <a:gd name="f164" fmla="*/ f120 1 564"/>
              <a:gd name="f165" fmla="*/ f121 1 564"/>
              <a:gd name="f166" fmla="*/ f122 1 564"/>
              <a:gd name="f167" fmla="*/ f123 1 564"/>
              <a:gd name="f168" fmla="*/ f124 1 687"/>
              <a:gd name="f169" fmla="*/ f125 1 564"/>
              <a:gd name="f170" fmla="*/ f126 1 564"/>
              <a:gd name="f171" fmla="*/ f127 1 687"/>
              <a:gd name="f172" fmla="*/ f128 1 687"/>
              <a:gd name="f173" fmla="*/ f129 1 687"/>
              <a:gd name="f174" fmla="*/ f130 1 564"/>
              <a:gd name="f175" fmla="*/ 0 1 f86"/>
              <a:gd name="f176" fmla="*/ f80 1 f86"/>
              <a:gd name="f177" fmla="*/ 0 1 f87"/>
              <a:gd name="f178" fmla="*/ f81 1 f87"/>
              <a:gd name="f179" fmla="*/ f132 1 f86"/>
              <a:gd name="f180" fmla="*/ f133 1 f87"/>
              <a:gd name="f181" fmla="*/ f134 1 f86"/>
              <a:gd name="f182" fmla="*/ f135 1 f87"/>
              <a:gd name="f183" fmla="*/ f136 1 f86"/>
              <a:gd name="f184" fmla="*/ f137 1 f87"/>
              <a:gd name="f185" fmla="*/ f138 1 f87"/>
              <a:gd name="f186" fmla="*/ f139 1 f87"/>
              <a:gd name="f187" fmla="*/ f140 1 f86"/>
              <a:gd name="f188" fmla="*/ f141 1 f87"/>
              <a:gd name="f189" fmla="*/ f142 1 f86"/>
              <a:gd name="f190" fmla="*/ f143 1 f87"/>
              <a:gd name="f191" fmla="*/ f144 1 f86"/>
              <a:gd name="f192" fmla="*/ f145 1 f87"/>
              <a:gd name="f193" fmla="*/ f146 1 f87"/>
              <a:gd name="f194" fmla="*/ f147 1 f87"/>
              <a:gd name="f195" fmla="*/ f148 1 f86"/>
              <a:gd name="f196" fmla="*/ f149 1 f86"/>
              <a:gd name="f197" fmla="*/ f150 1 f87"/>
              <a:gd name="f198" fmla="*/ f151 1 f86"/>
              <a:gd name="f199" fmla="*/ f152 1 f87"/>
              <a:gd name="f200" fmla="*/ f153 1 f86"/>
              <a:gd name="f201" fmla="*/ f154 1 f86"/>
              <a:gd name="f202" fmla="*/ f155 1 f87"/>
              <a:gd name="f203" fmla="*/ f156 1 f87"/>
              <a:gd name="f204" fmla="*/ f157 1 f86"/>
              <a:gd name="f205" fmla="*/ f158 1 f86"/>
              <a:gd name="f206" fmla="*/ f159 1 f86"/>
              <a:gd name="f207" fmla="*/ f160 1 f86"/>
              <a:gd name="f208" fmla="*/ f161 1 f86"/>
              <a:gd name="f209" fmla="*/ f162 1 f87"/>
              <a:gd name="f210" fmla="*/ f163 1 f87"/>
              <a:gd name="f211" fmla="*/ f164 1 f86"/>
              <a:gd name="f212" fmla="*/ f165 1 f86"/>
              <a:gd name="f213" fmla="*/ f166 1 f86"/>
              <a:gd name="f214" fmla="*/ f167 1 f86"/>
              <a:gd name="f215" fmla="*/ f168 1 f87"/>
              <a:gd name="f216" fmla="*/ f169 1 f86"/>
              <a:gd name="f217" fmla="*/ f170 1 f86"/>
              <a:gd name="f218" fmla="*/ f171 1 f87"/>
              <a:gd name="f219" fmla="*/ f172 1 f87"/>
              <a:gd name="f220" fmla="*/ f173 1 f87"/>
              <a:gd name="f221" fmla="*/ f174 1 f86"/>
              <a:gd name="f222" fmla="*/ f175 f77 1"/>
              <a:gd name="f223" fmla="*/ f176 f77 1"/>
              <a:gd name="f224" fmla="*/ f178 f78 1"/>
              <a:gd name="f225" fmla="*/ f177 f78 1"/>
              <a:gd name="f226" fmla="*/ f179 f77 1"/>
              <a:gd name="f227" fmla="*/ f180 f78 1"/>
              <a:gd name="f228" fmla="*/ f181 f77 1"/>
              <a:gd name="f229" fmla="*/ f182 f78 1"/>
              <a:gd name="f230" fmla="*/ f183 f77 1"/>
              <a:gd name="f231" fmla="*/ f184 f78 1"/>
              <a:gd name="f232" fmla="*/ f185 f78 1"/>
              <a:gd name="f233" fmla="*/ f186 f78 1"/>
              <a:gd name="f234" fmla="*/ f187 f77 1"/>
              <a:gd name="f235" fmla="*/ f188 f78 1"/>
              <a:gd name="f236" fmla="*/ f189 f77 1"/>
              <a:gd name="f237" fmla="*/ f190 f78 1"/>
              <a:gd name="f238" fmla="*/ f191 f77 1"/>
              <a:gd name="f239" fmla="*/ f192 f78 1"/>
              <a:gd name="f240" fmla="*/ f193 f78 1"/>
              <a:gd name="f241" fmla="*/ f194 f78 1"/>
              <a:gd name="f242" fmla="*/ f195 f77 1"/>
              <a:gd name="f243" fmla="*/ f196 f77 1"/>
              <a:gd name="f244" fmla="*/ f197 f78 1"/>
              <a:gd name="f245" fmla="*/ f198 f77 1"/>
              <a:gd name="f246" fmla="*/ f199 f78 1"/>
              <a:gd name="f247" fmla="*/ f200 f77 1"/>
              <a:gd name="f248" fmla="*/ f201 f77 1"/>
              <a:gd name="f249" fmla="*/ f202 f78 1"/>
              <a:gd name="f250" fmla="*/ f203 f78 1"/>
              <a:gd name="f251" fmla="*/ f204 f77 1"/>
              <a:gd name="f252" fmla="*/ f205 f77 1"/>
              <a:gd name="f253" fmla="*/ f206 f77 1"/>
              <a:gd name="f254" fmla="*/ f207 f77 1"/>
              <a:gd name="f255" fmla="*/ f208 f77 1"/>
              <a:gd name="f256" fmla="*/ f209 f78 1"/>
              <a:gd name="f257" fmla="*/ f210 f78 1"/>
              <a:gd name="f258" fmla="*/ f211 f77 1"/>
              <a:gd name="f259" fmla="*/ f212 f77 1"/>
              <a:gd name="f260" fmla="*/ f213 f77 1"/>
              <a:gd name="f261" fmla="*/ f214 f77 1"/>
              <a:gd name="f262" fmla="*/ f215 f78 1"/>
              <a:gd name="f263" fmla="*/ f216 f77 1"/>
              <a:gd name="f264" fmla="*/ f217 f77 1"/>
              <a:gd name="f265" fmla="*/ f218 f78 1"/>
              <a:gd name="f266" fmla="*/ f219 f78 1"/>
              <a:gd name="f267" fmla="*/ f220 f78 1"/>
              <a:gd name="f268" fmla="*/ f221 f77 1"/>
            </a:gdLst>
            <a:ahLst/>
            <a:cxnLst>
              <a:cxn ang="3cd4">
                <a:pos x="hc" y="t"/>
              </a:cxn>
              <a:cxn ang="0">
                <a:pos x="r" y="vc"/>
              </a:cxn>
              <a:cxn ang="cd4">
                <a:pos x="hc" y="b"/>
              </a:cxn>
              <a:cxn ang="cd2">
                <a:pos x="l" y="vc"/>
              </a:cxn>
              <a:cxn ang="f131">
                <a:pos x="f226" y="f227"/>
              </a:cxn>
              <a:cxn ang="f131">
                <a:pos x="f226" y="f227"/>
              </a:cxn>
              <a:cxn ang="f131">
                <a:pos x="f228" y="f229"/>
              </a:cxn>
              <a:cxn ang="f131">
                <a:pos x="f230" y="f231"/>
              </a:cxn>
              <a:cxn ang="f131">
                <a:pos x="f230" y="f232"/>
              </a:cxn>
              <a:cxn ang="f131">
                <a:pos x="f230" y="f233"/>
              </a:cxn>
              <a:cxn ang="f131">
                <a:pos x="f234" y="f235"/>
              </a:cxn>
              <a:cxn ang="f131">
                <a:pos x="f236" y="f237"/>
              </a:cxn>
              <a:cxn ang="f131">
                <a:pos x="f238" y="f233"/>
              </a:cxn>
              <a:cxn ang="f131">
                <a:pos x="f238" y="f232"/>
              </a:cxn>
              <a:cxn ang="f131">
                <a:pos x="f238" y="f239"/>
              </a:cxn>
              <a:cxn ang="f131">
                <a:pos x="f238" y="f240"/>
              </a:cxn>
              <a:cxn ang="f131">
                <a:pos x="f238" y="f240"/>
              </a:cxn>
              <a:cxn ang="f131">
                <a:pos x="f238" y="f241"/>
              </a:cxn>
              <a:cxn ang="f131">
                <a:pos x="f242" y="f227"/>
              </a:cxn>
              <a:cxn ang="f131">
                <a:pos x="f243" y="f244"/>
              </a:cxn>
              <a:cxn ang="f131">
                <a:pos x="f245" y="f246"/>
              </a:cxn>
              <a:cxn ang="f131">
                <a:pos x="f245" y="f246"/>
              </a:cxn>
              <a:cxn ang="f131">
                <a:pos x="f247" y="f246"/>
              </a:cxn>
              <a:cxn ang="f131">
                <a:pos x="f248" y="f249"/>
              </a:cxn>
              <a:cxn ang="f131">
                <a:pos x="f234" y="f250"/>
              </a:cxn>
              <a:cxn ang="f131">
                <a:pos x="f251" y="f249"/>
              </a:cxn>
              <a:cxn ang="f131">
                <a:pos x="f252" y="f246"/>
              </a:cxn>
              <a:cxn ang="f131">
                <a:pos x="f253" y="f246"/>
              </a:cxn>
              <a:cxn ang="f131">
                <a:pos x="f253" y="f246"/>
              </a:cxn>
              <a:cxn ang="f131">
                <a:pos x="f254" y="f244"/>
              </a:cxn>
              <a:cxn ang="f131">
                <a:pos x="f226" y="f227"/>
              </a:cxn>
              <a:cxn ang="f131">
                <a:pos x="f255" y="f256"/>
              </a:cxn>
              <a:cxn ang="f131">
                <a:pos x="f255" y="f256"/>
              </a:cxn>
              <a:cxn ang="f131">
                <a:pos x="f234" y="f257"/>
              </a:cxn>
              <a:cxn ang="f131">
                <a:pos x="f258" y="f256"/>
              </a:cxn>
              <a:cxn ang="f131">
                <a:pos x="f259" y="f246"/>
              </a:cxn>
              <a:cxn ang="f131">
                <a:pos x="f234" y="f246"/>
              </a:cxn>
              <a:cxn ang="f131">
                <a:pos x="f260" y="f246"/>
              </a:cxn>
              <a:cxn ang="f131">
                <a:pos x="f255" y="f256"/>
              </a:cxn>
              <a:cxn ang="f131">
                <a:pos x="f261" y="f262"/>
              </a:cxn>
              <a:cxn ang="f131">
                <a:pos x="f261" y="f262"/>
              </a:cxn>
              <a:cxn ang="f131">
                <a:pos x="f261" y="f262"/>
              </a:cxn>
              <a:cxn ang="f131">
                <a:pos x="f234" y="f262"/>
              </a:cxn>
              <a:cxn ang="f131">
                <a:pos x="f263" y="f262"/>
              </a:cxn>
              <a:cxn ang="f131">
                <a:pos x="f264" y="f241"/>
              </a:cxn>
              <a:cxn ang="f131">
                <a:pos x="f264" y="f239"/>
              </a:cxn>
              <a:cxn ang="f131">
                <a:pos x="f264" y="f231"/>
              </a:cxn>
              <a:cxn ang="f131">
                <a:pos x="f264" y="f231"/>
              </a:cxn>
              <a:cxn ang="f131">
                <a:pos x="f264" y="f265"/>
              </a:cxn>
              <a:cxn ang="f131">
                <a:pos x="f264" y="f266"/>
              </a:cxn>
              <a:cxn ang="f131">
                <a:pos x="f259" y="f267"/>
              </a:cxn>
              <a:cxn ang="f131">
                <a:pos x="f234" y="f237"/>
              </a:cxn>
              <a:cxn ang="f131">
                <a:pos x="f252" y="f266"/>
              </a:cxn>
              <a:cxn ang="f131">
                <a:pos x="f252" y="f265"/>
              </a:cxn>
              <a:cxn ang="f131">
                <a:pos x="f252" y="f231"/>
              </a:cxn>
              <a:cxn ang="f131">
                <a:pos x="f268" y="f241"/>
              </a:cxn>
              <a:cxn ang="f131">
                <a:pos x="f228" y="f262"/>
              </a:cxn>
              <a:cxn ang="f131">
                <a:pos x="f261" y="f262"/>
              </a:cxn>
            </a:cxnLst>
            <a:rect l="f222" t="f225" r="f223" b="f224"/>
            <a:pathLst>
              <a:path w="564" h="687">
                <a:moveTo>
                  <a:pt x="f9" y="f10"/>
                </a:moveTo>
                <a:lnTo>
                  <a:pt x="f9" y="f10"/>
                </a:lnTo>
                <a:cubicBezTo>
                  <a:pt x="f11" y="f12"/>
                  <a:pt x="f12" y="f13"/>
                  <a:pt x="f14" y="f15"/>
                </a:cubicBezTo>
                <a:cubicBezTo>
                  <a:pt x="f16" y="f17"/>
                  <a:pt x="f16" y="f18"/>
                  <a:pt x="f16" y="f19"/>
                </a:cubicBezTo>
                <a:cubicBezTo>
                  <a:pt x="f16" y="f20"/>
                  <a:pt x="f16" y="f21"/>
                  <a:pt x="f16" y="f22"/>
                </a:cubicBezTo>
                <a:cubicBezTo>
                  <a:pt x="f14" y="f23"/>
                  <a:pt x="f16" y="f24"/>
                  <a:pt x="f16" y="f25"/>
                </a:cubicBezTo>
                <a:cubicBezTo>
                  <a:pt x="f26" y="f27"/>
                  <a:pt x="f28" y="f6"/>
                  <a:pt x="f29" y="f6"/>
                </a:cubicBezTo>
                <a:cubicBezTo>
                  <a:pt x="f30" y="f6"/>
                  <a:pt x="f31" y="f32"/>
                  <a:pt x="f33" y="f34"/>
                </a:cubicBezTo>
                <a:cubicBezTo>
                  <a:pt x="f35" y="f27"/>
                  <a:pt x="f36" y="f37"/>
                  <a:pt x="f38" y="f25"/>
                </a:cubicBezTo>
                <a:cubicBezTo>
                  <a:pt x="f38" y="f31"/>
                  <a:pt x="f38" y="f23"/>
                  <a:pt x="f38" y="f22"/>
                </a:cubicBezTo>
                <a:cubicBezTo>
                  <a:pt x="f38" y="f21"/>
                  <a:pt x="f38" y="f20"/>
                  <a:pt x="f38" y="f39"/>
                </a:cubicBezTo>
                <a:cubicBezTo>
                  <a:pt x="f38" y="f40"/>
                  <a:pt x="f38" y="f40"/>
                  <a:pt x="f38" y="f40"/>
                </a:cubicBezTo>
                <a:lnTo>
                  <a:pt x="f38" y="f40"/>
                </a:lnTo>
                <a:cubicBezTo>
                  <a:pt x="f38" y="f41"/>
                  <a:pt x="f38" y="f42"/>
                  <a:pt x="f38" y="f43"/>
                </a:cubicBezTo>
                <a:cubicBezTo>
                  <a:pt x="f44" y="f45"/>
                  <a:pt x="f46" y="f12"/>
                  <a:pt x="f47" y="f10"/>
                </a:cubicBezTo>
                <a:cubicBezTo>
                  <a:pt x="f6" y="f48"/>
                  <a:pt x="f6" y="f49"/>
                  <a:pt x="f6" y="f50"/>
                </a:cubicBezTo>
                <a:cubicBezTo>
                  <a:pt x="f47" y="f51"/>
                  <a:pt x="f32" y="f52"/>
                  <a:pt x="f53" y="f52"/>
                </a:cubicBezTo>
                <a:lnTo>
                  <a:pt x="f53" y="f52"/>
                </a:lnTo>
                <a:cubicBezTo>
                  <a:pt x="f37" y="f52"/>
                  <a:pt x="f37" y="f52"/>
                  <a:pt x="f37" y="f52"/>
                </a:cubicBezTo>
                <a:cubicBezTo>
                  <a:pt x="f54" y="f55"/>
                  <a:pt x="f56" y="f57"/>
                  <a:pt x="f31" y="f58"/>
                </a:cubicBezTo>
                <a:cubicBezTo>
                  <a:pt x="f22" y="f59"/>
                  <a:pt x="f19" y="f60"/>
                  <a:pt x="f29" y="f60"/>
                </a:cubicBezTo>
                <a:cubicBezTo>
                  <a:pt x="f61" y="f60"/>
                  <a:pt x="f42" y="f59"/>
                  <a:pt x="f28" y="f58"/>
                </a:cubicBezTo>
                <a:cubicBezTo>
                  <a:pt x="f62" y="f57"/>
                  <a:pt x="f63" y="f55"/>
                  <a:pt x="f64" y="f52"/>
                </a:cubicBezTo>
                <a:cubicBezTo>
                  <a:pt x="f11" y="f52"/>
                  <a:pt x="f11" y="f52"/>
                  <a:pt x="f11" y="f52"/>
                </a:cubicBezTo>
                <a:lnTo>
                  <a:pt x="f11" y="f52"/>
                </a:lnTo>
                <a:cubicBezTo>
                  <a:pt x="f48" y="f52"/>
                  <a:pt x="f9" y="f51"/>
                  <a:pt x="f49" y="f50"/>
                </a:cubicBezTo>
                <a:cubicBezTo>
                  <a:pt x="f49" y="f49"/>
                  <a:pt x="f49" y="f48"/>
                  <a:pt x="f9" y="f10"/>
                </a:cubicBezTo>
                <a:close/>
                <a:moveTo>
                  <a:pt x="f2" y="f65"/>
                </a:moveTo>
                <a:lnTo>
                  <a:pt x="f2" y="f65"/>
                </a:lnTo>
                <a:cubicBezTo>
                  <a:pt x="f66" y="f67"/>
                  <a:pt x="f68" y="f57"/>
                  <a:pt x="f29" y="f57"/>
                </a:cubicBezTo>
                <a:cubicBezTo>
                  <a:pt x="f39" y="f57"/>
                  <a:pt x="f30" y="f67"/>
                  <a:pt x="f69" y="f65"/>
                </a:cubicBezTo>
                <a:cubicBezTo>
                  <a:pt x="f70" y="f55"/>
                  <a:pt x="f31" y="f71"/>
                  <a:pt x="f25" y="f52"/>
                </a:cubicBezTo>
                <a:cubicBezTo>
                  <a:pt x="f29" y="f52"/>
                  <a:pt x="f29" y="f52"/>
                  <a:pt x="f29" y="f52"/>
                </a:cubicBezTo>
                <a:cubicBezTo>
                  <a:pt x="f15" y="f52"/>
                  <a:pt x="f15" y="f52"/>
                  <a:pt x="f15" y="f52"/>
                </a:cubicBezTo>
                <a:cubicBezTo>
                  <a:pt x="f28" y="f71"/>
                  <a:pt x="f72" y="f55"/>
                  <a:pt x="f2" y="f65"/>
                </a:cubicBezTo>
                <a:close/>
                <a:moveTo>
                  <a:pt x="f45" y="f48"/>
                </a:moveTo>
                <a:lnTo>
                  <a:pt x="f45" y="f48"/>
                </a:lnTo>
                <a:lnTo>
                  <a:pt x="f45" y="f48"/>
                </a:lnTo>
                <a:cubicBezTo>
                  <a:pt x="f29" y="f48"/>
                  <a:pt x="f29" y="f48"/>
                  <a:pt x="f29" y="f48"/>
                </a:cubicBezTo>
                <a:cubicBezTo>
                  <a:pt x="f44" y="f48"/>
                  <a:pt x="f44" y="f48"/>
                  <a:pt x="f44" y="f48"/>
                </a:cubicBezTo>
                <a:cubicBezTo>
                  <a:pt x="f36" y="f12"/>
                  <a:pt x="f73" y="f45"/>
                  <a:pt x="f35" y="f43"/>
                </a:cubicBezTo>
                <a:cubicBezTo>
                  <a:pt x="f37" y="f42"/>
                  <a:pt x="f37" y="f18"/>
                  <a:pt x="f35" y="f39"/>
                </a:cubicBezTo>
                <a:cubicBezTo>
                  <a:pt x="f35" y="f19"/>
                  <a:pt x="f35" y="f19"/>
                  <a:pt x="f35" y="f19"/>
                </a:cubicBezTo>
                <a:lnTo>
                  <a:pt x="f35" y="f19"/>
                </a:lnTo>
                <a:cubicBezTo>
                  <a:pt x="f35" y="f30"/>
                  <a:pt x="f35" y="f22"/>
                  <a:pt x="f35" y="f69"/>
                </a:cubicBezTo>
                <a:cubicBezTo>
                  <a:pt x="f35" y="f23"/>
                  <a:pt x="f35" y="f24"/>
                  <a:pt x="f35" y="f31"/>
                </a:cubicBezTo>
                <a:cubicBezTo>
                  <a:pt x="f37" y="f33"/>
                  <a:pt x="f33" y="f35"/>
                  <a:pt x="f25" y="f36"/>
                </a:cubicBezTo>
                <a:cubicBezTo>
                  <a:pt x="f69" y="f74"/>
                  <a:pt x="f20" y="f34"/>
                  <a:pt x="f29" y="f34"/>
                </a:cubicBezTo>
                <a:cubicBezTo>
                  <a:pt x="f2" y="f34"/>
                  <a:pt x="f63" y="f73"/>
                  <a:pt x="f64" y="f31"/>
                </a:cubicBezTo>
                <a:cubicBezTo>
                  <a:pt x="f64" y="f24"/>
                  <a:pt x="f64" y="f23"/>
                  <a:pt x="f64" y="f69"/>
                </a:cubicBezTo>
                <a:cubicBezTo>
                  <a:pt x="f64" y="f21"/>
                  <a:pt x="f64" y="f30"/>
                  <a:pt x="f64" y="f19"/>
                </a:cubicBezTo>
                <a:cubicBezTo>
                  <a:pt x="f64" y="f18"/>
                  <a:pt x="f64" y="f17"/>
                  <a:pt x="f13" y="f43"/>
                </a:cubicBezTo>
                <a:cubicBezTo>
                  <a:pt x="f45" y="f45"/>
                  <a:pt x="f75" y="f12"/>
                  <a:pt x="f14" y="f48"/>
                </a:cubicBezTo>
                <a:lnTo>
                  <a:pt x="f45" y="f48"/>
                </a:lnTo>
                <a:close/>
              </a:path>
            </a:pathLst>
          </a:custGeom>
          <a:solidFill>
            <a:srgbClr val="FFFFFF"/>
          </a:solid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57" name="Freeform 434">
            <a:extLst>
              <a:ext uri="{FF2B5EF4-FFF2-40B4-BE49-F238E27FC236}">
                <a16:creationId xmlns:a16="http://schemas.microsoft.com/office/drawing/2014/main" id="{ACD2285C-B0AE-632A-24A7-CFB0A1627362}"/>
              </a:ext>
            </a:extLst>
          </p:cNvPr>
          <p:cNvSpPr/>
          <p:nvPr/>
        </p:nvSpPr>
        <p:spPr>
          <a:xfrm>
            <a:off x="5176793" y="5566446"/>
            <a:ext cx="363592" cy="313602"/>
          </a:xfrm>
          <a:custGeom>
            <a:avLst/>
            <a:gdLst>
              <a:gd name="f0" fmla="val 10800000"/>
              <a:gd name="f1" fmla="val 5400000"/>
              <a:gd name="f2" fmla="val 180"/>
              <a:gd name="f3" fmla="val w"/>
              <a:gd name="f4" fmla="val h"/>
              <a:gd name="f5" fmla="val 0"/>
              <a:gd name="f6" fmla="val 705"/>
              <a:gd name="f7" fmla="val 608"/>
              <a:gd name="f8" fmla="val 352"/>
              <a:gd name="f9" fmla="val 607"/>
              <a:gd name="f10" fmla="val 344"/>
              <a:gd name="f11" fmla="val 335"/>
              <a:gd name="f12" fmla="val 598"/>
              <a:gd name="f13" fmla="val 97"/>
              <a:gd name="f14" fmla="val 370"/>
              <a:gd name="f15" fmla="val 53"/>
              <a:gd name="f16" fmla="val 317"/>
              <a:gd name="f17" fmla="val 18"/>
              <a:gd name="f18" fmla="val 281"/>
              <a:gd name="f19" fmla="val 238"/>
              <a:gd name="f20" fmla="val 185"/>
              <a:gd name="f21" fmla="val 132"/>
              <a:gd name="f22" fmla="val 88"/>
              <a:gd name="f23" fmla="val 282"/>
              <a:gd name="f24" fmla="val 79"/>
              <a:gd name="f25" fmla="val 379"/>
              <a:gd name="f26" fmla="val 414"/>
              <a:gd name="f27" fmla="val 467"/>
              <a:gd name="f28" fmla="val 519"/>
              <a:gd name="f29" fmla="val 563"/>
              <a:gd name="f30" fmla="val 616"/>
              <a:gd name="f31" fmla="val 651"/>
              <a:gd name="f32" fmla="val 686"/>
              <a:gd name="f33" fmla="val 704"/>
              <a:gd name="f34" fmla="val 599"/>
              <a:gd name="f35" fmla="val 361"/>
              <a:gd name="f36" fmla="val 334"/>
              <a:gd name="f37" fmla="val 554"/>
              <a:gd name="f38" fmla="val 572"/>
              <a:gd name="f39" fmla="val 291"/>
              <a:gd name="f40" fmla="val 642"/>
              <a:gd name="f41" fmla="val 264"/>
              <a:gd name="f42" fmla="val 660"/>
              <a:gd name="f43" fmla="val 220"/>
              <a:gd name="f44" fmla="val 150"/>
              <a:gd name="f45" fmla="val 115"/>
              <a:gd name="f46" fmla="val 590"/>
              <a:gd name="f47" fmla="val 555"/>
              <a:gd name="f48" fmla="val 44"/>
              <a:gd name="f49" fmla="val 475"/>
              <a:gd name="f50" fmla="val 440"/>
              <a:gd name="f51" fmla="val 141"/>
              <a:gd name="f52" fmla="val 229"/>
              <a:gd name="f53" fmla="val 62"/>
              <a:gd name="f54" fmla="val 634"/>
              <a:gd name="f55" fmla="val 308"/>
              <a:gd name="f56" fmla="+- 0 0 -90"/>
              <a:gd name="f57" fmla="*/ f3 1 705"/>
              <a:gd name="f58" fmla="*/ f4 1 608"/>
              <a:gd name="f59" fmla="val f5"/>
              <a:gd name="f60" fmla="val f6"/>
              <a:gd name="f61" fmla="val f7"/>
              <a:gd name="f62" fmla="*/ f56 f0 1"/>
              <a:gd name="f63" fmla="+- f61 0 f59"/>
              <a:gd name="f64" fmla="+- f60 0 f59"/>
              <a:gd name="f65" fmla="*/ f62 1 f2"/>
              <a:gd name="f66" fmla="*/ f64 1 705"/>
              <a:gd name="f67" fmla="*/ f63 1 608"/>
              <a:gd name="f68" fmla="*/ 352 f64 1"/>
              <a:gd name="f69" fmla="*/ 607 f63 1"/>
              <a:gd name="f70" fmla="*/ 335 f64 1"/>
              <a:gd name="f71" fmla="*/ 598 f63 1"/>
              <a:gd name="f72" fmla="*/ 97 f64 1"/>
              <a:gd name="f73" fmla="*/ 370 f63 1"/>
              <a:gd name="f74" fmla="*/ 53 f64 1"/>
              <a:gd name="f75" fmla="*/ 317 f63 1"/>
              <a:gd name="f76" fmla="*/ 0 f64 1"/>
              <a:gd name="f77" fmla="*/ 185 f63 1"/>
              <a:gd name="f78" fmla="*/ 53 f63 1"/>
              <a:gd name="f79" fmla="*/ 185 f64 1"/>
              <a:gd name="f80" fmla="*/ 0 f63 1"/>
              <a:gd name="f81" fmla="*/ 317 f64 1"/>
              <a:gd name="f82" fmla="*/ 79 f63 1"/>
              <a:gd name="f83" fmla="*/ 379 f64 1"/>
              <a:gd name="f84" fmla="*/ 519 f64 1"/>
              <a:gd name="f85" fmla="*/ 651 f64 1"/>
              <a:gd name="f86" fmla="*/ 704 f64 1"/>
              <a:gd name="f87" fmla="*/ 607 f64 1"/>
              <a:gd name="f88" fmla="*/ 599 f64 1"/>
              <a:gd name="f89" fmla="*/ 370 f64 1"/>
              <a:gd name="f90" fmla="*/ 132 f64 1"/>
              <a:gd name="f91" fmla="*/ 334 f63 1"/>
              <a:gd name="f92" fmla="*/ 554 f63 1"/>
              <a:gd name="f93" fmla="*/ 572 f64 1"/>
              <a:gd name="f94" fmla="*/ 616 f64 1"/>
              <a:gd name="f95" fmla="*/ 291 f63 1"/>
              <a:gd name="f96" fmla="*/ 660 f64 1"/>
              <a:gd name="f97" fmla="*/ 88 f63 1"/>
              <a:gd name="f98" fmla="*/ 44 f63 1"/>
              <a:gd name="f99" fmla="*/ 414 f64 1"/>
              <a:gd name="f100" fmla="*/ 132 f63 1"/>
              <a:gd name="f101" fmla="*/ 141 f63 1"/>
              <a:gd name="f102" fmla="*/ 291 f64 1"/>
              <a:gd name="f103" fmla="*/ 88 f64 1"/>
              <a:gd name="f104" fmla="*/ 44 f64 1"/>
              <a:gd name="f105" fmla="*/ 634 f64 1"/>
              <a:gd name="f106" fmla="*/ 308 f63 1"/>
              <a:gd name="f107" fmla="+- f65 0 f1"/>
              <a:gd name="f108" fmla="*/ f68 1 705"/>
              <a:gd name="f109" fmla="*/ f69 1 608"/>
              <a:gd name="f110" fmla="*/ f70 1 705"/>
              <a:gd name="f111" fmla="*/ f71 1 608"/>
              <a:gd name="f112" fmla="*/ f72 1 705"/>
              <a:gd name="f113" fmla="*/ f73 1 608"/>
              <a:gd name="f114" fmla="*/ f74 1 705"/>
              <a:gd name="f115" fmla="*/ f75 1 608"/>
              <a:gd name="f116" fmla="*/ f76 1 705"/>
              <a:gd name="f117" fmla="*/ f77 1 608"/>
              <a:gd name="f118" fmla="*/ f78 1 608"/>
              <a:gd name="f119" fmla="*/ f79 1 705"/>
              <a:gd name="f120" fmla="*/ f80 1 608"/>
              <a:gd name="f121" fmla="*/ f81 1 705"/>
              <a:gd name="f122" fmla="*/ f82 1 608"/>
              <a:gd name="f123" fmla="*/ f83 1 705"/>
              <a:gd name="f124" fmla="*/ f84 1 705"/>
              <a:gd name="f125" fmla="*/ f85 1 705"/>
              <a:gd name="f126" fmla="*/ f86 1 705"/>
              <a:gd name="f127" fmla="*/ f87 1 705"/>
              <a:gd name="f128" fmla="*/ f88 1 705"/>
              <a:gd name="f129" fmla="*/ f89 1 705"/>
              <a:gd name="f130" fmla="*/ f90 1 705"/>
              <a:gd name="f131" fmla="*/ f91 1 608"/>
              <a:gd name="f132" fmla="*/ f92 1 608"/>
              <a:gd name="f133" fmla="*/ f93 1 705"/>
              <a:gd name="f134" fmla="*/ f94 1 705"/>
              <a:gd name="f135" fmla="*/ f95 1 608"/>
              <a:gd name="f136" fmla="*/ f96 1 705"/>
              <a:gd name="f137" fmla="*/ f97 1 608"/>
              <a:gd name="f138" fmla="*/ f98 1 608"/>
              <a:gd name="f139" fmla="*/ f99 1 705"/>
              <a:gd name="f140" fmla="*/ f100 1 608"/>
              <a:gd name="f141" fmla="*/ f101 1 608"/>
              <a:gd name="f142" fmla="*/ f102 1 705"/>
              <a:gd name="f143" fmla="*/ f103 1 705"/>
              <a:gd name="f144" fmla="*/ f104 1 705"/>
              <a:gd name="f145" fmla="*/ f105 1 705"/>
              <a:gd name="f146" fmla="*/ f106 1 608"/>
              <a:gd name="f147" fmla="*/ 0 1 f66"/>
              <a:gd name="f148" fmla="*/ f60 1 f66"/>
              <a:gd name="f149" fmla="*/ 0 1 f67"/>
              <a:gd name="f150" fmla="*/ f61 1 f67"/>
              <a:gd name="f151" fmla="*/ f108 1 f66"/>
              <a:gd name="f152" fmla="*/ f109 1 f67"/>
              <a:gd name="f153" fmla="*/ f110 1 f66"/>
              <a:gd name="f154" fmla="*/ f111 1 f67"/>
              <a:gd name="f155" fmla="*/ f112 1 f66"/>
              <a:gd name="f156" fmla="*/ f113 1 f67"/>
              <a:gd name="f157" fmla="*/ f114 1 f66"/>
              <a:gd name="f158" fmla="*/ f115 1 f67"/>
              <a:gd name="f159" fmla="*/ f116 1 f66"/>
              <a:gd name="f160" fmla="*/ f117 1 f67"/>
              <a:gd name="f161" fmla="*/ f118 1 f67"/>
              <a:gd name="f162" fmla="*/ f119 1 f66"/>
              <a:gd name="f163" fmla="*/ f120 1 f67"/>
              <a:gd name="f164" fmla="*/ f121 1 f66"/>
              <a:gd name="f165" fmla="*/ f122 1 f67"/>
              <a:gd name="f166" fmla="*/ f123 1 f66"/>
              <a:gd name="f167" fmla="*/ f124 1 f66"/>
              <a:gd name="f168" fmla="*/ f125 1 f66"/>
              <a:gd name="f169" fmla="*/ f126 1 f66"/>
              <a:gd name="f170" fmla="*/ f127 1 f66"/>
              <a:gd name="f171" fmla="*/ f128 1 f66"/>
              <a:gd name="f172" fmla="*/ f129 1 f66"/>
              <a:gd name="f173" fmla="*/ f130 1 f66"/>
              <a:gd name="f174" fmla="*/ f131 1 f67"/>
              <a:gd name="f175" fmla="*/ f132 1 f67"/>
              <a:gd name="f176" fmla="*/ f133 1 f66"/>
              <a:gd name="f177" fmla="*/ f134 1 f66"/>
              <a:gd name="f178" fmla="*/ f135 1 f67"/>
              <a:gd name="f179" fmla="*/ f136 1 f66"/>
              <a:gd name="f180" fmla="*/ f137 1 f67"/>
              <a:gd name="f181" fmla="*/ f138 1 f67"/>
              <a:gd name="f182" fmla="*/ f139 1 f66"/>
              <a:gd name="f183" fmla="*/ f140 1 f67"/>
              <a:gd name="f184" fmla="*/ f141 1 f67"/>
              <a:gd name="f185" fmla="*/ f142 1 f66"/>
              <a:gd name="f186" fmla="*/ f143 1 f66"/>
              <a:gd name="f187" fmla="*/ f144 1 f66"/>
              <a:gd name="f188" fmla="*/ f145 1 f66"/>
              <a:gd name="f189" fmla="*/ f146 1 f67"/>
              <a:gd name="f190" fmla="*/ f147 f57 1"/>
              <a:gd name="f191" fmla="*/ f148 f57 1"/>
              <a:gd name="f192" fmla="*/ f150 f58 1"/>
              <a:gd name="f193" fmla="*/ f149 f58 1"/>
              <a:gd name="f194" fmla="*/ f151 f57 1"/>
              <a:gd name="f195" fmla="*/ f152 f58 1"/>
              <a:gd name="f196" fmla="*/ f153 f57 1"/>
              <a:gd name="f197" fmla="*/ f154 f58 1"/>
              <a:gd name="f198" fmla="*/ f155 f57 1"/>
              <a:gd name="f199" fmla="*/ f156 f58 1"/>
              <a:gd name="f200" fmla="*/ f157 f57 1"/>
              <a:gd name="f201" fmla="*/ f158 f58 1"/>
              <a:gd name="f202" fmla="*/ f159 f57 1"/>
              <a:gd name="f203" fmla="*/ f160 f58 1"/>
              <a:gd name="f204" fmla="*/ f161 f58 1"/>
              <a:gd name="f205" fmla="*/ f162 f57 1"/>
              <a:gd name="f206" fmla="*/ f163 f58 1"/>
              <a:gd name="f207" fmla="*/ f164 f57 1"/>
              <a:gd name="f208" fmla="*/ f165 f58 1"/>
              <a:gd name="f209" fmla="*/ f166 f57 1"/>
              <a:gd name="f210" fmla="*/ f167 f57 1"/>
              <a:gd name="f211" fmla="*/ f168 f57 1"/>
              <a:gd name="f212" fmla="*/ f169 f57 1"/>
              <a:gd name="f213" fmla="*/ f170 f57 1"/>
              <a:gd name="f214" fmla="*/ f171 f57 1"/>
              <a:gd name="f215" fmla="*/ f172 f57 1"/>
              <a:gd name="f216" fmla="*/ f173 f57 1"/>
              <a:gd name="f217" fmla="*/ f174 f58 1"/>
              <a:gd name="f218" fmla="*/ f175 f58 1"/>
              <a:gd name="f219" fmla="*/ f176 f57 1"/>
              <a:gd name="f220" fmla="*/ f177 f57 1"/>
              <a:gd name="f221" fmla="*/ f178 f58 1"/>
              <a:gd name="f222" fmla="*/ f179 f57 1"/>
              <a:gd name="f223" fmla="*/ f180 f58 1"/>
              <a:gd name="f224" fmla="*/ f181 f58 1"/>
              <a:gd name="f225" fmla="*/ f182 f57 1"/>
              <a:gd name="f226" fmla="*/ f183 f58 1"/>
              <a:gd name="f227" fmla="*/ f184 f58 1"/>
              <a:gd name="f228" fmla="*/ f185 f57 1"/>
              <a:gd name="f229" fmla="*/ f186 f57 1"/>
              <a:gd name="f230" fmla="*/ f187 f57 1"/>
              <a:gd name="f231" fmla="*/ f188 f57 1"/>
              <a:gd name="f232" fmla="*/ f189 f58 1"/>
            </a:gdLst>
            <a:ahLst/>
            <a:cxnLst>
              <a:cxn ang="3cd4">
                <a:pos x="hc" y="t"/>
              </a:cxn>
              <a:cxn ang="0">
                <a:pos x="r" y="vc"/>
              </a:cxn>
              <a:cxn ang="cd4">
                <a:pos x="hc" y="b"/>
              </a:cxn>
              <a:cxn ang="cd2">
                <a:pos x="l" y="vc"/>
              </a:cxn>
              <a:cxn ang="f107">
                <a:pos x="f194" y="f195"/>
              </a:cxn>
              <a:cxn ang="f107">
                <a:pos x="f194" y="f195"/>
              </a:cxn>
              <a:cxn ang="f107">
                <a:pos x="f196" y="f197"/>
              </a:cxn>
              <a:cxn ang="f107">
                <a:pos x="f198" y="f199"/>
              </a:cxn>
              <a:cxn ang="f107">
                <a:pos x="f198" y="f199"/>
              </a:cxn>
              <a:cxn ang="f107">
                <a:pos x="f200" y="f201"/>
              </a:cxn>
              <a:cxn ang="f107">
                <a:pos x="f202" y="f203"/>
              </a:cxn>
              <a:cxn ang="f107">
                <a:pos x="f200" y="f204"/>
              </a:cxn>
              <a:cxn ang="f107">
                <a:pos x="f205" y="f206"/>
              </a:cxn>
              <a:cxn ang="f107">
                <a:pos x="f207" y="f204"/>
              </a:cxn>
              <a:cxn ang="f107">
                <a:pos x="f194" y="f208"/>
              </a:cxn>
              <a:cxn ang="f107">
                <a:pos x="f209" y="f204"/>
              </a:cxn>
              <a:cxn ang="f107">
                <a:pos x="f210" y="f206"/>
              </a:cxn>
              <a:cxn ang="f107">
                <a:pos x="f211" y="f204"/>
              </a:cxn>
              <a:cxn ang="f107">
                <a:pos x="f212" y="f203"/>
              </a:cxn>
              <a:cxn ang="f107">
                <a:pos x="f211" y="f201"/>
              </a:cxn>
              <a:cxn ang="f107">
                <a:pos x="f211" y="f201"/>
              </a:cxn>
              <a:cxn ang="f107">
                <a:pos x="f213" y="f199"/>
              </a:cxn>
              <a:cxn ang="f107">
                <a:pos x="f214" y="f199"/>
              </a:cxn>
              <a:cxn ang="f107">
                <a:pos x="f215" y="f197"/>
              </a:cxn>
              <a:cxn ang="f107">
                <a:pos x="f194" y="f195"/>
              </a:cxn>
              <a:cxn ang="f107">
                <a:pos x="f216" y="f217"/>
              </a:cxn>
              <a:cxn ang="f107">
                <a:pos x="f216" y="f217"/>
              </a:cxn>
              <a:cxn ang="f107">
                <a:pos x="f194" y="f218"/>
              </a:cxn>
              <a:cxn ang="f107">
                <a:pos x="f219" y="f217"/>
              </a:cxn>
              <a:cxn ang="f107">
                <a:pos x="f219" y="f217"/>
              </a:cxn>
              <a:cxn ang="f107">
                <a:pos x="f220" y="f221"/>
              </a:cxn>
              <a:cxn ang="f107">
                <a:pos x="f222" y="f203"/>
              </a:cxn>
              <a:cxn ang="f107">
                <a:pos x="f220" y="f223"/>
              </a:cxn>
              <a:cxn ang="f107">
                <a:pos x="f210" y="f224"/>
              </a:cxn>
              <a:cxn ang="f107">
                <a:pos x="f225" y="f223"/>
              </a:cxn>
              <a:cxn ang="f107">
                <a:pos x="f215" y="f226"/>
              </a:cxn>
              <a:cxn ang="f107">
                <a:pos x="f194" y="f227"/>
              </a:cxn>
              <a:cxn ang="f107">
                <a:pos x="f196" y="f226"/>
              </a:cxn>
              <a:cxn ang="f107">
                <a:pos x="f228" y="f223"/>
              </a:cxn>
              <a:cxn ang="f107">
                <a:pos x="f205" y="f224"/>
              </a:cxn>
              <a:cxn ang="f107">
                <a:pos x="f229" y="f223"/>
              </a:cxn>
              <a:cxn ang="f107">
                <a:pos x="f230" y="f203"/>
              </a:cxn>
              <a:cxn ang="f107">
                <a:pos x="f229" y="f221"/>
              </a:cxn>
              <a:cxn ang="f107">
                <a:pos x="f216" y="f217"/>
              </a:cxn>
              <a:cxn ang="f107">
                <a:pos x="f231" y="f232"/>
              </a:cxn>
              <a:cxn ang="f107">
                <a:pos x="f231" y="f232"/>
              </a:cxn>
            </a:cxnLst>
            <a:rect l="f190" t="f193" r="f191" b="f192"/>
            <a:pathLst>
              <a:path w="705" h="608">
                <a:moveTo>
                  <a:pt x="f8" y="f9"/>
                </a:moveTo>
                <a:lnTo>
                  <a:pt x="f8" y="f9"/>
                </a:lnTo>
                <a:cubicBezTo>
                  <a:pt x="f10" y="f9"/>
                  <a:pt x="f10" y="f9"/>
                  <a:pt x="f11" y="f12"/>
                </a:cubicBezTo>
                <a:cubicBezTo>
                  <a:pt x="f13" y="f14"/>
                  <a:pt x="f13" y="f14"/>
                  <a:pt x="f13" y="f14"/>
                </a:cubicBezTo>
                <a:lnTo>
                  <a:pt x="f13" y="f14"/>
                </a:lnTo>
                <a:cubicBezTo>
                  <a:pt x="f15" y="f16"/>
                  <a:pt x="f15" y="f16"/>
                  <a:pt x="f15" y="f16"/>
                </a:cubicBezTo>
                <a:cubicBezTo>
                  <a:pt x="f17" y="f18"/>
                  <a:pt x="f5" y="f19"/>
                  <a:pt x="f5" y="f20"/>
                </a:cubicBezTo>
                <a:cubicBezTo>
                  <a:pt x="f5" y="f21"/>
                  <a:pt x="f17" y="f22"/>
                  <a:pt x="f15" y="f15"/>
                </a:cubicBezTo>
                <a:cubicBezTo>
                  <a:pt x="f22" y="f17"/>
                  <a:pt x="f21" y="f5"/>
                  <a:pt x="f20" y="f5"/>
                </a:cubicBezTo>
                <a:cubicBezTo>
                  <a:pt x="f19" y="f5"/>
                  <a:pt x="f23" y="f17"/>
                  <a:pt x="f16" y="f15"/>
                </a:cubicBezTo>
                <a:cubicBezTo>
                  <a:pt x="f8" y="f24"/>
                  <a:pt x="f8" y="f24"/>
                  <a:pt x="f8" y="f24"/>
                </a:cubicBezTo>
                <a:cubicBezTo>
                  <a:pt x="f25" y="f15"/>
                  <a:pt x="f25" y="f15"/>
                  <a:pt x="f25" y="f15"/>
                </a:cubicBezTo>
                <a:cubicBezTo>
                  <a:pt x="f26" y="f17"/>
                  <a:pt x="f27" y="f5"/>
                  <a:pt x="f28" y="f5"/>
                </a:cubicBezTo>
                <a:cubicBezTo>
                  <a:pt x="f29" y="f5"/>
                  <a:pt x="f30" y="f17"/>
                  <a:pt x="f31" y="f15"/>
                </a:cubicBezTo>
                <a:cubicBezTo>
                  <a:pt x="f32" y="f22"/>
                  <a:pt x="f33" y="f21"/>
                  <a:pt x="f33" y="f20"/>
                </a:cubicBezTo>
                <a:cubicBezTo>
                  <a:pt x="f33" y="f19"/>
                  <a:pt x="f32" y="f18"/>
                  <a:pt x="f31" y="f16"/>
                </a:cubicBezTo>
                <a:lnTo>
                  <a:pt x="f31" y="f16"/>
                </a:lnTo>
                <a:cubicBezTo>
                  <a:pt x="f9" y="f14"/>
                  <a:pt x="f9" y="f14"/>
                  <a:pt x="f9" y="f14"/>
                </a:cubicBezTo>
                <a:lnTo>
                  <a:pt x="f34" y="f14"/>
                </a:lnTo>
                <a:cubicBezTo>
                  <a:pt x="f14" y="f12"/>
                  <a:pt x="f14" y="f12"/>
                  <a:pt x="f14" y="f12"/>
                </a:cubicBezTo>
                <a:cubicBezTo>
                  <a:pt x="f35" y="f9"/>
                  <a:pt x="f35" y="f9"/>
                  <a:pt x="f8" y="f9"/>
                </a:cubicBezTo>
                <a:close/>
                <a:moveTo>
                  <a:pt x="f21" y="f36"/>
                </a:moveTo>
                <a:lnTo>
                  <a:pt x="f21" y="f36"/>
                </a:lnTo>
                <a:cubicBezTo>
                  <a:pt x="f8" y="f37"/>
                  <a:pt x="f8" y="f37"/>
                  <a:pt x="f8" y="f37"/>
                </a:cubicBezTo>
                <a:cubicBezTo>
                  <a:pt x="f38" y="f36"/>
                  <a:pt x="f38" y="f36"/>
                  <a:pt x="f38" y="f36"/>
                </a:cubicBezTo>
                <a:lnTo>
                  <a:pt x="f38" y="f36"/>
                </a:lnTo>
                <a:cubicBezTo>
                  <a:pt x="f30" y="f39"/>
                  <a:pt x="f30" y="f39"/>
                  <a:pt x="f30" y="f39"/>
                </a:cubicBezTo>
                <a:cubicBezTo>
                  <a:pt x="f40" y="f41"/>
                  <a:pt x="f42" y="f43"/>
                  <a:pt x="f42" y="f20"/>
                </a:cubicBezTo>
                <a:cubicBezTo>
                  <a:pt x="f42" y="f44"/>
                  <a:pt x="f40" y="f45"/>
                  <a:pt x="f30" y="f22"/>
                </a:cubicBezTo>
                <a:cubicBezTo>
                  <a:pt x="f46" y="f15"/>
                  <a:pt x="f47" y="f48"/>
                  <a:pt x="f28" y="f48"/>
                </a:cubicBezTo>
                <a:cubicBezTo>
                  <a:pt x="f49" y="f48"/>
                  <a:pt x="f50" y="f15"/>
                  <a:pt x="f26" y="f22"/>
                </a:cubicBezTo>
                <a:cubicBezTo>
                  <a:pt x="f14" y="f21"/>
                  <a:pt x="f14" y="f21"/>
                  <a:pt x="f14" y="f21"/>
                </a:cubicBezTo>
                <a:cubicBezTo>
                  <a:pt x="f35" y="f21"/>
                  <a:pt x="f35" y="f51"/>
                  <a:pt x="f8" y="f51"/>
                </a:cubicBezTo>
                <a:cubicBezTo>
                  <a:pt x="f10" y="f51"/>
                  <a:pt x="f10" y="f21"/>
                  <a:pt x="f11" y="f21"/>
                </a:cubicBezTo>
                <a:cubicBezTo>
                  <a:pt x="f39" y="f22"/>
                  <a:pt x="f39" y="f22"/>
                  <a:pt x="f39" y="f22"/>
                </a:cubicBezTo>
                <a:cubicBezTo>
                  <a:pt x="f41" y="f15"/>
                  <a:pt x="f52" y="f48"/>
                  <a:pt x="f20" y="f48"/>
                </a:cubicBezTo>
                <a:cubicBezTo>
                  <a:pt x="f44" y="f48"/>
                  <a:pt x="f45" y="f15"/>
                  <a:pt x="f22" y="f22"/>
                </a:cubicBezTo>
                <a:cubicBezTo>
                  <a:pt x="f53" y="f45"/>
                  <a:pt x="f48" y="f44"/>
                  <a:pt x="f48" y="f20"/>
                </a:cubicBezTo>
                <a:cubicBezTo>
                  <a:pt x="f48" y="f43"/>
                  <a:pt x="f53" y="f41"/>
                  <a:pt x="f22" y="f39"/>
                </a:cubicBezTo>
                <a:cubicBezTo>
                  <a:pt x="f21" y="f36"/>
                  <a:pt x="f21" y="f36"/>
                  <a:pt x="f21" y="f36"/>
                </a:cubicBezTo>
                <a:close/>
                <a:moveTo>
                  <a:pt x="f54" y="f55"/>
                </a:moveTo>
                <a:lnTo>
                  <a:pt x="f54" y="f55"/>
                </a:lnTo>
                <a:close/>
              </a:path>
            </a:pathLst>
          </a:custGeom>
          <a:solidFill>
            <a:srgbClr val="FFFFFF"/>
          </a:solid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grpSp>
        <p:nvGrpSpPr>
          <p:cNvPr id="58" name="Group 69">
            <a:extLst>
              <a:ext uri="{FF2B5EF4-FFF2-40B4-BE49-F238E27FC236}">
                <a16:creationId xmlns:a16="http://schemas.microsoft.com/office/drawing/2014/main" id="{4A5CFA62-6766-54C6-7211-0E7BA7FB6943}"/>
              </a:ext>
            </a:extLst>
          </p:cNvPr>
          <p:cNvGrpSpPr/>
          <p:nvPr/>
        </p:nvGrpSpPr>
        <p:grpSpPr>
          <a:xfrm>
            <a:off x="5239155" y="2611325"/>
            <a:ext cx="227246" cy="359048"/>
            <a:chOff x="5239155" y="2611325"/>
            <a:chExt cx="227246" cy="359048"/>
          </a:xfrm>
        </p:grpSpPr>
        <p:sp>
          <p:nvSpPr>
            <p:cNvPr id="59" name="Freeform 436">
              <a:extLst>
                <a:ext uri="{FF2B5EF4-FFF2-40B4-BE49-F238E27FC236}">
                  <a16:creationId xmlns:a16="http://schemas.microsoft.com/office/drawing/2014/main" id="{A85A7876-2EB5-94B3-0A96-67E540580B58}"/>
                </a:ext>
              </a:extLst>
            </p:cNvPr>
            <p:cNvSpPr/>
            <p:nvPr/>
          </p:nvSpPr>
          <p:spPr>
            <a:xfrm>
              <a:off x="5239155" y="2611325"/>
              <a:ext cx="227246" cy="359048"/>
            </a:xfrm>
            <a:custGeom>
              <a:avLst/>
              <a:gdLst>
                <a:gd name="f0" fmla="val 10800000"/>
                <a:gd name="f1" fmla="val 5400000"/>
                <a:gd name="f2" fmla="val 180"/>
                <a:gd name="f3" fmla="val w"/>
                <a:gd name="f4" fmla="val h"/>
                <a:gd name="f5" fmla="val 0"/>
                <a:gd name="f6" fmla="val 441"/>
                <a:gd name="f7" fmla="val 696"/>
                <a:gd name="f8" fmla="val 220"/>
                <a:gd name="f9" fmla="val 695"/>
                <a:gd name="f10" fmla="val 212"/>
                <a:gd name="f11" fmla="val 687"/>
                <a:gd name="f12" fmla="val 203"/>
                <a:gd name="f13" fmla="val 150"/>
                <a:gd name="f14" fmla="val 599"/>
                <a:gd name="f15" fmla="val 106"/>
                <a:gd name="f16" fmla="val 502"/>
                <a:gd name="f17" fmla="val 36"/>
                <a:gd name="f18" fmla="val 370"/>
                <a:gd name="f19" fmla="val 273"/>
                <a:gd name="f20" fmla="val 97"/>
                <a:gd name="f21" fmla="val 343"/>
                <a:gd name="f22" fmla="val 440"/>
                <a:gd name="f23" fmla="val 405"/>
                <a:gd name="f24" fmla="val 291"/>
                <a:gd name="f25" fmla="val 247"/>
                <a:gd name="f26" fmla="val 238"/>
                <a:gd name="f27" fmla="val 229"/>
                <a:gd name="f28" fmla="val 44"/>
                <a:gd name="f29" fmla="val 123"/>
                <a:gd name="f30" fmla="val 124"/>
                <a:gd name="f31" fmla="val 255"/>
                <a:gd name="f32" fmla="val 62"/>
                <a:gd name="f33" fmla="val 326"/>
                <a:gd name="f34" fmla="val 141"/>
                <a:gd name="f35" fmla="val 484"/>
                <a:gd name="f36" fmla="val 176"/>
                <a:gd name="f37" fmla="val 546"/>
                <a:gd name="f38" fmla="val 625"/>
                <a:gd name="f39" fmla="val 299"/>
                <a:gd name="f40" fmla="val 378"/>
                <a:gd name="f41" fmla="val 396"/>
                <a:gd name="f42" fmla="val 317"/>
                <a:gd name="f43" fmla="+- 0 0 -90"/>
                <a:gd name="f44" fmla="*/ f3 1 441"/>
                <a:gd name="f45" fmla="*/ f4 1 696"/>
                <a:gd name="f46" fmla="val f5"/>
                <a:gd name="f47" fmla="val f6"/>
                <a:gd name="f48" fmla="val f7"/>
                <a:gd name="f49" fmla="*/ f43 f0 1"/>
                <a:gd name="f50" fmla="+- f48 0 f46"/>
                <a:gd name="f51" fmla="+- f47 0 f46"/>
                <a:gd name="f52" fmla="*/ f49 1 f2"/>
                <a:gd name="f53" fmla="*/ f51 1 441"/>
                <a:gd name="f54" fmla="*/ f50 1 696"/>
                <a:gd name="f55" fmla="*/ 220 f51 1"/>
                <a:gd name="f56" fmla="*/ 695 f50 1"/>
                <a:gd name="f57" fmla="*/ 203 f51 1"/>
                <a:gd name="f58" fmla="*/ 687 f50 1"/>
                <a:gd name="f59" fmla="*/ 106 f51 1"/>
                <a:gd name="f60" fmla="*/ 502 f50 1"/>
                <a:gd name="f61" fmla="*/ 0 f51 1"/>
                <a:gd name="f62" fmla="*/ 220 f50 1"/>
                <a:gd name="f63" fmla="*/ 0 f50 1"/>
                <a:gd name="f64" fmla="*/ 440 f51 1"/>
                <a:gd name="f65" fmla="*/ 343 f51 1"/>
                <a:gd name="f66" fmla="*/ 238 f51 1"/>
                <a:gd name="f67" fmla="*/ 44 f50 1"/>
                <a:gd name="f68" fmla="*/ 44 f51 1"/>
                <a:gd name="f69" fmla="*/ 141 f51 1"/>
                <a:gd name="f70" fmla="*/ 484 f50 1"/>
                <a:gd name="f71" fmla="*/ 625 f50 1"/>
                <a:gd name="f72" fmla="*/ 299 f51 1"/>
                <a:gd name="f73" fmla="*/ 396 f51 1"/>
                <a:gd name="f74" fmla="+- f52 0 f1"/>
                <a:gd name="f75" fmla="*/ f55 1 441"/>
                <a:gd name="f76" fmla="*/ f56 1 696"/>
                <a:gd name="f77" fmla="*/ f57 1 441"/>
                <a:gd name="f78" fmla="*/ f58 1 696"/>
                <a:gd name="f79" fmla="*/ f59 1 441"/>
                <a:gd name="f80" fmla="*/ f60 1 696"/>
                <a:gd name="f81" fmla="*/ f61 1 441"/>
                <a:gd name="f82" fmla="*/ f62 1 696"/>
                <a:gd name="f83" fmla="*/ f63 1 696"/>
                <a:gd name="f84" fmla="*/ f64 1 441"/>
                <a:gd name="f85" fmla="*/ f65 1 441"/>
                <a:gd name="f86" fmla="*/ f66 1 441"/>
                <a:gd name="f87" fmla="*/ f67 1 696"/>
                <a:gd name="f88" fmla="*/ f68 1 441"/>
                <a:gd name="f89" fmla="*/ f69 1 441"/>
                <a:gd name="f90" fmla="*/ f70 1 696"/>
                <a:gd name="f91" fmla="*/ f71 1 696"/>
                <a:gd name="f92" fmla="*/ f72 1 441"/>
                <a:gd name="f93" fmla="*/ f73 1 441"/>
                <a:gd name="f94" fmla="*/ 0 1 f53"/>
                <a:gd name="f95" fmla="*/ f47 1 f53"/>
                <a:gd name="f96" fmla="*/ 0 1 f54"/>
                <a:gd name="f97" fmla="*/ f48 1 f54"/>
                <a:gd name="f98" fmla="*/ f75 1 f53"/>
                <a:gd name="f99" fmla="*/ f76 1 f54"/>
                <a:gd name="f100" fmla="*/ f77 1 f53"/>
                <a:gd name="f101" fmla="*/ f78 1 f54"/>
                <a:gd name="f102" fmla="*/ f79 1 f53"/>
                <a:gd name="f103" fmla="*/ f80 1 f54"/>
                <a:gd name="f104" fmla="*/ f81 1 f53"/>
                <a:gd name="f105" fmla="*/ f82 1 f54"/>
                <a:gd name="f106" fmla="*/ f83 1 f54"/>
                <a:gd name="f107" fmla="*/ f84 1 f53"/>
                <a:gd name="f108" fmla="*/ f85 1 f53"/>
                <a:gd name="f109" fmla="*/ f86 1 f53"/>
                <a:gd name="f110" fmla="*/ f87 1 f54"/>
                <a:gd name="f111" fmla="*/ f88 1 f53"/>
                <a:gd name="f112" fmla="*/ f89 1 f53"/>
                <a:gd name="f113" fmla="*/ f90 1 f54"/>
                <a:gd name="f114" fmla="*/ f91 1 f54"/>
                <a:gd name="f115" fmla="*/ f92 1 f53"/>
                <a:gd name="f116" fmla="*/ f93 1 f53"/>
                <a:gd name="f117" fmla="*/ f94 f44 1"/>
                <a:gd name="f118" fmla="*/ f95 f44 1"/>
                <a:gd name="f119" fmla="*/ f97 f45 1"/>
                <a:gd name="f120" fmla="*/ f96 f45 1"/>
                <a:gd name="f121" fmla="*/ f98 f44 1"/>
                <a:gd name="f122" fmla="*/ f99 f45 1"/>
                <a:gd name="f123" fmla="*/ f100 f44 1"/>
                <a:gd name="f124" fmla="*/ f101 f45 1"/>
                <a:gd name="f125" fmla="*/ f102 f44 1"/>
                <a:gd name="f126" fmla="*/ f103 f45 1"/>
                <a:gd name="f127" fmla="*/ f104 f44 1"/>
                <a:gd name="f128" fmla="*/ f105 f45 1"/>
                <a:gd name="f129" fmla="*/ f106 f45 1"/>
                <a:gd name="f130" fmla="*/ f107 f44 1"/>
                <a:gd name="f131" fmla="*/ f108 f44 1"/>
                <a:gd name="f132" fmla="*/ f109 f44 1"/>
                <a:gd name="f133" fmla="*/ f110 f45 1"/>
                <a:gd name="f134" fmla="*/ f111 f44 1"/>
                <a:gd name="f135" fmla="*/ f112 f44 1"/>
                <a:gd name="f136" fmla="*/ f113 f45 1"/>
                <a:gd name="f137" fmla="*/ f114 f45 1"/>
                <a:gd name="f138" fmla="*/ f115 f44 1"/>
                <a:gd name="f139" fmla="*/ f116 f44 1"/>
              </a:gdLst>
              <a:ahLst/>
              <a:cxnLst>
                <a:cxn ang="3cd4">
                  <a:pos x="hc" y="t"/>
                </a:cxn>
                <a:cxn ang="0">
                  <a:pos x="r" y="vc"/>
                </a:cxn>
                <a:cxn ang="cd4">
                  <a:pos x="hc" y="b"/>
                </a:cxn>
                <a:cxn ang="cd2">
                  <a:pos x="l" y="vc"/>
                </a:cxn>
                <a:cxn ang="f74">
                  <a:pos x="f121" y="f122"/>
                </a:cxn>
                <a:cxn ang="f74">
                  <a:pos x="f121" y="f122"/>
                </a:cxn>
                <a:cxn ang="f74">
                  <a:pos x="f123" y="f124"/>
                </a:cxn>
                <a:cxn ang="f74">
                  <a:pos x="f125" y="f126"/>
                </a:cxn>
                <a:cxn ang="f74">
                  <a:pos x="f127" y="f128"/>
                </a:cxn>
                <a:cxn ang="f74">
                  <a:pos x="f121" y="f129"/>
                </a:cxn>
                <a:cxn ang="f74">
                  <a:pos x="f130" y="f128"/>
                </a:cxn>
                <a:cxn ang="f74">
                  <a:pos x="f131" y="f126"/>
                </a:cxn>
                <a:cxn ang="f74">
                  <a:pos x="f132" y="f124"/>
                </a:cxn>
                <a:cxn ang="f74">
                  <a:pos x="f121" y="f122"/>
                </a:cxn>
                <a:cxn ang="f74">
                  <a:pos x="f121" y="f133"/>
                </a:cxn>
                <a:cxn ang="f74">
                  <a:pos x="f121" y="f133"/>
                </a:cxn>
                <a:cxn ang="f74">
                  <a:pos x="f134" y="f128"/>
                </a:cxn>
                <a:cxn ang="f74">
                  <a:pos x="f135" y="f136"/>
                </a:cxn>
                <a:cxn ang="f74">
                  <a:pos x="f121" y="f137"/>
                </a:cxn>
                <a:cxn ang="f74">
                  <a:pos x="f138" y="f136"/>
                </a:cxn>
                <a:cxn ang="f74">
                  <a:pos x="f139" y="f128"/>
                </a:cxn>
                <a:cxn ang="f74">
                  <a:pos x="f121" y="f133"/>
                </a:cxn>
              </a:cxnLst>
              <a:rect l="f117" t="f120" r="f118" b="f119"/>
              <a:pathLst>
                <a:path w="441" h="696">
                  <a:moveTo>
                    <a:pt x="f8" y="f9"/>
                  </a:moveTo>
                  <a:lnTo>
                    <a:pt x="f8" y="f9"/>
                  </a:lnTo>
                  <a:cubicBezTo>
                    <a:pt x="f10" y="f9"/>
                    <a:pt x="f10" y="f11"/>
                    <a:pt x="f12" y="f11"/>
                  </a:cubicBezTo>
                  <a:cubicBezTo>
                    <a:pt x="f12" y="f11"/>
                    <a:pt x="f13" y="f14"/>
                    <a:pt x="f15" y="f16"/>
                  </a:cubicBezTo>
                  <a:cubicBezTo>
                    <a:pt x="f17" y="f18"/>
                    <a:pt x="f5" y="f19"/>
                    <a:pt x="f5" y="f8"/>
                  </a:cubicBezTo>
                  <a:cubicBezTo>
                    <a:pt x="f5" y="f20"/>
                    <a:pt x="f20" y="f5"/>
                    <a:pt x="f8" y="f5"/>
                  </a:cubicBezTo>
                  <a:cubicBezTo>
                    <a:pt x="f21" y="f5"/>
                    <a:pt x="f22" y="f20"/>
                    <a:pt x="f22" y="f8"/>
                  </a:cubicBezTo>
                  <a:cubicBezTo>
                    <a:pt x="f22" y="f19"/>
                    <a:pt x="f23" y="f18"/>
                    <a:pt x="f21" y="f16"/>
                  </a:cubicBezTo>
                  <a:cubicBezTo>
                    <a:pt x="f24" y="f14"/>
                    <a:pt x="f25" y="f11"/>
                    <a:pt x="f26" y="f11"/>
                  </a:cubicBezTo>
                  <a:cubicBezTo>
                    <a:pt x="f26" y="f11"/>
                    <a:pt x="f27" y="f9"/>
                    <a:pt x="f8" y="f9"/>
                  </a:cubicBezTo>
                  <a:close/>
                  <a:moveTo>
                    <a:pt x="f8" y="f28"/>
                  </a:moveTo>
                  <a:lnTo>
                    <a:pt x="f8" y="f28"/>
                  </a:lnTo>
                  <a:cubicBezTo>
                    <a:pt x="f29" y="f28"/>
                    <a:pt x="f28" y="f30"/>
                    <a:pt x="f28" y="f8"/>
                  </a:cubicBezTo>
                  <a:cubicBezTo>
                    <a:pt x="f28" y="f31"/>
                    <a:pt x="f32" y="f33"/>
                    <a:pt x="f34" y="f35"/>
                  </a:cubicBezTo>
                  <a:cubicBezTo>
                    <a:pt x="f36" y="f37"/>
                    <a:pt x="f12" y="f14"/>
                    <a:pt x="f8" y="f38"/>
                  </a:cubicBezTo>
                  <a:cubicBezTo>
                    <a:pt x="f26" y="f14"/>
                    <a:pt x="f19" y="f37"/>
                    <a:pt x="f39" y="f35"/>
                  </a:cubicBezTo>
                  <a:cubicBezTo>
                    <a:pt x="f40" y="f33"/>
                    <a:pt x="f41" y="f31"/>
                    <a:pt x="f41" y="f8"/>
                  </a:cubicBezTo>
                  <a:cubicBezTo>
                    <a:pt x="f41" y="f30"/>
                    <a:pt x="f42" y="f28"/>
                    <a:pt x="f8" y="f28"/>
                  </a:cubicBezTo>
                  <a:close/>
                </a:path>
              </a:pathLst>
            </a:custGeom>
            <a:solidFill>
              <a:srgbClr val="FFFFFF"/>
            </a:solid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60" name="Freeform 437">
              <a:extLst>
                <a:ext uri="{FF2B5EF4-FFF2-40B4-BE49-F238E27FC236}">
                  <a16:creationId xmlns:a16="http://schemas.microsoft.com/office/drawing/2014/main" id="{BA07A995-D6B2-7E85-73F8-F4135AD9415D}"/>
                </a:ext>
              </a:extLst>
            </p:cNvPr>
            <p:cNvSpPr/>
            <p:nvPr/>
          </p:nvSpPr>
          <p:spPr>
            <a:xfrm>
              <a:off x="5298234" y="2670413"/>
              <a:ext cx="109078" cy="104534"/>
            </a:xfrm>
            <a:custGeom>
              <a:avLst/>
              <a:gdLst>
                <a:gd name="f0" fmla="val 10800000"/>
                <a:gd name="f1" fmla="val 5400000"/>
                <a:gd name="f2" fmla="val 180"/>
                <a:gd name="f3" fmla="val w"/>
                <a:gd name="f4" fmla="val h"/>
                <a:gd name="f5" fmla="val 0"/>
                <a:gd name="f6" fmla="val 212"/>
                <a:gd name="f7" fmla="val 203"/>
                <a:gd name="f8" fmla="val 105"/>
                <a:gd name="f9" fmla="val 202"/>
                <a:gd name="f10" fmla="val 52"/>
                <a:gd name="f11" fmla="val 158"/>
                <a:gd name="f12" fmla="val 97"/>
                <a:gd name="f13" fmla="val 44"/>
                <a:gd name="f14" fmla="val 211"/>
                <a:gd name="f15" fmla="val 70"/>
                <a:gd name="f16" fmla="val 132"/>
                <a:gd name="f17" fmla="val 140"/>
                <a:gd name="f18" fmla="+- 0 0 -90"/>
                <a:gd name="f19" fmla="*/ f3 1 212"/>
                <a:gd name="f20" fmla="*/ f4 1 203"/>
                <a:gd name="f21" fmla="val f5"/>
                <a:gd name="f22" fmla="val f6"/>
                <a:gd name="f23" fmla="val f7"/>
                <a:gd name="f24" fmla="*/ f18 f0 1"/>
                <a:gd name="f25" fmla="+- f23 0 f21"/>
                <a:gd name="f26" fmla="+- f22 0 f21"/>
                <a:gd name="f27" fmla="*/ f24 1 f2"/>
                <a:gd name="f28" fmla="*/ f26 1 212"/>
                <a:gd name="f29" fmla="*/ f25 1 203"/>
                <a:gd name="f30" fmla="*/ 105 f26 1"/>
                <a:gd name="f31" fmla="*/ 202 f25 1"/>
                <a:gd name="f32" fmla="*/ 0 f26 1"/>
                <a:gd name="f33" fmla="*/ 97 f25 1"/>
                <a:gd name="f34" fmla="*/ 0 f25 1"/>
                <a:gd name="f35" fmla="*/ 211 f26 1"/>
                <a:gd name="f36" fmla="*/ 44 f25 1"/>
                <a:gd name="f37" fmla="*/ 44 f26 1"/>
                <a:gd name="f38" fmla="*/ 158 f25 1"/>
                <a:gd name="f39" fmla="*/ 158 f26 1"/>
                <a:gd name="f40" fmla="+- f27 0 f1"/>
                <a:gd name="f41" fmla="*/ f30 1 212"/>
                <a:gd name="f42" fmla="*/ f31 1 203"/>
                <a:gd name="f43" fmla="*/ f32 1 212"/>
                <a:gd name="f44" fmla="*/ f33 1 203"/>
                <a:gd name="f45" fmla="*/ f34 1 203"/>
                <a:gd name="f46" fmla="*/ f35 1 212"/>
                <a:gd name="f47" fmla="*/ f36 1 203"/>
                <a:gd name="f48" fmla="*/ f37 1 212"/>
                <a:gd name="f49" fmla="*/ f38 1 203"/>
                <a:gd name="f50" fmla="*/ f39 1 212"/>
                <a:gd name="f51" fmla="*/ 0 1 f28"/>
                <a:gd name="f52" fmla="*/ f22 1 f28"/>
                <a:gd name="f53" fmla="*/ 0 1 f29"/>
                <a:gd name="f54" fmla="*/ f23 1 f29"/>
                <a:gd name="f55" fmla="*/ f41 1 f28"/>
                <a:gd name="f56" fmla="*/ f42 1 f29"/>
                <a:gd name="f57" fmla="*/ f43 1 f28"/>
                <a:gd name="f58" fmla="*/ f44 1 f29"/>
                <a:gd name="f59" fmla="*/ f45 1 f29"/>
                <a:gd name="f60" fmla="*/ f46 1 f28"/>
                <a:gd name="f61" fmla="*/ f47 1 f29"/>
                <a:gd name="f62" fmla="*/ f48 1 f28"/>
                <a:gd name="f63" fmla="*/ f49 1 f29"/>
                <a:gd name="f64" fmla="*/ f50 1 f28"/>
                <a:gd name="f65" fmla="*/ f51 f19 1"/>
                <a:gd name="f66" fmla="*/ f52 f19 1"/>
                <a:gd name="f67" fmla="*/ f54 f20 1"/>
                <a:gd name="f68" fmla="*/ f53 f20 1"/>
                <a:gd name="f69" fmla="*/ f55 f19 1"/>
                <a:gd name="f70" fmla="*/ f56 f20 1"/>
                <a:gd name="f71" fmla="*/ f57 f19 1"/>
                <a:gd name="f72" fmla="*/ f58 f20 1"/>
                <a:gd name="f73" fmla="*/ f59 f20 1"/>
                <a:gd name="f74" fmla="*/ f60 f19 1"/>
                <a:gd name="f75" fmla="*/ f61 f20 1"/>
                <a:gd name="f76" fmla="*/ f62 f19 1"/>
                <a:gd name="f77" fmla="*/ f63 f20 1"/>
                <a:gd name="f78" fmla="*/ f64 f19 1"/>
              </a:gdLst>
              <a:ahLst/>
              <a:cxnLst>
                <a:cxn ang="3cd4">
                  <a:pos x="hc" y="t"/>
                </a:cxn>
                <a:cxn ang="0">
                  <a:pos x="r" y="vc"/>
                </a:cxn>
                <a:cxn ang="cd4">
                  <a:pos x="hc" y="b"/>
                </a:cxn>
                <a:cxn ang="cd2">
                  <a:pos x="l" y="vc"/>
                </a:cxn>
                <a:cxn ang="f40">
                  <a:pos x="f69" y="f70"/>
                </a:cxn>
                <a:cxn ang="f40">
                  <a:pos x="f69" y="f70"/>
                </a:cxn>
                <a:cxn ang="f40">
                  <a:pos x="f71" y="f72"/>
                </a:cxn>
                <a:cxn ang="f40">
                  <a:pos x="f69" y="f73"/>
                </a:cxn>
                <a:cxn ang="f40">
                  <a:pos x="f74" y="f72"/>
                </a:cxn>
                <a:cxn ang="f40">
                  <a:pos x="f69" y="f70"/>
                </a:cxn>
                <a:cxn ang="f40">
                  <a:pos x="f69" y="f75"/>
                </a:cxn>
                <a:cxn ang="f40">
                  <a:pos x="f69" y="f75"/>
                </a:cxn>
                <a:cxn ang="f40">
                  <a:pos x="f76" y="f72"/>
                </a:cxn>
                <a:cxn ang="f40">
                  <a:pos x="f69" y="f77"/>
                </a:cxn>
                <a:cxn ang="f40">
                  <a:pos x="f78" y="f72"/>
                </a:cxn>
                <a:cxn ang="f40">
                  <a:pos x="f69" y="f75"/>
                </a:cxn>
              </a:cxnLst>
              <a:rect l="f65" t="f68" r="f66" b="f67"/>
              <a:pathLst>
                <a:path w="212" h="203">
                  <a:moveTo>
                    <a:pt x="f8" y="f9"/>
                  </a:moveTo>
                  <a:lnTo>
                    <a:pt x="f8" y="f9"/>
                  </a:lnTo>
                  <a:cubicBezTo>
                    <a:pt x="f10" y="f9"/>
                    <a:pt x="f5" y="f11"/>
                    <a:pt x="f5" y="f12"/>
                  </a:cubicBezTo>
                  <a:cubicBezTo>
                    <a:pt x="f5" y="f13"/>
                    <a:pt x="f10" y="f5"/>
                    <a:pt x="f8" y="f5"/>
                  </a:cubicBezTo>
                  <a:cubicBezTo>
                    <a:pt x="f11" y="f5"/>
                    <a:pt x="f14" y="f13"/>
                    <a:pt x="f14" y="f12"/>
                  </a:cubicBezTo>
                  <a:cubicBezTo>
                    <a:pt x="f14" y="f11"/>
                    <a:pt x="f11" y="f9"/>
                    <a:pt x="f8" y="f9"/>
                  </a:cubicBezTo>
                  <a:close/>
                  <a:moveTo>
                    <a:pt x="f8" y="f13"/>
                  </a:moveTo>
                  <a:lnTo>
                    <a:pt x="f8" y="f13"/>
                  </a:lnTo>
                  <a:cubicBezTo>
                    <a:pt x="f15" y="f13"/>
                    <a:pt x="f13" y="f15"/>
                    <a:pt x="f13" y="f12"/>
                  </a:cubicBezTo>
                  <a:cubicBezTo>
                    <a:pt x="f13" y="f16"/>
                    <a:pt x="f15" y="f11"/>
                    <a:pt x="f8" y="f11"/>
                  </a:cubicBezTo>
                  <a:cubicBezTo>
                    <a:pt x="f17" y="f11"/>
                    <a:pt x="f11" y="f16"/>
                    <a:pt x="f11" y="f12"/>
                  </a:cubicBezTo>
                  <a:cubicBezTo>
                    <a:pt x="f11" y="f15"/>
                    <a:pt x="f17" y="f13"/>
                    <a:pt x="f8" y="f13"/>
                  </a:cubicBezTo>
                  <a:close/>
                </a:path>
              </a:pathLst>
            </a:custGeom>
            <a:solidFill>
              <a:srgbClr val="FFFFFF"/>
            </a:solid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grpSp>
      <p:sp>
        <p:nvSpPr>
          <p:cNvPr id="61" name="Freeform 433">
            <a:extLst>
              <a:ext uri="{FF2B5EF4-FFF2-40B4-BE49-F238E27FC236}">
                <a16:creationId xmlns:a16="http://schemas.microsoft.com/office/drawing/2014/main" id="{A512E35D-2C51-EE01-D0BD-0191C153EF80}"/>
              </a:ext>
            </a:extLst>
          </p:cNvPr>
          <p:cNvSpPr/>
          <p:nvPr/>
        </p:nvSpPr>
        <p:spPr>
          <a:xfrm>
            <a:off x="7088748" y="3043095"/>
            <a:ext cx="277236" cy="318147"/>
          </a:xfrm>
          <a:custGeom>
            <a:avLst/>
            <a:gdLst>
              <a:gd name="f0" fmla="val 10800000"/>
              <a:gd name="f1" fmla="val 5400000"/>
              <a:gd name="f2" fmla="val 180"/>
              <a:gd name="f3" fmla="val w"/>
              <a:gd name="f4" fmla="val h"/>
              <a:gd name="f5" fmla="val 0"/>
              <a:gd name="f6" fmla="val 538"/>
              <a:gd name="f7" fmla="val 617"/>
              <a:gd name="f8" fmla="val 528"/>
              <a:gd name="f9" fmla="val 607"/>
              <a:gd name="f10" fmla="val 598"/>
              <a:gd name="f11" fmla="val 537"/>
              <a:gd name="f12" fmla="val 589"/>
              <a:gd name="f13" fmla="val 580"/>
              <a:gd name="f14" fmla="val 291"/>
              <a:gd name="f15" fmla="val 17"/>
              <a:gd name="f16" fmla="val 9"/>
              <a:gd name="f17" fmla="val 282"/>
              <a:gd name="f18" fmla="val 273"/>
              <a:gd name="f19" fmla="val 264"/>
              <a:gd name="f20" fmla="val 255"/>
              <a:gd name="f21" fmla="val 247"/>
              <a:gd name="f22" fmla="val 18"/>
              <a:gd name="f23" fmla="val 616"/>
              <a:gd name="f24" fmla="val 27"/>
              <a:gd name="f25" fmla="val 36"/>
              <a:gd name="f26" fmla="val 457"/>
              <a:gd name="f27" fmla="val 502"/>
              <a:gd name="f28" fmla="val 510"/>
              <a:gd name="f29" fmla="val 519"/>
              <a:gd name="f30" fmla="val 413"/>
              <a:gd name="f31" fmla="val 80"/>
              <a:gd name="f32" fmla="val 536"/>
              <a:gd name="f33" fmla="val 79"/>
              <a:gd name="f34" fmla="val 458"/>
              <a:gd name="f35" fmla="+- 0 0 -90"/>
              <a:gd name="f36" fmla="*/ f3 1 538"/>
              <a:gd name="f37" fmla="*/ f4 1 617"/>
              <a:gd name="f38" fmla="val f5"/>
              <a:gd name="f39" fmla="val f6"/>
              <a:gd name="f40" fmla="val f7"/>
              <a:gd name="f41" fmla="*/ f35 f0 1"/>
              <a:gd name="f42" fmla="+- f40 0 f38"/>
              <a:gd name="f43" fmla="+- f39 0 f38"/>
              <a:gd name="f44" fmla="*/ f41 1 f2"/>
              <a:gd name="f45" fmla="*/ f43 1 538"/>
              <a:gd name="f46" fmla="*/ f42 1 617"/>
              <a:gd name="f47" fmla="*/ 528 f43 1"/>
              <a:gd name="f48" fmla="*/ 607 f42 1"/>
              <a:gd name="f49" fmla="*/ 537 f43 1"/>
              <a:gd name="f50" fmla="*/ 598 f42 1"/>
              <a:gd name="f51" fmla="*/ 589 f42 1"/>
              <a:gd name="f52" fmla="*/ 580 f42 1"/>
              <a:gd name="f53" fmla="*/ 291 f43 1"/>
              <a:gd name="f54" fmla="*/ 17 f42 1"/>
              <a:gd name="f55" fmla="*/ 282 f43 1"/>
              <a:gd name="f56" fmla="*/ 9 f42 1"/>
              <a:gd name="f57" fmla="*/ 273 f43 1"/>
              <a:gd name="f58" fmla="*/ 0 f42 1"/>
              <a:gd name="f59" fmla="*/ 264 f43 1"/>
              <a:gd name="f60" fmla="*/ 255 f43 1"/>
              <a:gd name="f61" fmla="*/ 247 f43 1"/>
              <a:gd name="f62" fmla="*/ 9 f43 1"/>
              <a:gd name="f63" fmla="*/ 0 f43 1"/>
              <a:gd name="f64" fmla="*/ 18 f43 1"/>
              <a:gd name="f65" fmla="*/ 616 f42 1"/>
              <a:gd name="f66" fmla="*/ 27 f43 1"/>
              <a:gd name="f67" fmla="*/ 36 f43 1"/>
              <a:gd name="f68" fmla="*/ 457 f42 1"/>
              <a:gd name="f69" fmla="*/ 502 f43 1"/>
              <a:gd name="f70" fmla="*/ 510 f43 1"/>
              <a:gd name="f71" fmla="*/ 519 f43 1"/>
              <a:gd name="f72" fmla="*/ 413 f42 1"/>
              <a:gd name="f73" fmla="*/ 80 f43 1"/>
              <a:gd name="f74" fmla="*/ 536 f42 1"/>
              <a:gd name="f75" fmla="+- f44 0 f1"/>
              <a:gd name="f76" fmla="*/ f47 1 538"/>
              <a:gd name="f77" fmla="*/ f48 1 617"/>
              <a:gd name="f78" fmla="*/ f49 1 538"/>
              <a:gd name="f79" fmla="*/ f50 1 617"/>
              <a:gd name="f80" fmla="*/ f51 1 617"/>
              <a:gd name="f81" fmla="*/ f52 1 617"/>
              <a:gd name="f82" fmla="*/ f53 1 538"/>
              <a:gd name="f83" fmla="*/ f54 1 617"/>
              <a:gd name="f84" fmla="*/ f55 1 538"/>
              <a:gd name="f85" fmla="*/ f56 1 617"/>
              <a:gd name="f86" fmla="*/ f57 1 538"/>
              <a:gd name="f87" fmla="*/ f58 1 617"/>
              <a:gd name="f88" fmla="*/ f59 1 538"/>
              <a:gd name="f89" fmla="*/ f60 1 538"/>
              <a:gd name="f90" fmla="*/ f61 1 538"/>
              <a:gd name="f91" fmla="*/ f62 1 538"/>
              <a:gd name="f92" fmla="*/ f63 1 538"/>
              <a:gd name="f93" fmla="*/ f64 1 538"/>
              <a:gd name="f94" fmla="*/ f65 1 617"/>
              <a:gd name="f95" fmla="*/ f66 1 538"/>
              <a:gd name="f96" fmla="*/ f67 1 538"/>
              <a:gd name="f97" fmla="*/ f68 1 617"/>
              <a:gd name="f98" fmla="*/ f69 1 538"/>
              <a:gd name="f99" fmla="*/ f70 1 538"/>
              <a:gd name="f100" fmla="*/ f71 1 538"/>
              <a:gd name="f101" fmla="*/ f72 1 617"/>
              <a:gd name="f102" fmla="*/ f73 1 538"/>
              <a:gd name="f103" fmla="*/ f74 1 617"/>
              <a:gd name="f104" fmla="*/ 0 1 f45"/>
              <a:gd name="f105" fmla="*/ f39 1 f45"/>
              <a:gd name="f106" fmla="*/ 0 1 f46"/>
              <a:gd name="f107" fmla="*/ f40 1 f46"/>
              <a:gd name="f108" fmla="*/ f76 1 f45"/>
              <a:gd name="f109" fmla="*/ f77 1 f46"/>
              <a:gd name="f110" fmla="*/ f78 1 f45"/>
              <a:gd name="f111" fmla="*/ f79 1 f46"/>
              <a:gd name="f112" fmla="*/ f80 1 f46"/>
              <a:gd name="f113" fmla="*/ f81 1 f46"/>
              <a:gd name="f114" fmla="*/ f82 1 f45"/>
              <a:gd name="f115" fmla="*/ f83 1 f46"/>
              <a:gd name="f116" fmla="*/ f84 1 f45"/>
              <a:gd name="f117" fmla="*/ f85 1 f46"/>
              <a:gd name="f118" fmla="*/ f86 1 f45"/>
              <a:gd name="f119" fmla="*/ f87 1 f46"/>
              <a:gd name="f120" fmla="*/ f88 1 f45"/>
              <a:gd name="f121" fmla="*/ f89 1 f45"/>
              <a:gd name="f122" fmla="*/ f90 1 f45"/>
              <a:gd name="f123" fmla="*/ f91 1 f45"/>
              <a:gd name="f124" fmla="*/ f92 1 f45"/>
              <a:gd name="f125" fmla="*/ f93 1 f45"/>
              <a:gd name="f126" fmla="*/ f94 1 f46"/>
              <a:gd name="f127" fmla="*/ f95 1 f45"/>
              <a:gd name="f128" fmla="*/ f96 1 f45"/>
              <a:gd name="f129" fmla="*/ f97 1 f46"/>
              <a:gd name="f130" fmla="*/ f98 1 f45"/>
              <a:gd name="f131" fmla="*/ f99 1 f45"/>
              <a:gd name="f132" fmla="*/ f100 1 f45"/>
              <a:gd name="f133" fmla="*/ f101 1 f46"/>
              <a:gd name="f134" fmla="*/ f102 1 f45"/>
              <a:gd name="f135" fmla="*/ f103 1 f46"/>
              <a:gd name="f136" fmla="*/ f104 f36 1"/>
              <a:gd name="f137" fmla="*/ f105 f36 1"/>
              <a:gd name="f138" fmla="*/ f107 f37 1"/>
              <a:gd name="f139" fmla="*/ f106 f37 1"/>
              <a:gd name="f140" fmla="*/ f108 f36 1"/>
              <a:gd name="f141" fmla="*/ f109 f37 1"/>
              <a:gd name="f142" fmla="*/ f110 f36 1"/>
              <a:gd name="f143" fmla="*/ f111 f37 1"/>
              <a:gd name="f144" fmla="*/ f112 f37 1"/>
              <a:gd name="f145" fmla="*/ f113 f37 1"/>
              <a:gd name="f146" fmla="*/ f114 f36 1"/>
              <a:gd name="f147" fmla="*/ f115 f37 1"/>
              <a:gd name="f148" fmla="*/ f116 f36 1"/>
              <a:gd name="f149" fmla="*/ f117 f37 1"/>
              <a:gd name="f150" fmla="*/ f118 f36 1"/>
              <a:gd name="f151" fmla="*/ f119 f37 1"/>
              <a:gd name="f152" fmla="*/ f120 f36 1"/>
              <a:gd name="f153" fmla="*/ f121 f36 1"/>
              <a:gd name="f154" fmla="*/ f122 f36 1"/>
              <a:gd name="f155" fmla="*/ f123 f36 1"/>
              <a:gd name="f156" fmla="*/ f124 f36 1"/>
              <a:gd name="f157" fmla="*/ f125 f36 1"/>
              <a:gd name="f158" fmla="*/ f126 f37 1"/>
              <a:gd name="f159" fmla="*/ f127 f36 1"/>
              <a:gd name="f160" fmla="*/ f128 f36 1"/>
              <a:gd name="f161" fmla="*/ f129 f37 1"/>
              <a:gd name="f162" fmla="*/ f130 f36 1"/>
              <a:gd name="f163" fmla="*/ f131 f36 1"/>
              <a:gd name="f164" fmla="*/ f132 f36 1"/>
              <a:gd name="f165" fmla="*/ f133 f37 1"/>
              <a:gd name="f166" fmla="*/ f134 f36 1"/>
              <a:gd name="f167" fmla="*/ f135 f37 1"/>
            </a:gdLst>
            <a:ahLst/>
            <a:cxnLst>
              <a:cxn ang="3cd4">
                <a:pos x="hc" y="t"/>
              </a:cxn>
              <a:cxn ang="0">
                <a:pos x="r" y="vc"/>
              </a:cxn>
              <a:cxn ang="cd4">
                <a:pos x="hc" y="b"/>
              </a:cxn>
              <a:cxn ang="cd2">
                <a:pos x="l" y="vc"/>
              </a:cxn>
              <a:cxn ang="f75">
                <a:pos x="f140" y="f141"/>
              </a:cxn>
              <a:cxn ang="f75">
                <a:pos x="f140" y="f141"/>
              </a:cxn>
              <a:cxn ang="f75">
                <a:pos x="f142" y="f143"/>
              </a:cxn>
              <a:cxn ang="f75">
                <a:pos x="f142" y="f144"/>
              </a:cxn>
              <a:cxn ang="f75">
                <a:pos x="f142" y="f144"/>
              </a:cxn>
              <a:cxn ang="f75">
                <a:pos x="f140" y="f145"/>
              </a:cxn>
              <a:cxn ang="f75">
                <a:pos x="f146" y="f147"/>
              </a:cxn>
              <a:cxn ang="f75">
                <a:pos x="f146" y="f147"/>
              </a:cxn>
              <a:cxn ang="f75">
                <a:pos x="f148" y="f149"/>
              </a:cxn>
              <a:cxn ang="f75">
                <a:pos x="f148" y="f149"/>
              </a:cxn>
              <a:cxn ang="f75">
                <a:pos x="f148" y="f149"/>
              </a:cxn>
              <a:cxn ang="f75">
                <a:pos x="f148" y="f149"/>
              </a:cxn>
              <a:cxn ang="f75">
                <a:pos x="f150" y="f151"/>
              </a:cxn>
              <a:cxn ang="f75">
                <a:pos x="f150" y="f151"/>
              </a:cxn>
              <a:cxn ang="f75">
                <a:pos x="f150" y="f151"/>
              </a:cxn>
              <a:cxn ang="f75">
                <a:pos x="f152" y="f151"/>
              </a:cxn>
              <a:cxn ang="f75">
                <a:pos x="f152" y="f151"/>
              </a:cxn>
              <a:cxn ang="f75">
                <a:pos x="f152" y="f149"/>
              </a:cxn>
              <a:cxn ang="f75">
                <a:pos x="f153" y="f149"/>
              </a:cxn>
              <a:cxn ang="f75">
                <a:pos x="f153" y="f149"/>
              </a:cxn>
              <a:cxn ang="f75">
                <a:pos x="f153" y="f149"/>
              </a:cxn>
              <a:cxn ang="f75">
                <a:pos x="f154" y="f147"/>
              </a:cxn>
              <a:cxn ang="f75">
                <a:pos x="f154" y="f147"/>
              </a:cxn>
              <a:cxn ang="f75">
                <a:pos x="f155" y="f145"/>
              </a:cxn>
              <a:cxn ang="f75">
                <a:pos x="f155" y="f144"/>
              </a:cxn>
              <a:cxn ang="f75">
                <a:pos x="f156" y="f144"/>
              </a:cxn>
              <a:cxn ang="f75">
                <a:pos x="f156" y="f143"/>
              </a:cxn>
              <a:cxn ang="f75">
                <a:pos x="f155" y="f143"/>
              </a:cxn>
              <a:cxn ang="f75">
                <a:pos x="f155" y="f143"/>
              </a:cxn>
              <a:cxn ang="f75">
                <a:pos x="f155" y="f141"/>
              </a:cxn>
              <a:cxn ang="f75">
                <a:pos x="f155" y="f141"/>
              </a:cxn>
              <a:cxn ang="f75">
                <a:pos x="f155" y="f141"/>
              </a:cxn>
              <a:cxn ang="f75">
                <a:pos x="f157" y="f158"/>
              </a:cxn>
              <a:cxn ang="f75">
                <a:pos x="f157" y="f158"/>
              </a:cxn>
              <a:cxn ang="f75">
                <a:pos x="f157" y="f158"/>
              </a:cxn>
              <a:cxn ang="f75">
                <a:pos x="f159" y="f158"/>
              </a:cxn>
              <a:cxn ang="f75">
                <a:pos x="f159" y="f158"/>
              </a:cxn>
              <a:cxn ang="f75">
                <a:pos x="f160" y="f158"/>
              </a:cxn>
              <a:cxn ang="f75">
                <a:pos x="f150" y="f161"/>
              </a:cxn>
              <a:cxn ang="f75">
                <a:pos x="f162" y="f158"/>
              </a:cxn>
              <a:cxn ang="f75">
                <a:pos x="f163" y="f158"/>
              </a:cxn>
              <a:cxn ang="f75">
                <a:pos x="f163" y="f158"/>
              </a:cxn>
              <a:cxn ang="f75">
                <a:pos x="f164" y="f158"/>
              </a:cxn>
              <a:cxn ang="f75">
                <a:pos x="f164" y="f158"/>
              </a:cxn>
              <a:cxn ang="f75">
                <a:pos x="f164" y="f158"/>
              </a:cxn>
              <a:cxn ang="f75">
                <a:pos x="f148" y="f165"/>
              </a:cxn>
              <a:cxn ang="f75">
                <a:pos x="f148" y="f165"/>
              </a:cxn>
              <a:cxn ang="f75">
                <a:pos x="f148" y="f165"/>
              </a:cxn>
              <a:cxn ang="f75">
                <a:pos x="f150" y="f165"/>
              </a:cxn>
              <a:cxn ang="f75">
                <a:pos x="f150" y="f165"/>
              </a:cxn>
              <a:cxn ang="f75">
                <a:pos x="f150" y="f165"/>
              </a:cxn>
              <a:cxn ang="f75">
                <a:pos x="f152" y="f165"/>
              </a:cxn>
              <a:cxn ang="f75">
                <a:pos x="f152" y="f165"/>
              </a:cxn>
              <a:cxn ang="f75">
                <a:pos x="f152" y="f165"/>
              </a:cxn>
              <a:cxn ang="f75">
                <a:pos x="f153" y="f165"/>
              </a:cxn>
              <a:cxn ang="f75">
                <a:pos x="f166" y="f167"/>
              </a:cxn>
              <a:cxn ang="f75">
                <a:pos x="f148" y="f165"/>
              </a:cxn>
            </a:cxnLst>
            <a:rect l="f136" t="f139" r="f137" b="f138"/>
            <a:pathLst>
              <a:path w="538" h="617">
                <a:moveTo>
                  <a:pt x="f8" y="f9"/>
                </a:moveTo>
                <a:lnTo>
                  <a:pt x="f8" y="f9"/>
                </a:lnTo>
                <a:lnTo>
                  <a:pt x="f8" y="f9"/>
                </a:lnTo>
                <a:lnTo>
                  <a:pt x="f8" y="f9"/>
                </a:lnTo>
                <a:lnTo>
                  <a:pt x="f8" y="f9"/>
                </a:lnTo>
                <a:lnTo>
                  <a:pt x="f8" y="f9"/>
                </a:lnTo>
                <a:cubicBezTo>
                  <a:pt x="f8" y="f10"/>
                  <a:pt x="f8" y="f10"/>
                  <a:pt x="f8" y="f10"/>
                </a:cubicBezTo>
                <a:cubicBezTo>
                  <a:pt x="f11" y="f10"/>
                  <a:pt x="f11" y="f10"/>
                  <a:pt x="f11" y="f10"/>
                </a:cubicBezTo>
                <a:lnTo>
                  <a:pt x="f11" y="f10"/>
                </a:lnTo>
                <a:lnTo>
                  <a:pt x="f11" y="f10"/>
                </a:lnTo>
                <a:lnTo>
                  <a:pt x="f11" y="f10"/>
                </a:lnTo>
                <a:cubicBezTo>
                  <a:pt x="f11" y="f10"/>
                  <a:pt x="f11" y="f10"/>
                  <a:pt x="f11" y="f12"/>
                </a:cubicBezTo>
                <a:lnTo>
                  <a:pt x="f11" y="f12"/>
                </a:lnTo>
                <a:lnTo>
                  <a:pt x="f11" y="f12"/>
                </a:lnTo>
                <a:lnTo>
                  <a:pt x="f11" y="f12"/>
                </a:lnTo>
                <a:lnTo>
                  <a:pt x="f11" y="f12"/>
                </a:lnTo>
                <a:lnTo>
                  <a:pt x="f11" y="f12"/>
                </a:lnTo>
                <a:cubicBezTo>
                  <a:pt x="f11" y="f13"/>
                  <a:pt x="f8" y="f13"/>
                  <a:pt x="f8" y="f13"/>
                </a:cubicBezTo>
                <a:lnTo>
                  <a:pt x="f8" y="f13"/>
                </a:lnTo>
                <a:cubicBezTo>
                  <a:pt x="f14" y="f15"/>
                  <a:pt x="f14" y="f15"/>
                  <a:pt x="f14" y="f15"/>
                </a:cubicBezTo>
                <a:lnTo>
                  <a:pt x="f14" y="f15"/>
                </a:lnTo>
                <a:lnTo>
                  <a:pt x="f14" y="f15"/>
                </a:lnTo>
                <a:lnTo>
                  <a:pt x="f14" y="f15"/>
                </a:lnTo>
                <a:lnTo>
                  <a:pt x="f14" y="f15"/>
                </a:lnTo>
                <a:cubicBezTo>
                  <a:pt x="f14" y="f16"/>
                  <a:pt x="f14" y="f16"/>
                  <a:pt x="f14" y="f16"/>
                </a:cubicBezTo>
                <a:lnTo>
                  <a:pt x="f14" y="f16"/>
                </a:lnTo>
                <a:cubicBezTo>
                  <a:pt x="f14" y="f16"/>
                  <a:pt x="f14" y="f16"/>
                  <a:pt x="f17" y="f16"/>
                </a:cubicBezTo>
                <a:lnTo>
                  <a:pt x="f17" y="f16"/>
                </a:lnTo>
                <a:lnTo>
                  <a:pt x="f17" y="f16"/>
                </a:lnTo>
                <a:lnTo>
                  <a:pt x="f17" y="f16"/>
                </a:lnTo>
                <a:lnTo>
                  <a:pt x="f17" y="f16"/>
                </a:lnTo>
                <a:lnTo>
                  <a:pt x="f17" y="f16"/>
                </a:lnTo>
                <a:lnTo>
                  <a:pt x="f17" y="f16"/>
                </a:lnTo>
                <a:lnTo>
                  <a:pt x="f17" y="f16"/>
                </a:lnTo>
                <a:lnTo>
                  <a:pt x="f17" y="f16"/>
                </a:lnTo>
                <a:lnTo>
                  <a:pt x="f17" y="f16"/>
                </a:lnTo>
                <a:lnTo>
                  <a:pt x="f17" y="f16"/>
                </a:lnTo>
                <a:lnTo>
                  <a:pt x="f18" y="f16"/>
                </a:lnTo>
                <a:lnTo>
                  <a:pt x="f18" y="f5"/>
                </a:lnTo>
                <a:lnTo>
                  <a:pt x="f18" y="f5"/>
                </a:lnTo>
                <a:lnTo>
                  <a:pt x="f18" y="f5"/>
                </a:lnTo>
                <a:lnTo>
                  <a:pt x="f18" y="f5"/>
                </a:lnTo>
                <a:lnTo>
                  <a:pt x="f18" y="f5"/>
                </a:lnTo>
                <a:lnTo>
                  <a:pt x="f18" y="f5"/>
                </a:lnTo>
                <a:lnTo>
                  <a:pt x="f18" y="f5"/>
                </a:lnTo>
                <a:cubicBezTo>
                  <a:pt x="f18" y="f5"/>
                  <a:pt x="f18" y="f5"/>
                  <a:pt x="f19" y="f5"/>
                </a:cubicBezTo>
                <a:lnTo>
                  <a:pt x="f19" y="f5"/>
                </a:lnTo>
                <a:lnTo>
                  <a:pt x="f19" y="f5"/>
                </a:lnTo>
                <a:lnTo>
                  <a:pt x="f19" y="f5"/>
                </a:lnTo>
                <a:lnTo>
                  <a:pt x="f19" y="f5"/>
                </a:lnTo>
                <a:lnTo>
                  <a:pt x="f19" y="f5"/>
                </a:lnTo>
                <a:lnTo>
                  <a:pt x="f19" y="f16"/>
                </a:lnTo>
                <a:lnTo>
                  <a:pt x="f19" y="f16"/>
                </a:lnTo>
                <a:lnTo>
                  <a:pt x="f19" y="f16"/>
                </a:lnTo>
                <a:lnTo>
                  <a:pt x="f19" y="f16"/>
                </a:lnTo>
                <a:cubicBezTo>
                  <a:pt x="f20" y="f16"/>
                  <a:pt x="f20" y="f16"/>
                  <a:pt x="f20" y="f16"/>
                </a:cubicBezTo>
                <a:lnTo>
                  <a:pt x="f20" y="f16"/>
                </a:lnTo>
                <a:lnTo>
                  <a:pt x="f20" y="f16"/>
                </a:lnTo>
                <a:lnTo>
                  <a:pt x="f20" y="f16"/>
                </a:lnTo>
                <a:lnTo>
                  <a:pt x="f20" y="f16"/>
                </a:lnTo>
                <a:lnTo>
                  <a:pt x="f20" y="f16"/>
                </a:lnTo>
                <a:lnTo>
                  <a:pt x="f20" y="f16"/>
                </a:lnTo>
                <a:lnTo>
                  <a:pt x="f20" y="f16"/>
                </a:lnTo>
                <a:lnTo>
                  <a:pt x="f20" y="f16"/>
                </a:lnTo>
                <a:lnTo>
                  <a:pt x="f20" y="f16"/>
                </a:lnTo>
                <a:cubicBezTo>
                  <a:pt x="f20" y="f16"/>
                  <a:pt x="f20" y="f16"/>
                  <a:pt x="f21" y="f15"/>
                </a:cubicBezTo>
                <a:lnTo>
                  <a:pt x="f21" y="f15"/>
                </a:lnTo>
                <a:lnTo>
                  <a:pt x="f21" y="f15"/>
                </a:lnTo>
                <a:lnTo>
                  <a:pt x="f21" y="f15"/>
                </a:lnTo>
                <a:lnTo>
                  <a:pt x="f21" y="f15"/>
                </a:lnTo>
                <a:cubicBezTo>
                  <a:pt x="f16" y="f13"/>
                  <a:pt x="f16" y="f13"/>
                  <a:pt x="f16" y="f13"/>
                </a:cubicBezTo>
                <a:lnTo>
                  <a:pt x="f16" y="f13"/>
                </a:lnTo>
                <a:cubicBezTo>
                  <a:pt x="f16" y="f13"/>
                  <a:pt x="f16" y="f13"/>
                  <a:pt x="f16" y="f12"/>
                </a:cubicBezTo>
                <a:lnTo>
                  <a:pt x="f16" y="f12"/>
                </a:lnTo>
                <a:lnTo>
                  <a:pt x="f16" y="f12"/>
                </a:lnTo>
                <a:cubicBezTo>
                  <a:pt x="f16" y="f12"/>
                  <a:pt x="f16" y="f12"/>
                  <a:pt x="f5" y="f12"/>
                </a:cubicBezTo>
                <a:lnTo>
                  <a:pt x="f5" y="f12"/>
                </a:lnTo>
                <a:lnTo>
                  <a:pt x="f5" y="f12"/>
                </a:lnTo>
                <a:lnTo>
                  <a:pt x="f5" y="f12"/>
                </a:lnTo>
                <a:lnTo>
                  <a:pt x="f5" y="f12"/>
                </a:lnTo>
                <a:cubicBezTo>
                  <a:pt x="f5" y="f10"/>
                  <a:pt x="f5" y="f10"/>
                  <a:pt x="f5" y="f10"/>
                </a:cubicBezTo>
                <a:lnTo>
                  <a:pt x="f5" y="f10"/>
                </a:lnTo>
                <a:cubicBezTo>
                  <a:pt x="f16" y="f10"/>
                  <a:pt x="f16" y="f10"/>
                  <a:pt x="f16" y="f10"/>
                </a:cubicBezTo>
                <a:lnTo>
                  <a:pt x="f16" y="f10"/>
                </a:lnTo>
                <a:lnTo>
                  <a:pt x="f16" y="f10"/>
                </a:lnTo>
                <a:lnTo>
                  <a:pt x="f16" y="f10"/>
                </a:lnTo>
                <a:lnTo>
                  <a:pt x="f16" y="f10"/>
                </a:lnTo>
                <a:lnTo>
                  <a:pt x="f16" y="f9"/>
                </a:lnTo>
                <a:lnTo>
                  <a:pt x="f16" y="f9"/>
                </a:lnTo>
                <a:lnTo>
                  <a:pt x="f16" y="f9"/>
                </a:lnTo>
                <a:lnTo>
                  <a:pt x="f16" y="f9"/>
                </a:lnTo>
                <a:lnTo>
                  <a:pt x="f16" y="f9"/>
                </a:lnTo>
                <a:lnTo>
                  <a:pt x="f16" y="f9"/>
                </a:lnTo>
                <a:lnTo>
                  <a:pt x="f16" y="f9"/>
                </a:lnTo>
                <a:lnTo>
                  <a:pt x="f16" y="f9"/>
                </a:lnTo>
                <a:lnTo>
                  <a:pt x="f16" y="f9"/>
                </a:lnTo>
                <a:lnTo>
                  <a:pt x="f16" y="f9"/>
                </a:lnTo>
                <a:cubicBezTo>
                  <a:pt x="f22" y="f9"/>
                  <a:pt x="f22" y="f9"/>
                  <a:pt x="f22" y="f23"/>
                </a:cubicBezTo>
                <a:lnTo>
                  <a:pt x="f22" y="f23"/>
                </a:lnTo>
                <a:lnTo>
                  <a:pt x="f22" y="f23"/>
                </a:lnTo>
                <a:lnTo>
                  <a:pt x="f22" y="f23"/>
                </a:lnTo>
                <a:lnTo>
                  <a:pt x="f22" y="f23"/>
                </a:lnTo>
                <a:lnTo>
                  <a:pt x="f22" y="f23"/>
                </a:lnTo>
                <a:lnTo>
                  <a:pt x="f22" y="f23"/>
                </a:lnTo>
                <a:lnTo>
                  <a:pt x="f22" y="f23"/>
                </a:lnTo>
                <a:cubicBezTo>
                  <a:pt x="f24" y="f23"/>
                  <a:pt x="f24" y="f23"/>
                  <a:pt x="f24" y="f23"/>
                </a:cubicBezTo>
                <a:lnTo>
                  <a:pt x="f24" y="f23"/>
                </a:lnTo>
                <a:lnTo>
                  <a:pt x="f24" y="f23"/>
                </a:lnTo>
                <a:lnTo>
                  <a:pt x="f24" y="f23"/>
                </a:lnTo>
                <a:lnTo>
                  <a:pt x="f24" y="f23"/>
                </a:lnTo>
                <a:lnTo>
                  <a:pt x="f24" y="f23"/>
                </a:lnTo>
                <a:cubicBezTo>
                  <a:pt x="f25" y="f23"/>
                  <a:pt x="f25" y="f23"/>
                  <a:pt x="f25" y="f23"/>
                </a:cubicBezTo>
                <a:lnTo>
                  <a:pt x="f25" y="f23"/>
                </a:lnTo>
                <a:lnTo>
                  <a:pt x="f25" y="f23"/>
                </a:lnTo>
                <a:cubicBezTo>
                  <a:pt x="f25" y="f23"/>
                  <a:pt x="f25" y="f23"/>
                  <a:pt x="f25" y="f9"/>
                </a:cubicBezTo>
                <a:lnTo>
                  <a:pt x="f25" y="f9"/>
                </a:lnTo>
                <a:cubicBezTo>
                  <a:pt x="f18" y="f26"/>
                  <a:pt x="f18" y="f26"/>
                  <a:pt x="f18" y="f26"/>
                </a:cubicBezTo>
                <a:cubicBezTo>
                  <a:pt x="f27" y="f9"/>
                  <a:pt x="f27" y="f9"/>
                  <a:pt x="f27" y="f9"/>
                </a:cubicBezTo>
                <a:lnTo>
                  <a:pt x="f27" y="f9"/>
                </a:lnTo>
                <a:cubicBezTo>
                  <a:pt x="f27" y="f23"/>
                  <a:pt x="f27" y="f23"/>
                  <a:pt x="f27" y="f23"/>
                </a:cubicBezTo>
                <a:lnTo>
                  <a:pt x="f27" y="f23"/>
                </a:lnTo>
                <a:lnTo>
                  <a:pt x="f27" y="f23"/>
                </a:lnTo>
                <a:lnTo>
                  <a:pt x="f28" y="f23"/>
                </a:lnTo>
                <a:lnTo>
                  <a:pt x="f28" y="f23"/>
                </a:lnTo>
                <a:lnTo>
                  <a:pt x="f28" y="f23"/>
                </a:lnTo>
                <a:lnTo>
                  <a:pt x="f28" y="f23"/>
                </a:lnTo>
                <a:lnTo>
                  <a:pt x="f28" y="f23"/>
                </a:lnTo>
                <a:lnTo>
                  <a:pt x="f29" y="f23"/>
                </a:lnTo>
                <a:lnTo>
                  <a:pt x="f29" y="f23"/>
                </a:lnTo>
                <a:lnTo>
                  <a:pt x="f29" y="f23"/>
                </a:lnTo>
                <a:lnTo>
                  <a:pt x="f29" y="f23"/>
                </a:lnTo>
                <a:lnTo>
                  <a:pt x="f29" y="f23"/>
                </a:lnTo>
                <a:lnTo>
                  <a:pt x="f29" y="f23"/>
                </a:lnTo>
                <a:lnTo>
                  <a:pt x="f29" y="f23"/>
                </a:lnTo>
                <a:lnTo>
                  <a:pt x="f29" y="f23"/>
                </a:lnTo>
                <a:lnTo>
                  <a:pt x="f29" y="f23"/>
                </a:lnTo>
                <a:cubicBezTo>
                  <a:pt x="f8" y="f23"/>
                  <a:pt x="f8" y="f9"/>
                  <a:pt x="f8" y="f9"/>
                </a:cubicBezTo>
                <a:close/>
                <a:moveTo>
                  <a:pt x="f17" y="f30"/>
                </a:moveTo>
                <a:lnTo>
                  <a:pt x="f17" y="f30"/>
                </a:lnTo>
                <a:lnTo>
                  <a:pt x="f17" y="f30"/>
                </a:lnTo>
                <a:lnTo>
                  <a:pt x="f17" y="f30"/>
                </a:lnTo>
                <a:lnTo>
                  <a:pt x="f17" y="f30"/>
                </a:lnTo>
                <a:lnTo>
                  <a:pt x="f17" y="f30"/>
                </a:lnTo>
                <a:lnTo>
                  <a:pt x="f17" y="f30"/>
                </a:lnTo>
                <a:lnTo>
                  <a:pt x="f17" y="f30"/>
                </a:lnTo>
                <a:cubicBezTo>
                  <a:pt x="f17" y="f30"/>
                  <a:pt x="f17" y="f30"/>
                  <a:pt x="f18" y="f30"/>
                </a:cubicBezTo>
                <a:lnTo>
                  <a:pt x="f18" y="f30"/>
                </a:lnTo>
                <a:lnTo>
                  <a:pt x="f18" y="f30"/>
                </a:lnTo>
                <a:lnTo>
                  <a:pt x="f18" y="f30"/>
                </a:lnTo>
                <a:lnTo>
                  <a:pt x="f18" y="f30"/>
                </a:lnTo>
                <a:lnTo>
                  <a:pt x="f18" y="f30"/>
                </a:lnTo>
                <a:lnTo>
                  <a:pt x="f18" y="f30"/>
                </a:lnTo>
                <a:lnTo>
                  <a:pt x="f18" y="f30"/>
                </a:lnTo>
                <a:lnTo>
                  <a:pt x="f18" y="f30"/>
                </a:lnTo>
                <a:cubicBezTo>
                  <a:pt x="f19" y="f30"/>
                  <a:pt x="f19" y="f30"/>
                  <a:pt x="f19" y="f30"/>
                </a:cubicBezTo>
                <a:lnTo>
                  <a:pt x="f19" y="f30"/>
                </a:lnTo>
                <a:lnTo>
                  <a:pt x="f19" y="f30"/>
                </a:lnTo>
                <a:lnTo>
                  <a:pt x="f19" y="f30"/>
                </a:lnTo>
                <a:lnTo>
                  <a:pt x="f19" y="f30"/>
                </a:lnTo>
                <a:lnTo>
                  <a:pt x="f19" y="f30"/>
                </a:lnTo>
                <a:lnTo>
                  <a:pt x="f19" y="f30"/>
                </a:lnTo>
                <a:lnTo>
                  <a:pt x="f19" y="f30"/>
                </a:lnTo>
                <a:lnTo>
                  <a:pt x="f20" y="f30"/>
                </a:lnTo>
                <a:lnTo>
                  <a:pt x="f20" y="f30"/>
                </a:lnTo>
                <a:lnTo>
                  <a:pt x="f20" y="f30"/>
                </a:lnTo>
                <a:lnTo>
                  <a:pt x="f20" y="f30"/>
                </a:lnTo>
                <a:lnTo>
                  <a:pt x="f20" y="f30"/>
                </a:lnTo>
                <a:cubicBezTo>
                  <a:pt x="f31" y="f32"/>
                  <a:pt x="f31" y="f32"/>
                  <a:pt x="f31" y="f32"/>
                </a:cubicBezTo>
                <a:cubicBezTo>
                  <a:pt x="f18" y="f33"/>
                  <a:pt x="f18" y="f33"/>
                  <a:pt x="f18" y="f33"/>
                </a:cubicBezTo>
                <a:cubicBezTo>
                  <a:pt x="f34" y="f32"/>
                  <a:pt x="f34" y="f32"/>
                  <a:pt x="f34" y="f32"/>
                </a:cubicBezTo>
                <a:lnTo>
                  <a:pt x="f17" y="f30"/>
                </a:lnTo>
                <a:close/>
              </a:path>
            </a:pathLst>
          </a:custGeom>
          <a:solidFill>
            <a:srgbClr val="FFFFFF"/>
          </a:solid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grpSp>
        <p:nvGrpSpPr>
          <p:cNvPr id="62" name="Group 73">
            <a:extLst>
              <a:ext uri="{FF2B5EF4-FFF2-40B4-BE49-F238E27FC236}">
                <a16:creationId xmlns:a16="http://schemas.microsoft.com/office/drawing/2014/main" id="{7AEE9E1E-F1EC-A830-C1F8-FA6B98D06EE9}"/>
              </a:ext>
            </a:extLst>
          </p:cNvPr>
          <p:cNvGrpSpPr/>
          <p:nvPr/>
        </p:nvGrpSpPr>
        <p:grpSpPr>
          <a:xfrm>
            <a:off x="7091738" y="4823304"/>
            <a:ext cx="277236" cy="354503"/>
            <a:chOff x="7091738" y="4823304"/>
            <a:chExt cx="277236" cy="354503"/>
          </a:xfrm>
        </p:grpSpPr>
        <p:sp>
          <p:nvSpPr>
            <p:cNvPr id="63" name="Freeform 438">
              <a:extLst>
                <a:ext uri="{FF2B5EF4-FFF2-40B4-BE49-F238E27FC236}">
                  <a16:creationId xmlns:a16="http://schemas.microsoft.com/office/drawing/2014/main" id="{21B45E83-DC89-347D-0020-3A6B5A554601}"/>
                </a:ext>
              </a:extLst>
            </p:cNvPr>
            <p:cNvSpPr/>
            <p:nvPr/>
          </p:nvSpPr>
          <p:spPr>
            <a:xfrm>
              <a:off x="7091738" y="4823304"/>
              <a:ext cx="277236" cy="354503"/>
            </a:xfrm>
            <a:custGeom>
              <a:avLst/>
              <a:gdLst>
                <a:gd name="f0" fmla="val 10800000"/>
                <a:gd name="f1" fmla="val 5400000"/>
                <a:gd name="f2" fmla="val 180"/>
                <a:gd name="f3" fmla="val w"/>
                <a:gd name="f4" fmla="val h"/>
                <a:gd name="f5" fmla="val 0"/>
                <a:gd name="f6" fmla="val 538"/>
                <a:gd name="f7" fmla="val 687"/>
                <a:gd name="f8" fmla="val 502"/>
                <a:gd name="f9" fmla="val 325"/>
                <a:gd name="f10" fmla="val 493"/>
                <a:gd name="f11" fmla="val 484"/>
                <a:gd name="f12" fmla="val 220"/>
                <a:gd name="f13" fmla="val 97"/>
                <a:gd name="f14" fmla="val 387"/>
                <a:gd name="f15" fmla="val 273"/>
                <a:gd name="f16" fmla="val 150"/>
                <a:gd name="f17" fmla="val 53"/>
                <a:gd name="f18" fmla="val 36"/>
                <a:gd name="f19" fmla="val 18"/>
                <a:gd name="f20" fmla="val 334"/>
                <a:gd name="f21" fmla="val 352"/>
                <a:gd name="f22" fmla="val 660"/>
                <a:gd name="f23" fmla="val 677"/>
                <a:gd name="f24" fmla="val 686"/>
                <a:gd name="f25" fmla="val 519"/>
                <a:gd name="f26" fmla="val 537"/>
                <a:gd name="f27" fmla="val 123"/>
                <a:gd name="f28" fmla="val 176"/>
                <a:gd name="f29" fmla="val 44"/>
                <a:gd name="f30" fmla="val 361"/>
                <a:gd name="f31" fmla="val 440"/>
                <a:gd name="f32" fmla="val 642"/>
                <a:gd name="f33" fmla="val 369"/>
                <a:gd name="f34" fmla="+- 0 0 -90"/>
                <a:gd name="f35" fmla="*/ f3 1 538"/>
                <a:gd name="f36" fmla="*/ f4 1 687"/>
                <a:gd name="f37" fmla="val f5"/>
                <a:gd name="f38" fmla="val f6"/>
                <a:gd name="f39" fmla="val f7"/>
                <a:gd name="f40" fmla="*/ f34 f0 1"/>
                <a:gd name="f41" fmla="+- f39 0 f37"/>
                <a:gd name="f42" fmla="+- f38 0 f37"/>
                <a:gd name="f43" fmla="*/ f40 1 f2"/>
                <a:gd name="f44" fmla="*/ f42 1 538"/>
                <a:gd name="f45" fmla="*/ f41 1 687"/>
                <a:gd name="f46" fmla="*/ 502 f42 1"/>
                <a:gd name="f47" fmla="*/ 325 f41 1"/>
                <a:gd name="f48" fmla="*/ 493 f42 1"/>
                <a:gd name="f49" fmla="*/ 484 f42 1"/>
                <a:gd name="f50" fmla="*/ 220 f41 1"/>
                <a:gd name="f51" fmla="*/ 273 f42 1"/>
                <a:gd name="f52" fmla="*/ 0 f41 1"/>
                <a:gd name="f53" fmla="*/ 53 f42 1"/>
                <a:gd name="f54" fmla="*/ 36 f42 1"/>
                <a:gd name="f55" fmla="*/ 0 f42 1"/>
                <a:gd name="f56" fmla="*/ 352 f41 1"/>
                <a:gd name="f57" fmla="*/ 660 f41 1"/>
                <a:gd name="f58" fmla="*/ 686 f41 1"/>
                <a:gd name="f59" fmla="*/ 537 f42 1"/>
                <a:gd name="f60" fmla="*/ 97 f42 1"/>
                <a:gd name="f61" fmla="*/ 44 f41 1"/>
                <a:gd name="f62" fmla="*/ 440 f42 1"/>
                <a:gd name="f63" fmla="*/ 642 f41 1"/>
                <a:gd name="f64" fmla="*/ 369 f41 1"/>
                <a:gd name="f65" fmla="+- f43 0 f1"/>
                <a:gd name="f66" fmla="*/ f46 1 538"/>
                <a:gd name="f67" fmla="*/ f47 1 687"/>
                <a:gd name="f68" fmla="*/ f48 1 538"/>
                <a:gd name="f69" fmla="*/ f49 1 538"/>
                <a:gd name="f70" fmla="*/ f50 1 687"/>
                <a:gd name="f71" fmla="*/ f51 1 538"/>
                <a:gd name="f72" fmla="*/ f52 1 687"/>
                <a:gd name="f73" fmla="*/ f53 1 538"/>
                <a:gd name="f74" fmla="*/ f54 1 538"/>
                <a:gd name="f75" fmla="*/ f55 1 538"/>
                <a:gd name="f76" fmla="*/ f56 1 687"/>
                <a:gd name="f77" fmla="*/ f57 1 687"/>
                <a:gd name="f78" fmla="*/ f58 1 687"/>
                <a:gd name="f79" fmla="*/ f59 1 538"/>
                <a:gd name="f80" fmla="*/ f60 1 538"/>
                <a:gd name="f81" fmla="*/ f61 1 687"/>
                <a:gd name="f82" fmla="*/ f62 1 538"/>
                <a:gd name="f83" fmla="*/ f63 1 687"/>
                <a:gd name="f84" fmla="*/ f64 1 687"/>
                <a:gd name="f85" fmla="*/ 0 1 f44"/>
                <a:gd name="f86" fmla="*/ f38 1 f44"/>
                <a:gd name="f87" fmla="*/ 0 1 f45"/>
                <a:gd name="f88" fmla="*/ f39 1 f45"/>
                <a:gd name="f89" fmla="*/ f66 1 f44"/>
                <a:gd name="f90" fmla="*/ f67 1 f45"/>
                <a:gd name="f91" fmla="*/ f68 1 f44"/>
                <a:gd name="f92" fmla="*/ f69 1 f44"/>
                <a:gd name="f93" fmla="*/ f70 1 f45"/>
                <a:gd name="f94" fmla="*/ f71 1 f44"/>
                <a:gd name="f95" fmla="*/ f72 1 f45"/>
                <a:gd name="f96" fmla="*/ f73 1 f44"/>
                <a:gd name="f97" fmla="*/ f74 1 f44"/>
                <a:gd name="f98" fmla="*/ f75 1 f44"/>
                <a:gd name="f99" fmla="*/ f76 1 f45"/>
                <a:gd name="f100" fmla="*/ f77 1 f45"/>
                <a:gd name="f101" fmla="*/ f78 1 f45"/>
                <a:gd name="f102" fmla="*/ f79 1 f44"/>
                <a:gd name="f103" fmla="*/ f80 1 f44"/>
                <a:gd name="f104" fmla="*/ f81 1 f45"/>
                <a:gd name="f105" fmla="*/ f82 1 f44"/>
                <a:gd name="f106" fmla="*/ f83 1 f45"/>
                <a:gd name="f107" fmla="*/ f84 1 f45"/>
                <a:gd name="f108" fmla="*/ f85 f35 1"/>
                <a:gd name="f109" fmla="*/ f86 f35 1"/>
                <a:gd name="f110" fmla="*/ f88 f36 1"/>
                <a:gd name="f111" fmla="*/ f87 f36 1"/>
                <a:gd name="f112" fmla="*/ f89 f35 1"/>
                <a:gd name="f113" fmla="*/ f90 f36 1"/>
                <a:gd name="f114" fmla="*/ f91 f35 1"/>
                <a:gd name="f115" fmla="*/ f92 f35 1"/>
                <a:gd name="f116" fmla="*/ f93 f36 1"/>
                <a:gd name="f117" fmla="*/ f94 f35 1"/>
                <a:gd name="f118" fmla="*/ f95 f36 1"/>
                <a:gd name="f119" fmla="*/ f96 f35 1"/>
                <a:gd name="f120" fmla="*/ f97 f35 1"/>
                <a:gd name="f121" fmla="*/ f98 f35 1"/>
                <a:gd name="f122" fmla="*/ f99 f36 1"/>
                <a:gd name="f123" fmla="*/ f100 f36 1"/>
                <a:gd name="f124" fmla="*/ f101 f36 1"/>
                <a:gd name="f125" fmla="*/ f102 f35 1"/>
                <a:gd name="f126" fmla="*/ f103 f35 1"/>
                <a:gd name="f127" fmla="*/ f104 f36 1"/>
                <a:gd name="f128" fmla="*/ f105 f35 1"/>
                <a:gd name="f129" fmla="*/ f106 f36 1"/>
                <a:gd name="f130" fmla="*/ f107 f36 1"/>
              </a:gdLst>
              <a:ahLst/>
              <a:cxnLst>
                <a:cxn ang="3cd4">
                  <a:pos x="hc" y="t"/>
                </a:cxn>
                <a:cxn ang="0">
                  <a:pos x="r" y="vc"/>
                </a:cxn>
                <a:cxn ang="cd4">
                  <a:pos x="hc" y="b"/>
                </a:cxn>
                <a:cxn ang="cd2">
                  <a:pos x="l" y="vc"/>
                </a:cxn>
                <a:cxn ang="f65">
                  <a:pos x="f112" y="f113"/>
                </a:cxn>
                <a:cxn ang="f65">
                  <a:pos x="f112" y="f113"/>
                </a:cxn>
                <a:cxn ang="f65">
                  <a:pos x="f114" y="f113"/>
                </a:cxn>
                <a:cxn ang="f65">
                  <a:pos x="f115" y="f116"/>
                </a:cxn>
                <a:cxn ang="f65">
                  <a:pos x="f117" y="f118"/>
                </a:cxn>
                <a:cxn ang="f65">
                  <a:pos x="f119" y="f116"/>
                </a:cxn>
                <a:cxn ang="f65">
                  <a:pos x="f119" y="f113"/>
                </a:cxn>
                <a:cxn ang="f65">
                  <a:pos x="f120" y="f113"/>
                </a:cxn>
                <a:cxn ang="f65">
                  <a:pos x="f121" y="f122"/>
                </a:cxn>
                <a:cxn ang="f65">
                  <a:pos x="f121" y="f123"/>
                </a:cxn>
                <a:cxn ang="f65">
                  <a:pos x="f120" y="f124"/>
                </a:cxn>
                <a:cxn ang="f65">
                  <a:pos x="f112" y="f124"/>
                </a:cxn>
                <a:cxn ang="f65">
                  <a:pos x="f125" y="f123"/>
                </a:cxn>
                <a:cxn ang="f65">
                  <a:pos x="f125" y="f122"/>
                </a:cxn>
                <a:cxn ang="f65">
                  <a:pos x="f112" y="f113"/>
                </a:cxn>
                <a:cxn ang="f65">
                  <a:pos x="f126" y="f116"/>
                </a:cxn>
                <a:cxn ang="f65">
                  <a:pos x="f126" y="f116"/>
                </a:cxn>
                <a:cxn ang="f65">
                  <a:pos x="f117" y="f127"/>
                </a:cxn>
                <a:cxn ang="f65">
                  <a:pos x="f128" y="f116"/>
                </a:cxn>
                <a:cxn ang="f65">
                  <a:pos x="f128" y="f113"/>
                </a:cxn>
                <a:cxn ang="f65">
                  <a:pos x="f126" y="f113"/>
                </a:cxn>
                <a:cxn ang="f65">
                  <a:pos x="f126" y="f116"/>
                </a:cxn>
                <a:cxn ang="f65">
                  <a:pos x="f114" y="f129"/>
                </a:cxn>
                <a:cxn ang="f65">
                  <a:pos x="f114" y="f129"/>
                </a:cxn>
                <a:cxn ang="f65">
                  <a:pos x="f119" y="f129"/>
                </a:cxn>
                <a:cxn ang="f65">
                  <a:pos x="f119" y="f130"/>
                </a:cxn>
                <a:cxn ang="f65">
                  <a:pos x="f114" y="f130"/>
                </a:cxn>
                <a:cxn ang="f65">
                  <a:pos x="f114" y="f129"/>
                </a:cxn>
              </a:cxnLst>
              <a:rect l="f108" t="f111" r="f109" b="f110"/>
              <a:pathLst>
                <a:path w="538" h="687">
                  <a:moveTo>
                    <a:pt x="f8" y="f9"/>
                  </a:moveTo>
                  <a:lnTo>
                    <a:pt x="f8" y="f9"/>
                  </a:lnTo>
                  <a:cubicBezTo>
                    <a:pt x="f10" y="f9"/>
                    <a:pt x="f10" y="f9"/>
                    <a:pt x="f10" y="f9"/>
                  </a:cubicBezTo>
                  <a:cubicBezTo>
                    <a:pt x="f11" y="f12"/>
                    <a:pt x="f11" y="f12"/>
                    <a:pt x="f11" y="f12"/>
                  </a:cubicBezTo>
                  <a:cubicBezTo>
                    <a:pt x="f11" y="f13"/>
                    <a:pt x="f14" y="f5"/>
                    <a:pt x="f15" y="f5"/>
                  </a:cubicBezTo>
                  <a:cubicBezTo>
                    <a:pt x="f16" y="f5"/>
                    <a:pt x="f17" y="f13"/>
                    <a:pt x="f17" y="f12"/>
                  </a:cubicBezTo>
                  <a:cubicBezTo>
                    <a:pt x="f17" y="f9"/>
                    <a:pt x="f17" y="f9"/>
                    <a:pt x="f17" y="f9"/>
                  </a:cubicBezTo>
                  <a:cubicBezTo>
                    <a:pt x="f18" y="f9"/>
                    <a:pt x="f18" y="f9"/>
                    <a:pt x="f18" y="f9"/>
                  </a:cubicBezTo>
                  <a:cubicBezTo>
                    <a:pt x="f19" y="f9"/>
                    <a:pt x="f5" y="f20"/>
                    <a:pt x="f5" y="f21"/>
                  </a:cubicBezTo>
                  <a:cubicBezTo>
                    <a:pt x="f5" y="f22"/>
                    <a:pt x="f5" y="f22"/>
                    <a:pt x="f5" y="f22"/>
                  </a:cubicBezTo>
                  <a:cubicBezTo>
                    <a:pt x="f5" y="f23"/>
                    <a:pt x="f19" y="f24"/>
                    <a:pt x="f18" y="f24"/>
                  </a:cubicBezTo>
                  <a:cubicBezTo>
                    <a:pt x="f8" y="f24"/>
                    <a:pt x="f8" y="f24"/>
                    <a:pt x="f8" y="f24"/>
                  </a:cubicBezTo>
                  <a:cubicBezTo>
                    <a:pt x="f25" y="f24"/>
                    <a:pt x="f26" y="f23"/>
                    <a:pt x="f26" y="f22"/>
                  </a:cubicBezTo>
                  <a:cubicBezTo>
                    <a:pt x="f26" y="f21"/>
                    <a:pt x="f26" y="f21"/>
                    <a:pt x="f26" y="f21"/>
                  </a:cubicBezTo>
                  <a:cubicBezTo>
                    <a:pt x="f26" y="f20"/>
                    <a:pt x="f25" y="f9"/>
                    <a:pt x="f8" y="f9"/>
                  </a:cubicBezTo>
                  <a:close/>
                  <a:moveTo>
                    <a:pt x="f13" y="f12"/>
                  </a:moveTo>
                  <a:lnTo>
                    <a:pt x="f13" y="f12"/>
                  </a:lnTo>
                  <a:cubicBezTo>
                    <a:pt x="f13" y="f27"/>
                    <a:pt x="f28" y="f29"/>
                    <a:pt x="f15" y="f29"/>
                  </a:cubicBezTo>
                  <a:cubicBezTo>
                    <a:pt x="f30" y="f29"/>
                    <a:pt x="f31" y="f27"/>
                    <a:pt x="f31" y="f12"/>
                  </a:cubicBezTo>
                  <a:cubicBezTo>
                    <a:pt x="f31" y="f9"/>
                    <a:pt x="f31" y="f9"/>
                    <a:pt x="f31" y="f9"/>
                  </a:cubicBezTo>
                  <a:cubicBezTo>
                    <a:pt x="f13" y="f9"/>
                    <a:pt x="f13" y="f9"/>
                    <a:pt x="f13" y="f9"/>
                  </a:cubicBezTo>
                  <a:lnTo>
                    <a:pt x="f13" y="f12"/>
                  </a:lnTo>
                  <a:close/>
                  <a:moveTo>
                    <a:pt x="f10" y="f32"/>
                  </a:moveTo>
                  <a:lnTo>
                    <a:pt x="f10" y="f32"/>
                  </a:lnTo>
                  <a:cubicBezTo>
                    <a:pt x="f17" y="f32"/>
                    <a:pt x="f17" y="f32"/>
                    <a:pt x="f17" y="f32"/>
                  </a:cubicBezTo>
                  <a:cubicBezTo>
                    <a:pt x="f17" y="f33"/>
                    <a:pt x="f17" y="f33"/>
                    <a:pt x="f17" y="f33"/>
                  </a:cubicBezTo>
                  <a:cubicBezTo>
                    <a:pt x="f10" y="f33"/>
                    <a:pt x="f10" y="f33"/>
                    <a:pt x="f10" y="f33"/>
                  </a:cubicBezTo>
                  <a:lnTo>
                    <a:pt x="f10" y="f32"/>
                  </a:lnTo>
                  <a:close/>
                </a:path>
              </a:pathLst>
            </a:custGeom>
            <a:solidFill>
              <a:srgbClr val="FFFFFF"/>
            </a:solid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64" name="Freeform 439">
              <a:extLst>
                <a:ext uri="{FF2B5EF4-FFF2-40B4-BE49-F238E27FC236}">
                  <a16:creationId xmlns:a16="http://schemas.microsoft.com/office/drawing/2014/main" id="{BCF7B2F8-4C01-F818-012E-BD62B0C998B8}"/>
                </a:ext>
              </a:extLst>
            </p:cNvPr>
            <p:cNvSpPr/>
            <p:nvPr/>
          </p:nvSpPr>
          <p:spPr>
            <a:xfrm>
              <a:off x="7287173" y="5050551"/>
              <a:ext cx="22722" cy="68177"/>
            </a:xfrm>
            <a:custGeom>
              <a:avLst/>
              <a:gdLst>
                <a:gd name="f0" fmla="val 10800000"/>
                <a:gd name="f1" fmla="val 5400000"/>
                <a:gd name="f2" fmla="val 180"/>
                <a:gd name="f3" fmla="val w"/>
                <a:gd name="f4" fmla="val h"/>
                <a:gd name="f5" fmla="val 0"/>
                <a:gd name="f6" fmla="val 45"/>
                <a:gd name="f7" fmla="val 133"/>
                <a:gd name="f8" fmla="val 26"/>
                <a:gd name="f9" fmla="val 132"/>
                <a:gd name="f10" fmla="val 35"/>
                <a:gd name="f11" fmla="val 44"/>
                <a:gd name="f12" fmla="val 123"/>
                <a:gd name="f13" fmla="val 105"/>
                <a:gd name="f14" fmla="val 17"/>
                <a:gd name="f15" fmla="val 8"/>
                <a:gd name="f16" fmla="+- 0 0 -90"/>
                <a:gd name="f17" fmla="*/ f3 1 45"/>
                <a:gd name="f18" fmla="*/ f4 1 133"/>
                <a:gd name="f19" fmla="val f5"/>
                <a:gd name="f20" fmla="val f6"/>
                <a:gd name="f21" fmla="val f7"/>
                <a:gd name="f22" fmla="*/ f16 f0 1"/>
                <a:gd name="f23" fmla="+- f21 0 f19"/>
                <a:gd name="f24" fmla="+- f20 0 f19"/>
                <a:gd name="f25" fmla="*/ f22 1 f2"/>
                <a:gd name="f26" fmla="*/ f24 1 45"/>
                <a:gd name="f27" fmla="*/ f23 1 133"/>
                <a:gd name="f28" fmla="*/ 26 f24 1"/>
                <a:gd name="f29" fmla="*/ 132 f23 1"/>
                <a:gd name="f30" fmla="*/ 44 f24 1"/>
                <a:gd name="f31" fmla="*/ 105 f23 1"/>
                <a:gd name="f32" fmla="*/ 26 f23 1"/>
                <a:gd name="f33" fmla="*/ 0 f23 1"/>
                <a:gd name="f34" fmla="*/ 0 f24 1"/>
                <a:gd name="f35" fmla="+- f25 0 f1"/>
                <a:gd name="f36" fmla="*/ f28 1 45"/>
                <a:gd name="f37" fmla="*/ f29 1 133"/>
                <a:gd name="f38" fmla="*/ f30 1 45"/>
                <a:gd name="f39" fmla="*/ f31 1 133"/>
                <a:gd name="f40" fmla="*/ f32 1 133"/>
                <a:gd name="f41" fmla="*/ f33 1 133"/>
                <a:gd name="f42" fmla="*/ f34 1 45"/>
                <a:gd name="f43" fmla="*/ 0 1 f26"/>
                <a:gd name="f44" fmla="*/ f20 1 f26"/>
                <a:gd name="f45" fmla="*/ 0 1 f27"/>
                <a:gd name="f46" fmla="*/ f21 1 f27"/>
                <a:gd name="f47" fmla="*/ f36 1 f26"/>
                <a:gd name="f48" fmla="*/ f37 1 f27"/>
                <a:gd name="f49" fmla="*/ f38 1 f26"/>
                <a:gd name="f50" fmla="*/ f39 1 f27"/>
                <a:gd name="f51" fmla="*/ f40 1 f27"/>
                <a:gd name="f52" fmla="*/ f41 1 f27"/>
                <a:gd name="f53" fmla="*/ f42 1 f26"/>
                <a:gd name="f54" fmla="*/ f43 f17 1"/>
                <a:gd name="f55" fmla="*/ f44 f17 1"/>
                <a:gd name="f56" fmla="*/ f46 f18 1"/>
                <a:gd name="f57" fmla="*/ f45 f18 1"/>
                <a:gd name="f58" fmla="*/ f47 f17 1"/>
                <a:gd name="f59" fmla="*/ f48 f18 1"/>
                <a:gd name="f60" fmla="*/ f49 f17 1"/>
                <a:gd name="f61" fmla="*/ f50 f18 1"/>
                <a:gd name="f62" fmla="*/ f51 f18 1"/>
                <a:gd name="f63" fmla="*/ f52 f18 1"/>
                <a:gd name="f64" fmla="*/ f53 f17 1"/>
              </a:gdLst>
              <a:ahLst/>
              <a:cxnLst>
                <a:cxn ang="3cd4">
                  <a:pos x="hc" y="t"/>
                </a:cxn>
                <a:cxn ang="0">
                  <a:pos x="r" y="vc"/>
                </a:cxn>
                <a:cxn ang="cd4">
                  <a:pos x="hc" y="b"/>
                </a:cxn>
                <a:cxn ang="cd2">
                  <a:pos x="l" y="vc"/>
                </a:cxn>
                <a:cxn ang="f35">
                  <a:pos x="f58" y="f59"/>
                </a:cxn>
                <a:cxn ang="f35">
                  <a:pos x="f58" y="f59"/>
                </a:cxn>
                <a:cxn ang="f35">
                  <a:pos x="f60" y="f61"/>
                </a:cxn>
                <a:cxn ang="f35">
                  <a:pos x="f60" y="f62"/>
                </a:cxn>
                <a:cxn ang="f35">
                  <a:pos x="f58" y="f63"/>
                </a:cxn>
                <a:cxn ang="f35">
                  <a:pos x="f64" y="f62"/>
                </a:cxn>
                <a:cxn ang="f35">
                  <a:pos x="f64" y="f61"/>
                </a:cxn>
                <a:cxn ang="f35">
                  <a:pos x="f58" y="f59"/>
                </a:cxn>
              </a:cxnLst>
              <a:rect l="f54" t="f57" r="f55" b="f56"/>
              <a:pathLst>
                <a:path w="45" h="133">
                  <a:moveTo>
                    <a:pt x="f8" y="f9"/>
                  </a:moveTo>
                  <a:lnTo>
                    <a:pt x="f8" y="f9"/>
                  </a:lnTo>
                  <a:cubicBezTo>
                    <a:pt x="f10" y="f9"/>
                    <a:pt x="f11" y="f12"/>
                    <a:pt x="f11" y="f13"/>
                  </a:cubicBezTo>
                  <a:cubicBezTo>
                    <a:pt x="f11" y="f8"/>
                    <a:pt x="f11" y="f8"/>
                    <a:pt x="f11" y="f8"/>
                  </a:cubicBezTo>
                  <a:cubicBezTo>
                    <a:pt x="f11" y="f14"/>
                    <a:pt x="f10" y="f5"/>
                    <a:pt x="f8" y="f5"/>
                  </a:cubicBezTo>
                  <a:cubicBezTo>
                    <a:pt x="f15" y="f5"/>
                    <a:pt x="f5" y="f14"/>
                    <a:pt x="f5" y="f8"/>
                  </a:cubicBezTo>
                  <a:cubicBezTo>
                    <a:pt x="f5" y="f13"/>
                    <a:pt x="f5" y="f13"/>
                    <a:pt x="f5" y="f13"/>
                  </a:cubicBezTo>
                  <a:cubicBezTo>
                    <a:pt x="f5" y="f12"/>
                    <a:pt x="f15" y="f9"/>
                    <a:pt x="f8" y="f9"/>
                  </a:cubicBezTo>
                </a:path>
              </a:pathLst>
            </a:custGeom>
            <a:no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grpSp>
      <p:sp>
        <p:nvSpPr>
          <p:cNvPr id="65" name="Freeform 435">
            <a:extLst>
              <a:ext uri="{FF2B5EF4-FFF2-40B4-BE49-F238E27FC236}">
                <a16:creationId xmlns:a16="http://schemas.microsoft.com/office/drawing/2014/main" id="{FAFA52DE-D8AB-23A3-69EB-5DFA82D8C632}"/>
              </a:ext>
            </a:extLst>
          </p:cNvPr>
          <p:cNvSpPr/>
          <p:nvPr/>
        </p:nvSpPr>
        <p:spPr>
          <a:xfrm>
            <a:off x="6170992" y="5525563"/>
            <a:ext cx="359048" cy="227246"/>
          </a:xfrm>
          <a:custGeom>
            <a:avLst/>
            <a:gdLst>
              <a:gd name="f0" fmla="val 10800000"/>
              <a:gd name="f1" fmla="val 5400000"/>
              <a:gd name="f2" fmla="val 180"/>
              <a:gd name="f3" fmla="val w"/>
              <a:gd name="f4" fmla="val h"/>
              <a:gd name="f5" fmla="val 0"/>
              <a:gd name="f6" fmla="val 696"/>
              <a:gd name="f7" fmla="val 441"/>
              <a:gd name="f8" fmla="val 695"/>
              <a:gd name="f9" fmla="val 27"/>
              <a:gd name="f10" fmla="val 18"/>
              <a:gd name="f11" fmla="val 686"/>
              <a:gd name="f12" fmla="val 9"/>
              <a:gd name="f13" fmla="val 669"/>
              <a:gd name="f14" fmla="val 660"/>
              <a:gd name="f15" fmla="val 35"/>
              <a:gd name="f16" fmla="val 26"/>
              <a:gd name="f17" fmla="val 414"/>
              <a:gd name="f18" fmla="val 431"/>
              <a:gd name="f19" fmla="val 440"/>
              <a:gd name="f20" fmla="val 678"/>
              <a:gd name="f21" fmla="val 343"/>
              <a:gd name="f22" fmla="val 167"/>
              <a:gd name="f23" fmla="val 106"/>
              <a:gd name="f24" fmla="val 44"/>
              <a:gd name="f25" fmla="val 589"/>
              <a:gd name="f26" fmla="val 396"/>
              <a:gd name="f27" fmla="val 62"/>
              <a:gd name="f28" fmla="val 334"/>
              <a:gd name="f29" fmla="val 211"/>
              <a:gd name="f30" fmla="val 220"/>
              <a:gd name="f31" fmla="val 352"/>
              <a:gd name="f32" fmla="val 361"/>
              <a:gd name="f33" fmla="val 651"/>
              <a:gd name="f34" fmla="+- 0 0 -90"/>
              <a:gd name="f35" fmla="*/ f3 1 696"/>
              <a:gd name="f36" fmla="*/ f4 1 441"/>
              <a:gd name="f37" fmla="val f5"/>
              <a:gd name="f38" fmla="val f6"/>
              <a:gd name="f39" fmla="val f7"/>
              <a:gd name="f40" fmla="*/ f34 f0 1"/>
              <a:gd name="f41" fmla="+- f39 0 f37"/>
              <a:gd name="f42" fmla="+- f38 0 f37"/>
              <a:gd name="f43" fmla="*/ f40 1 f2"/>
              <a:gd name="f44" fmla="*/ f42 1 696"/>
              <a:gd name="f45" fmla="*/ f41 1 441"/>
              <a:gd name="f46" fmla="*/ 695 f42 1"/>
              <a:gd name="f47" fmla="*/ 27 f41 1"/>
              <a:gd name="f48" fmla="*/ 18 f41 1"/>
              <a:gd name="f49" fmla="*/ 686 f42 1"/>
              <a:gd name="f50" fmla="*/ 9 f41 1"/>
              <a:gd name="f51" fmla="*/ 660 f42 1"/>
              <a:gd name="f52" fmla="*/ 0 f41 1"/>
              <a:gd name="f53" fmla="*/ 35 f42 1"/>
              <a:gd name="f54" fmla="*/ 9 f42 1"/>
              <a:gd name="f55" fmla="*/ 0 f42 1"/>
              <a:gd name="f56" fmla="*/ 35 f41 1"/>
              <a:gd name="f57" fmla="*/ 414 f41 1"/>
              <a:gd name="f58" fmla="*/ 440 f41 1"/>
              <a:gd name="f59" fmla="*/ 343 f42 1"/>
              <a:gd name="f60" fmla="*/ 167 f41 1"/>
              <a:gd name="f61" fmla="*/ 106 f42 1"/>
              <a:gd name="f62" fmla="*/ 44 f41 1"/>
              <a:gd name="f63" fmla="*/ 589 f42 1"/>
              <a:gd name="f64" fmla="*/ 44 f42 1"/>
              <a:gd name="f65" fmla="*/ 396 f41 1"/>
              <a:gd name="f66" fmla="*/ 62 f41 1"/>
              <a:gd name="f67" fmla="*/ 334 f42 1"/>
              <a:gd name="f68" fmla="*/ 211 f41 1"/>
              <a:gd name="f69" fmla="*/ 220 f41 1"/>
              <a:gd name="f70" fmla="*/ 352 f42 1"/>
              <a:gd name="f71" fmla="*/ 361 f42 1"/>
              <a:gd name="f72" fmla="*/ 651 f42 1"/>
              <a:gd name="f73" fmla="+- f43 0 f1"/>
              <a:gd name="f74" fmla="*/ f46 1 696"/>
              <a:gd name="f75" fmla="*/ f47 1 441"/>
              <a:gd name="f76" fmla="*/ f48 1 441"/>
              <a:gd name="f77" fmla="*/ f49 1 696"/>
              <a:gd name="f78" fmla="*/ f50 1 441"/>
              <a:gd name="f79" fmla="*/ f51 1 696"/>
              <a:gd name="f80" fmla="*/ f52 1 441"/>
              <a:gd name="f81" fmla="*/ f53 1 696"/>
              <a:gd name="f82" fmla="*/ f54 1 696"/>
              <a:gd name="f83" fmla="*/ f55 1 696"/>
              <a:gd name="f84" fmla="*/ f56 1 441"/>
              <a:gd name="f85" fmla="*/ f57 1 441"/>
              <a:gd name="f86" fmla="*/ f58 1 441"/>
              <a:gd name="f87" fmla="*/ f59 1 696"/>
              <a:gd name="f88" fmla="*/ f60 1 441"/>
              <a:gd name="f89" fmla="*/ f61 1 696"/>
              <a:gd name="f90" fmla="*/ f62 1 441"/>
              <a:gd name="f91" fmla="*/ f63 1 696"/>
              <a:gd name="f92" fmla="*/ f64 1 696"/>
              <a:gd name="f93" fmla="*/ f65 1 441"/>
              <a:gd name="f94" fmla="*/ f66 1 441"/>
              <a:gd name="f95" fmla="*/ f67 1 696"/>
              <a:gd name="f96" fmla="*/ f68 1 441"/>
              <a:gd name="f97" fmla="*/ f69 1 441"/>
              <a:gd name="f98" fmla="*/ f70 1 696"/>
              <a:gd name="f99" fmla="*/ f71 1 696"/>
              <a:gd name="f100" fmla="*/ f72 1 696"/>
              <a:gd name="f101" fmla="*/ 0 1 f44"/>
              <a:gd name="f102" fmla="*/ f38 1 f44"/>
              <a:gd name="f103" fmla="*/ 0 1 f45"/>
              <a:gd name="f104" fmla="*/ f39 1 f45"/>
              <a:gd name="f105" fmla="*/ f74 1 f44"/>
              <a:gd name="f106" fmla="*/ f75 1 f45"/>
              <a:gd name="f107" fmla="*/ f76 1 f45"/>
              <a:gd name="f108" fmla="*/ f77 1 f44"/>
              <a:gd name="f109" fmla="*/ f78 1 f45"/>
              <a:gd name="f110" fmla="*/ f79 1 f44"/>
              <a:gd name="f111" fmla="*/ f80 1 f45"/>
              <a:gd name="f112" fmla="*/ f81 1 f44"/>
              <a:gd name="f113" fmla="*/ f82 1 f44"/>
              <a:gd name="f114" fmla="*/ f83 1 f44"/>
              <a:gd name="f115" fmla="*/ f84 1 f45"/>
              <a:gd name="f116" fmla="*/ f85 1 f45"/>
              <a:gd name="f117" fmla="*/ f86 1 f45"/>
              <a:gd name="f118" fmla="*/ f87 1 f44"/>
              <a:gd name="f119" fmla="*/ f88 1 f45"/>
              <a:gd name="f120" fmla="*/ f89 1 f44"/>
              <a:gd name="f121" fmla="*/ f90 1 f45"/>
              <a:gd name="f122" fmla="*/ f91 1 f44"/>
              <a:gd name="f123" fmla="*/ f92 1 f44"/>
              <a:gd name="f124" fmla="*/ f93 1 f45"/>
              <a:gd name="f125" fmla="*/ f94 1 f45"/>
              <a:gd name="f126" fmla="*/ f95 1 f44"/>
              <a:gd name="f127" fmla="*/ f96 1 f45"/>
              <a:gd name="f128" fmla="*/ f97 1 f45"/>
              <a:gd name="f129" fmla="*/ f98 1 f44"/>
              <a:gd name="f130" fmla="*/ f99 1 f44"/>
              <a:gd name="f131" fmla="*/ f100 1 f44"/>
              <a:gd name="f132" fmla="*/ f101 f35 1"/>
              <a:gd name="f133" fmla="*/ f102 f35 1"/>
              <a:gd name="f134" fmla="*/ f104 f36 1"/>
              <a:gd name="f135" fmla="*/ f103 f36 1"/>
              <a:gd name="f136" fmla="*/ f105 f35 1"/>
              <a:gd name="f137" fmla="*/ f106 f36 1"/>
              <a:gd name="f138" fmla="*/ f107 f36 1"/>
              <a:gd name="f139" fmla="*/ f108 f35 1"/>
              <a:gd name="f140" fmla="*/ f109 f36 1"/>
              <a:gd name="f141" fmla="*/ f110 f35 1"/>
              <a:gd name="f142" fmla="*/ f111 f36 1"/>
              <a:gd name="f143" fmla="*/ f112 f35 1"/>
              <a:gd name="f144" fmla="*/ f113 f35 1"/>
              <a:gd name="f145" fmla="*/ f114 f35 1"/>
              <a:gd name="f146" fmla="*/ f115 f36 1"/>
              <a:gd name="f147" fmla="*/ f116 f36 1"/>
              <a:gd name="f148" fmla="*/ f117 f36 1"/>
              <a:gd name="f149" fmla="*/ f118 f35 1"/>
              <a:gd name="f150" fmla="*/ f119 f36 1"/>
              <a:gd name="f151" fmla="*/ f120 f35 1"/>
              <a:gd name="f152" fmla="*/ f121 f36 1"/>
              <a:gd name="f153" fmla="*/ f122 f35 1"/>
              <a:gd name="f154" fmla="*/ f123 f35 1"/>
              <a:gd name="f155" fmla="*/ f124 f36 1"/>
              <a:gd name="f156" fmla="*/ f125 f36 1"/>
              <a:gd name="f157" fmla="*/ f126 f35 1"/>
              <a:gd name="f158" fmla="*/ f127 f36 1"/>
              <a:gd name="f159" fmla="*/ f128 f36 1"/>
              <a:gd name="f160" fmla="*/ f129 f35 1"/>
              <a:gd name="f161" fmla="*/ f130 f35 1"/>
              <a:gd name="f162" fmla="*/ f131 f35 1"/>
            </a:gdLst>
            <a:ahLst/>
            <a:cxnLst>
              <a:cxn ang="3cd4">
                <a:pos x="hc" y="t"/>
              </a:cxn>
              <a:cxn ang="0">
                <a:pos x="r" y="vc"/>
              </a:cxn>
              <a:cxn ang="cd4">
                <a:pos x="hc" y="b"/>
              </a:cxn>
              <a:cxn ang="cd2">
                <a:pos x="l" y="vc"/>
              </a:cxn>
              <a:cxn ang="f73">
                <a:pos x="f136" y="f137"/>
              </a:cxn>
              <a:cxn ang="f73">
                <a:pos x="f136" y="f137"/>
              </a:cxn>
              <a:cxn ang="f73">
                <a:pos x="f136" y="f138"/>
              </a:cxn>
              <a:cxn ang="f73">
                <a:pos x="f139" y="f140"/>
              </a:cxn>
              <a:cxn ang="f73">
                <a:pos x="f141" y="f142"/>
              </a:cxn>
              <a:cxn ang="f73">
                <a:pos x="f143" y="f142"/>
              </a:cxn>
              <a:cxn ang="f73">
                <a:pos x="f144" y="f140"/>
              </a:cxn>
              <a:cxn ang="f73">
                <a:pos x="f145" y="f138"/>
              </a:cxn>
              <a:cxn ang="f73">
                <a:pos x="f145" y="f137"/>
              </a:cxn>
              <a:cxn ang="f73">
                <a:pos x="f145" y="f146"/>
              </a:cxn>
              <a:cxn ang="f73">
                <a:pos x="f145" y="f147"/>
              </a:cxn>
              <a:cxn ang="f73">
                <a:pos x="f143" y="f148"/>
              </a:cxn>
              <a:cxn ang="f73">
                <a:pos x="f141" y="f148"/>
              </a:cxn>
              <a:cxn ang="f73">
                <a:pos x="f136" y="f147"/>
              </a:cxn>
              <a:cxn ang="f73">
                <a:pos x="f136" y="f146"/>
              </a:cxn>
              <a:cxn ang="f73">
                <a:pos x="f136" y="f137"/>
              </a:cxn>
              <a:cxn ang="f73">
                <a:pos x="f149" y="f150"/>
              </a:cxn>
              <a:cxn ang="f73">
                <a:pos x="f149" y="f150"/>
              </a:cxn>
              <a:cxn ang="f73">
                <a:pos x="f151" y="f152"/>
              </a:cxn>
              <a:cxn ang="f73">
                <a:pos x="f153" y="f152"/>
              </a:cxn>
              <a:cxn ang="f73">
                <a:pos x="f149" y="f150"/>
              </a:cxn>
              <a:cxn ang="f73">
                <a:pos x="f154" y="f155"/>
              </a:cxn>
              <a:cxn ang="f73">
                <a:pos x="f154" y="f155"/>
              </a:cxn>
              <a:cxn ang="f73">
                <a:pos x="f154" y="f156"/>
              </a:cxn>
              <a:cxn ang="f73">
                <a:pos x="f157" y="f158"/>
              </a:cxn>
              <a:cxn ang="f73">
                <a:pos x="f157" y="f158"/>
              </a:cxn>
              <a:cxn ang="f73">
                <a:pos x="f157" y="f158"/>
              </a:cxn>
              <a:cxn ang="f73">
                <a:pos x="f157" y="f158"/>
              </a:cxn>
              <a:cxn ang="f73">
                <a:pos x="f157" y="f158"/>
              </a:cxn>
              <a:cxn ang="f73">
                <a:pos x="f149" y="f158"/>
              </a:cxn>
              <a:cxn ang="f73">
                <a:pos x="f149" y="f158"/>
              </a:cxn>
              <a:cxn ang="f73">
                <a:pos x="f149" y="f158"/>
              </a:cxn>
              <a:cxn ang="f73">
                <a:pos x="f149" y="f158"/>
              </a:cxn>
              <a:cxn ang="f73">
                <a:pos x="f149" y="f159"/>
              </a:cxn>
              <a:cxn ang="f73">
                <a:pos x="f149" y="f159"/>
              </a:cxn>
              <a:cxn ang="f73">
                <a:pos x="f149" y="f159"/>
              </a:cxn>
              <a:cxn ang="f73">
                <a:pos x="f149" y="f159"/>
              </a:cxn>
              <a:cxn ang="f73">
                <a:pos x="f149" y="f159"/>
              </a:cxn>
              <a:cxn ang="f73">
                <a:pos x="f149" y="f159"/>
              </a:cxn>
              <a:cxn ang="f73">
                <a:pos x="f149" y="f159"/>
              </a:cxn>
              <a:cxn ang="f73">
                <a:pos x="f149" y="f159"/>
              </a:cxn>
              <a:cxn ang="f73">
                <a:pos x="f149" y="f159"/>
              </a:cxn>
              <a:cxn ang="f73">
                <a:pos x="f160" y="f159"/>
              </a:cxn>
              <a:cxn ang="f73">
                <a:pos x="f160" y="f159"/>
              </a:cxn>
              <a:cxn ang="f73">
                <a:pos x="f160" y="f159"/>
              </a:cxn>
              <a:cxn ang="f73">
                <a:pos x="f160" y="f159"/>
              </a:cxn>
              <a:cxn ang="f73">
                <a:pos x="f160" y="f159"/>
              </a:cxn>
              <a:cxn ang="f73">
                <a:pos x="f160" y="f159"/>
              </a:cxn>
              <a:cxn ang="f73">
                <a:pos x="f160" y="f158"/>
              </a:cxn>
              <a:cxn ang="f73">
                <a:pos x="f160" y="f158"/>
              </a:cxn>
              <a:cxn ang="f73">
                <a:pos x="f160" y="f158"/>
              </a:cxn>
              <a:cxn ang="f73">
                <a:pos x="f160" y="f158"/>
              </a:cxn>
              <a:cxn ang="f73">
                <a:pos x="f160" y="f158"/>
              </a:cxn>
              <a:cxn ang="f73">
                <a:pos x="f160" y="f158"/>
              </a:cxn>
              <a:cxn ang="f73">
                <a:pos x="f161" y="f158"/>
              </a:cxn>
              <a:cxn ang="f73">
                <a:pos x="f161" y="f158"/>
              </a:cxn>
              <a:cxn ang="f73">
                <a:pos x="f161" y="f158"/>
              </a:cxn>
              <a:cxn ang="f73">
                <a:pos x="f162" y="f156"/>
              </a:cxn>
              <a:cxn ang="f73">
                <a:pos x="f162" y="f155"/>
              </a:cxn>
              <a:cxn ang="f73">
                <a:pos x="f154" y="f155"/>
              </a:cxn>
            </a:cxnLst>
            <a:rect l="f132" t="f135" r="f133" b="f134"/>
            <a:pathLst>
              <a:path w="696" h="441">
                <a:moveTo>
                  <a:pt x="f8" y="f9"/>
                </a:moveTo>
                <a:lnTo>
                  <a:pt x="f8" y="f9"/>
                </a:lnTo>
                <a:cubicBezTo>
                  <a:pt x="f8" y="f9"/>
                  <a:pt x="f8" y="f9"/>
                  <a:pt x="f8" y="f10"/>
                </a:cubicBezTo>
                <a:cubicBezTo>
                  <a:pt x="f8" y="f10"/>
                  <a:pt x="f11" y="f10"/>
                  <a:pt x="f11" y="f12"/>
                </a:cubicBezTo>
                <a:cubicBezTo>
                  <a:pt x="f11" y="f5"/>
                  <a:pt x="f13" y="f5"/>
                  <a:pt x="f14" y="f5"/>
                </a:cubicBezTo>
                <a:cubicBezTo>
                  <a:pt x="f15" y="f5"/>
                  <a:pt x="f15" y="f5"/>
                  <a:pt x="f15" y="f5"/>
                </a:cubicBezTo>
                <a:cubicBezTo>
                  <a:pt x="f16" y="f5"/>
                  <a:pt x="f10" y="f5"/>
                  <a:pt x="f12" y="f12"/>
                </a:cubicBezTo>
                <a:cubicBezTo>
                  <a:pt x="f12" y="f10"/>
                  <a:pt x="f12" y="f10"/>
                  <a:pt x="f5" y="f10"/>
                </a:cubicBezTo>
                <a:cubicBezTo>
                  <a:pt x="f5" y="f9"/>
                  <a:pt x="f5" y="f9"/>
                  <a:pt x="f5" y="f9"/>
                </a:cubicBezTo>
                <a:lnTo>
                  <a:pt x="f5" y="f15"/>
                </a:lnTo>
                <a:cubicBezTo>
                  <a:pt x="f5" y="f17"/>
                  <a:pt x="f5" y="f17"/>
                  <a:pt x="f5" y="f17"/>
                </a:cubicBezTo>
                <a:cubicBezTo>
                  <a:pt x="f5" y="f18"/>
                  <a:pt x="f10" y="f19"/>
                  <a:pt x="f15" y="f19"/>
                </a:cubicBezTo>
                <a:cubicBezTo>
                  <a:pt x="f14" y="f19"/>
                  <a:pt x="f14" y="f19"/>
                  <a:pt x="f14" y="f19"/>
                </a:cubicBezTo>
                <a:cubicBezTo>
                  <a:pt x="f20" y="f19"/>
                  <a:pt x="f8" y="f18"/>
                  <a:pt x="f8" y="f17"/>
                </a:cubicBezTo>
                <a:cubicBezTo>
                  <a:pt x="f8" y="f15"/>
                  <a:pt x="f8" y="f15"/>
                  <a:pt x="f8" y="f15"/>
                </a:cubicBezTo>
                <a:lnTo>
                  <a:pt x="f8" y="f9"/>
                </a:lnTo>
                <a:close/>
                <a:moveTo>
                  <a:pt x="f21" y="f22"/>
                </a:moveTo>
                <a:lnTo>
                  <a:pt x="f21" y="f22"/>
                </a:lnTo>
                <a:cubicBezTo>
                  <a:pt x="f23" y="f24"/>
                  <a:pt x="f23" y="f24"/>
                  <a:pt x="f23" y="f24"/>
                </a:cubicBezTo>
                <a:cubicBezTo>
                  <a:pt x="f25" y="f24"/>
                  <a:pt x="f25" y="f24"/>
                  <a:pt x="f25" y="f24"/>
                </a:cubicBezTo>
                <a:lnTo>
                  <a:pt x="f21" y="f22"/>
                </a:lnTo>
                <a:close/>
                <a:moveTo>
                  <a:pt x="f24" y="f26"/>
                </a:moveTo>
                <a:lnTo>
                  <a:pt x="f24" y="f26"/>
                </a:lnTo>
                <a:cubicBezTo>
                  <a:pt x="f24" y="f27"/>
                  <a:pt x="f24" y="f27"/>
                  <a:pt x="f24" y="f27"/>
                </a:cubicBezTo>
                <a:cubicBezTo>
                  <a:pt x="f28" y="f29"/>
                  <a:pt x="f28" y="f29"/>
                  <a:pt x="f28" y="f29"/>
                </a:cubicBezTo>
                <a:lnTo>
                  <a:pt x="f28" y="f29"/>
                </a:lnTo>
                <a:lnTo>
                  <a:pt x="f28" y="f29"/>
                </a:lnTo>
                <a:lnTo>
                  <a:pt x="f28" y="f29"/>
                </a:lnTo>
                <a:lnTo>
                  <a:pt x="f28" y="f29"/>
                </a:lnTo>
                <a:cubicBezTo>
                  <a:pt x="f21" y="f29"/>
                  <a:pt x="f21" y="f29"/>
                  <a:pt x="f21" y="f29"/>
                </a:cubicBezTo>
                <a:lnTo>
                  <a:pt x="f21" y="f29"/>
                </a:lnTo>
                <a:lnTo>
                  <a:pt x="f21" y="f29"/>
                </a:lnTo>
                <a:lnTo>
                  <a:pt x="f21" y="f29"/>
                </a:lnTo>
                <a:cubicBezTo>
                  <a:pt x="f21" y="f29"/>
                  <a:pt x="f21" y="f29"/>
                  <a:pt x="f21" y="f30"/>
                </a:cubicBezTo>
                <a:lnTo>
                  <a:pt x="f21" y="f30"/>
                </a:lnTo>
                <a:lnTo>
                  <a:pt x="f21" y="f30"/>
                </a:lnTo>
                <a:lnTo>
                  <a:pt x="f21" y="f30"/>
                </a:lnTo>
                <a:lnTo>
                  <a:pt x="f21" y="f30"/>
                </a:lnTo>
                <a:lnTo>
                  <a:pt x="f21" y="f30"/>
                </a:lnTo>
                <a:lnTo>
                  <a:pt x="f21" y="f30"/>
                </a:lnTo>
                <a:lnTo>
                  <a:pt x="f21" y="f30"/>
                </a:lnTo>
                <a:lnTo>
                  <a:pt x="f21" y="f30"/>
                </a:lnTo>
                <a:cubicBezTo>
                  <a:pt x="f31" y="f30"/>
                  <a:pt x="f31" y="f30"/>
                  <a:pt x="f31" y="f30"/>
                </a:cubicBezTo>
                <a:lnTo>
                  <a:pt x="f31" y="f30"/>
                </a:lnTo>
                <a:lnTo>
                  <a:pt x="f31" y="f30"/>
                </a:lnTo>
                <a:lnTo>
                  <a:pt x="f31" y="f30"/>
                </a:lnTo>
                <a:lnTo>
                  <a:pt x="f31" y="f30"/>
                </a:lnTo>
                <a:lnTo>
                  <a:pt x="f31" y="f30"/>
                </a:lnTo>
                <a:cubicBezTo>
                  <a:pt x="f31" y="f29"/>
                  <a:pt x="f31" y="f29"/>
                  <a:pt x="f31" y="f29"/>
                </a:cubicBezTo>
                <a:lnTo>
                  <a:pt x="f31" y="f29"/>
                </a:lnTo>
                <a:lnTo>
                  <a:pt x="f31" y="f29"/>
                </a:lnTo>
                <a:lnTo>
                  <a:pt x="f31" y="f29"/>
                </a:lnTo>
                <a:lnTo>
                  <a:pt x="f31" y="f29"/>
                </a:lnTo>
                <a:lnTo>
                  <a:pt x="f31" y="f29"/>
                </a:lnTo>
                <a:cubicBezTo>
                  <a:pt x="f32" y="f29"/>
                  <a:pt x="f32" y="f29"/>
                  <a:pt x="f32" y="f29"/>
                </a:cubicBezTo>
                <a:lnTo>
                  <a:pt x="f32" y="f29"/>
                </a:lnTo>
                <a:lnTo>
                  <a:pt x="f32" y="f29"/>
                </a:lnTo>
                <a:cubicBezTo>
                  <a:pt x="f33" y="f27"/>
                  <a:pt x="f33" y="f27"/>
                  <a:pt x="f33" y="f27"/>
                </a:cubicBezTo>
                <a:cubicBezTo>
                  <a:pt x="f33" y="f26"/>
                  <a:pt x="f33" y="f26"/>
                  <a:pt x="f33" y="f26"/>
                </a:cubicBezTo>
                <a:lnTo>
                  <a:pt x="f24" y="f26"/>
                </a:lnTo>
                <a:close/>
              </a:path>
            </a:pathLst>
          </a:custGeom>
          <a:solidFill>
            <a:srgbClr val="FFFFFF"/>
          </a:solid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name="Slide4252">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BE174C5-6A29-85B2-A0F0-874A8E0DA802}"/>
              </a:ext>
            </a:extLst>
          </p:cNvPr>
          <p:cNvSpPr txBox="1">
            <a:spLocks noGrp="1"/>
          </p:cNvSpPr>
          <p:nvPr>
            <p:ph type="body" sz="quarter" idx="4294967295"/>
          </p:nvPr>
        </p:nvSpPr>
        <p:spPr>
          <a:xfrm>
            <a:off x="904853" y="605223"/>
            <a:ext cx="10052950" cy="803657"/>
          </a:xfrm>
          <a:prstGeom prst="rect">
            <a:avLst/>
          </a:prstGeom>
          <a:noFill/>
          <a:ln>
            <a:noFill/>
          </a:ln>
        </p:spPr>
        <p:txBody>
          <a:bodyPr vert="horz" wrap="square" lIns="91440" tIns="45720" rIns="91440" bIns="45720" anchor="t" anchorCtr="0" compatLnSpc="1">
            <a:noAutofit/>
          </a:bodyPr>
          <a:lstStyle/>
          <a:p>
            <a:pPr marL="0" lvl="0" indent="0">
              <a:buNone/>
            </a:pPr>
            <a:r>
              <a:rPr lang="en-IE" sz="3600" b="1">
                <a:solidFill>
                  <a:srgbClr val="F26650"/>
                </a:solidFill>
                <a:latin typeface="Calibri"/>
              </a:rPr>
              <a:t>MADKULTURER &amp; MIGRATION</a:t>
            </a:r>
            <a:endParaRPr lang="en-US" sz="3600" b="1">
              <a:solidFill>
                <a:srgbClr val="F26650"/>
              </a:solidFill>
              <a:latin typeface="Calibri"/>
            </a:endParaRPr>
          </a:p>
        </p:txBody>
      </p:sp>
      <p:sp>
        <p:nvSpPr>
          <p:cNvPr id="3" name="Text Placeholder 2">
            <a:extLst>
              <a:ext uri="{FF2B5EF4-FFF2-40B4-BE49-F238E27FC236}">
                <a16:creationId xmlns:a16="http://schemas.microsoft.com/office/drawing/2014/main" id="{BAF2CB05-986F-E95B-2297-0C3CC7A07964}"/>
              </a:ext>
            </a:extLst>
          </p:cNvPr>
          <p:cNvSpPr txBox="1">
            <a:spLocks noGrp="1"/>
          </p:cNvSpPr>
          <p:nvPr>
            <p:ph type="body" sz="quarter" idx="4294967295"/>
          </p:nvPr>
        </p:nvSpPr>
        <p:spPr>
          <a:xfrm>
            <a:off x="904853" y="1522155"/>
            <a:ext cx="10052950" cy="371301"/>
          </a:xfrm>
          <a:prstGeom prst="rect">
            <a:avLst/>
          </a:prstGeom>
          <a:noFill/>
          <a:ln>
            <a:noFill/>
          </a:ln>
        </p:spPr>
        <p:txBody>
          <a:bodyPr vert="horz" wrap="square" lIns="91440" tIns="45720" rIns="91440" bIns="45720" anchor="t" anchorCtr="0" compatLnSpc="1">
            <a:noAutofit/>
          </a:bodyPr>
          <a:lstStyle/>
          <a:p>
            <a:pPr lvl="0">
              <a:lnSpc>
                <a:spcPts val="2480"/>
              </a:lnSpc>
              <a:spcBef>
                <a:spcPts val="0"/>
              </a:spcBef>
              <a:buNone/>
            </a:pPr>
            <a:r>
              <a:rPr lang="en-IE" sz="2400" b="1" dirty="0">
                <a:solidFill>
                  <a:srgbClr val="292668"/>
                </a:solidFill>
                <a:latin typeface="Calibri"/>
                <a:ea typeface="Calibri"/>
                <a:cs typeface="Calibri"/>
              </a:rPr>
              <a:t>KULINARISK EVOLUTION &amp; HYBRIDISERING</a:t>
            </a:r>
            <a:endParaRPr lang="en-IE" sz="2400" dirty="0">
              <a:solidFill>
                <a:srgbClr val="000000"/>
              </a:solidFill>
              <a:latin typeface="Calibri"/>
              <a:ea typeface="Calibri"/>
              <a:cs typeface="Calibri"/>
            </a:endParaRPr>
          </a:p>
          <a:p>
            <a:pPr lvl="0">
              <a:lnSpc>
                <a:spcPts val="2480"/>
              </a:lnSpc>
              <a:spcBef>
                <a:spcPts val="0"/>
              </a:spcBef>
              <a:buNone/>
            </a:pPr>
            <a:endParaRPr lang="en-IE" sz="2400" b="1" dirty="0">
              <a:solidFill>
                <a:srgbClr val="1E4D77"/>
              </a:solidFill>
              <a:latin typeface="Calibri"/>
              <a:ea typeface="Calibri"/>
              <a:cs typeface="Calibri"/>
            </a:endParaRPr>
          </a:p>
        </p:txBody>
      </p:sp>
      <p:sp>
        <p:nvSpPr>
          <p:cNvPr id="4" name="Freeform 422">
            <a:extLst>
              <a:ext uri="{FF2B5EF4-FFF2-40B4-BE49-F238E27FC236}">
                <a16:creationId xmlns:a16="http://schemas.microsoft.com/office/drawing/2014/main" id="{DA3BA576-DC26-55A2-2E3C-F3D9F9C833C7}"/>
              </a:ext>
            </a:extLst>
          </p:cNvPr>
          <p:cNvSpPr/>
          <p:nvPr/>
        </p:nvSpPr>
        <p:spPr>
          <a:xfrm>
            <a:off x="7409319" y="1721540"/>
            <a:ext cx="615839" cy="618106"/>
          </a:xfrm>
          <a:custGeom>
            <a:avLst/>
            <a:gdLst>
              <a:gd name="f0" fmla="val 10800000"/>
              <a:gd name="f1" fmla="val 5400000"/>
              <a:gd name="f2" fmla="val 180"/>
              <a:gd name="f3" fmla="val w"/>
              <a:gd name="f4" fmla="val h"/>
              <a:gd name="f5" fmla="val 0"/>
              <a:gd name="f6" fmla="val 1197"/>
              <a:gd name="f7" fmla="val 1198"/>
              <a:gd name="f8" fmla="val 1196"/>
              <a:gd name="f9" fmla="val 599"/>
              <a:gd name="f10" fmla="val 933"/>
              <a:gd name="f11" fmla="val 924"/>
              <a:gd name="f12" fmla="val 598"/>
              <a:gd name="f13" fmla="val 264"/>
              <a:gd name="f14" fmla="val 273"/>
              <a:gd name="f15" fmla="+- 0 0 -90"/>
              <a:gd name="f16" fmla="*/ f3 1 1197"/>
              <a:gd name="f17" fmla="*/ f4 1 1198"/>
              <a:gd name="f18" fmla="val f5"/>
              <a:gd name="f19" fmla="val f6"/>
              <a:gd name="f20" fmla="val f7"/>
              <a:gd name="f21" fmla="*/ f15 f0 1"/>
              <a:gd name="f22" fmla="+- f20 0 f18"/>
              <a:gd name="f23" fmla="+- f19 0 f18"/>
              <a:gd name="f24" fmla="*/ f21 1 f2"/>
              <a:gd name="f25" fmla="*/ f23 1 1197"/>
              <a:gd name="f26" fmla="*/ f22 1 1198"/>
              <a:gd name="f27" fmla="*/ 1196 f23 1"/>
              <a:gd name="f28" fmla="*/ 599 f22 1"/>
              <a:gd name="f29" fmla="*/ 598 f23 1"/>
              <a:gd name="f30" fmla="*/ 1197 f22 1"/>
              <a:gd name="f31" fmla="*/ 0 f23 1"/>
              <a:gd name="f32" fmla="*/ 0 f22 1"/>
              <a:gd name="f33" fmla="+- f24 0 f1"/>
              <a:gd name="f34" fmla="*/ f27 1 1197"/>
              <a:gd name="f35" fmla="*/ f28 1 1198"/>
              <a:gd name="f36" fmla="*/ f29 1 1197"/>
              <a:gd name="f37" fmla="*/ f30 1 1198"/>
              <a:gd name="f38" fmla="*/ f31 1 1197"/>
              <a:gd name="f39" fmla="*/ f32 1 1198"/>
              <a:gd name="f40" fmla="*/ 0 1 f25"/>
              <a:gd name="f41" fmla="*/ f19 1 f25"/>
              <a:gd name="f42" fmla="*/ 0 1 f26"/>
              <a:gd name="f43" fmla="*/ f20 1 f26"/>
              <a:gd name="f44" fmla="*/ f34 1 f25"/>
              <a:gd name="f45" fmla="*/ f35 1 f26"/>
              <a:gd name="f46" fmla="*/ f36 1 f25"/>
              <a:gd name="f47" fmla="*/ f37 1 f26"/>
              <a:gd name="f48" fmla="*/ f38 1 f25"/>
              <a:gd name="f49" fmla="*/ f39 1 f26"/>
              <a:gd name="f50" fmla="*/ f40 f16 1"/>
              <a:gd name="f51" fmla="*/ f41 f16 1"/>
              <a:gd name="f52" fmla="*/ f43 f17 1"/>
              <a:gd name="f53" fmla="*/ f42 f17 1"/>
              <a:gd name="f54" fmla="*/ f44 f16 1"/>
              <a:gd name="f55" fmla="*/ f45 f17 1"/>
              <a:gd name="f56" fmla="*/ f46 f16 1"/>
              <a:gd name="f57" fmla="*/ f47 f17 1"/>
              <a:gd name="f58" fmla="*/ f48 f16 1"/>
              <a:gd name="f59" fmla="*/ f49 f17 1"/>
            </a:gdLst>
            <a:ahLst/>
            <a:cxnLst>
              <a:cxn ang="3cd4">
                <a:pos x="hc" y="t"/>
              </a:cxn>
              <a:cxn ang="0">
                <a:pos x="r" y="vc"/>
              </a:cxn>
              <a:cxn ang="cd4">
                <a:pos x="hc" y="b"/>
              </a:cxn>
              <a:cxn ang="cd2">
                <a:pos x="l" y="vc"/>
              </a:cxn>
              <a:cxn ang="f33">
                <a:pos x="f54" y="f55"/>
              </a:cxn>
              <a:cxn ang="f33">
                <a:pos x="f54" y="f55"/>
              </a:cxn>
              <a:cxn ang="f33">
                <a:pos x="f56" y="f57"/>
              </a:cxn>
              <a:cxn ang="f33">
                <a:pos x="f58" y="f55"/>
              </a:cxn>
              <a:cxn ang="f33">
                <a:pos x="f56" y="f59"/>
              </a:cxn>
              <a:cxn ang="f33">
                <a:pos x="f54" y="f55"/>
              </a:cxn>
            </a:cxnLst>
            <a:rect l="f50" t="f53" r="f51" b="f52"/>
            <a:pathLst>
              <a:path w="1197" h="1198">
                <a:moveTo>
                  <a:pt x="f8" y="f9"/>
                </a:moveTo>
                <a:lnTo>
                  <a:pt x="f8" y="f9"/>
                </a:lnTo>
                <a:cubicBezTo>
                  <a:pt x="f8" y="f10"/>
                  <a:pt x="f11" y="f6"/>
                  <a:pt x="f12" y="f6"/>
                </a:cubicBezTo>
                <a:cubicBezTo>
                  <a:pt x="f13" y="f6"/>
                  <a:pt x="f5" y="f10"/>
                  <a:pt x="f5" y="f9"/>
                </a:cubicBezTo>
                <a:cubicBezTo>
                  <a:pt x="f5" y="f14"/>
                  <a:pt x="f13" y="f5"/>
                  <a:pt x="f12" y="f5"/>
                </a:cubicBezTo>
                <a:cubicBezTo>
                  <a:pt x="f11" y="f5"/>
                  <a:pt x="f8" y="f14"/>
                  <a:pt x="f8" y="f9"/>
                </a:cubicBezTo>
              </a:path>
            </a:pathLst>
          </a:custGeom>
          <a:no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5" name="Freeform 423">
            <a:extLst>
              <a:ext uri="{FF2B5EF4-FFF2-40B4-BE49-F238E27FC236}">
                <a16:creationId xmlns:a16="http://schemas.microsoft.com/office/drawing/2014/main" id="{37C1A966-44D6-4580-1A8E-726D56A58456}"/>
              </a:ext>
            </a:extLst>
          </p:cNvPr>
          <p:cNvSpPr/>
          <p:nvPr/>
        </p:nvSpPr>
        <p:spPr>
          <a:xfrm>
            <a:off x="8184684" y="4180408"/>
            <a:ext cx="615839" cy="615839"/>
          </a:xfrm>
          <a:custGeom>
            <a:avLst/>
            <a:gdLst>
              <a:gd name="f0" fmla="val 10800000"/>
              <a:gd name="f1" fmla="val 5400000"/>
              <a:gd name="f2" fmla="val 180"/>
              <a:gd name="f3" fmla="val w"/>
              <a:gd name="f4" fmla="val h"/>
              <a:gd name="f5" fmla="val 0"/>
              <a:gd name="f6" fmla="val 1197"/>
              <a:gd name="f7" fmla="val 1196"/>
              <a:gd name="f8" fmla="val 598"/>
              <a:gd name="f9" fmla="val 932"/>
              <a:gd name="f10" fmla="val 924"/>
              <a:gd name="f11" fmla="val 264"/>
              <a:gd name="f12" fmla="+- 0 0 -90"/>
              <a:gd name="f13" fmla="*/ f3 1 1197"/>
              <a:gd name="f14" fmla="*/ f4 1 1197"/>
              <a:gd name="f15" fmla="val f5"/>
              <a:gd name="f16" fmla="val f6"/>
              <a:gd name="f17" fmla="*/ f12 f0 1"/>
              <a:gd name="f18" fmla="+- f16 0 f15"/>
              <a:gd name="f19" fmla="*/ f17 1 f2"/>
              <a:gd name="f20" fmla="*/ f18 1 1197"/>
              <a:gd name="f21" fmla="*/ 1196 f18 1"/>
              <a:gd name="f22" fmla="*/ 598 f18 1"/>
              <a:gd name="f23" fmla="*/ 0 f18 1"/>
              <a:gd name="f24" fmla="+- f19 0 f1"/>
              <a:gd name="f25" fmla="*/ f21 1 1197"/>
              <a:gd name="f26" fmla="*/ f22 1 1197"/>
              <a:gd name="f27" fmla="*/ f23 1 1197"/>
              <a:gd name="f28" fmla="*/ 0 1 f20"/>
              <a:gd name="f29" fmla="*/ f16 1 f20"/>
              <a:gd name="f30" fmla="*/ f25 1 f20"/>
              <a:gd name="f31" fmla="*/ f26 1 f20"/>
              <a:gd name="f32" fmla="*/ f27 1 f20"/>
              <a:gd name="f33" fmla="*/ f28 f13 1"/>
              <a:gd name="f34" fmla="*/ f29 f13 1"/>
              <a:gd name="f35" fmla="*/ f29 f14 1"/>
              <a:gd name="f36" fmla="*/ f28 f14 1"/>
              <a:gd name="f37" fmla="*/ f30 f13 1"/>
              <a:gd name="f38" fmla="*/ f31 f14 1"/>
              <a:gd name="f39" fmla="*/ f31 f13 1"/>
              <a:gd name="f40" fmla="*/ f30 f14 1"/>
              <a:gd name="f41" fmla="*/ f32 f13 1"/>
              <a:gd name="f42" fmla="*/ f32 f14 1"/>
            </a:gdLst>
            <a:ahLst/>
            <a:cxnLst>
              <a:cxn ang="3cd4">
                <a:pos x="hc" y="t"/>
              </a:cxn>
              <a:cxn ang="0">
                <a:pos x="r" y="vc"/>
              </a:cxn>
              <a:cxn ang="cd4">
                <a:pos x="hc" y="b"/>
              </a:cxn>
              <a:cxn ang="cd2">
                <a:pos x="l" y="vc"/>
              </a:cxn>
              <a:cxn ang="f24">
                <a:pos x="f37" y="f38"/>
              </a:cxn>
              <a:cxn ang="f24">
                <a:pos x="f37" y="f38"/>
              </a:cxn>
              <a:cxn ang="f24">
                <a:pos x="f39" y="f40"/>
              </a:cxn>
              <a:cxn ang="f24">
                <a:pos x="f41" y="f38"/>
              </a:cxn>
              <a:cxn ang="f24">
                <a:pos x="f39" y="f42"/>
              </a:cxn>
              <a:cxn ang="f24">
                <a:pos x="f37" y="f38"/>
              </a:cxn>
            </a:cxnLst>
            <a:rect l="f33" t="f36" r="f34" b="f35"/>
            <a:pathLst>
              <a:path w="1197" h="1197">
                <a:moveTo>
                  <a:pt x="f7" y="f8"/>
                </a:moveTo>
                <a:lnTo>
                  <a:pt x="f7" y="f8"/>
                </a:lnTo>
                <a:cubicBezTo>
                  <a:pt x="f7" y="f9"/>
                  <a:pt x="f10" y="f7"/>
                  <a:pt x="f8" y="f7"/>
                </a:cubicBezTo>
                <a:cubicBezTo>
                  <a:pt x="f11" y="f7"/>
                  <a:pt x="f5" y="f9"/>
                  <a:pt x="f5" y="f8"/>
                </a:cubicBezTo>
                <a:cubicBezTo>
                  <a:pt x="f5" y="f11"/>
                  <a:pt x="f11" y="f5"/>
                  <a:pt x="f8" y="f5"/>
                </a:cubicBezTo>
                <a:cubicBezTo>
                  <a:pt x="f10" y="f5"/>
                  <a:pt x="f7" y="f11"/>
                  <a:pt x="f7" y="f8"/>
                </a:cubicBezTo>
              </a:path>
            </a:pathLst>
          </a:custGeom>
          <a:no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6" name="Freeform 425">
            <a:extLst>
              <a:ext uri="{FF2B5EF4-FFF2-40B4-BE49-F238E27FC236}">
                <a16:creationId xmlns:a16="http://schemas.microsoft.com/office/drawing/2014/main" id="{6857DE82-D5E5-85B9-3712-0326EB5ECB66}"/>
              </a:ext>
            </a:extLst>
          </p:cNvPr>
          <p:cNvSpPr/>
          <p:nvPr/>
        </p:nvSpPr>
        <p:spPr>
          <a:xfrm>
            <a:off x="3104735" y="2484872"/>
            <a:ext cx="615839" cy="618106"/>
          </a:xfrm>
          <a:custGeom>
            <a:avLst/>
            <a:gdLst>
              <a:gd name="f0" fmla="val 10800000"/>
              <a:gd name="f1" fmla="val 5400000"/>
              <a:gd name="f2" fmla="val 180"/>
              <a:gd name="f3" fmla="val w"/>
              <a:gd name="f4" fmla="val h"/>
              <a:gd name="f5" fmla="val 0"/>
              <a:gd name="f6" fmla="val 1197"/>
              <a:gd name="f7" fmla="val 1198"/>
              <a:gd name="f8" fmla="val 1196"/>
              <a:gd name="f9" fmla="val 599"/>
              <a:gd name="f10" fmla="val 933"/>
              <a:gd name="f11" fmla="val 932"/>
              <a:gd name="f12" fmla="val 598"/>
              <a:gd name="f13" fmla="val 264"/>
              <a:gd name="f14" fmla="val 273"/>
              <a:gd name="f15" fmla="+- 0 0 -90"/>
              <a:gd name="f16" fmla="*/ f3 1 1197"/>
              <a:gd name="f17" fmla="*/ f4 1 1198"/>
              <a:gd name="f18" fmla="val f5"/>
              <a:gd name="f19" fmla="val f6"/>
              <a:gd name="f20" fmla="val f7"/>
              <a:gd name="f21" fmla="*/ f15 f0 1"/>
              <a:gd name="f22" fmla="+- f20 0 f18"/>
              <a:gd name="f23" fmla="+- f19 0 f18"/>
              <a:gd name="f24" fmla="*/ f21 1 f2"/>
              <a:gd name="f25" fmla="*/ f23 1 1197"/>
              <a:gd name="f26" fmla="*/ f22 1 1198"/>
              <a:gd name="f27" fmla="*/ 1196 f23 1"/>
              <a:gd name="f28" fmla="*/ 599 f22 1"/>
              <a:gd name="f29" fmla="*/ 598 f23 1"/>
              <a:gd name="f30" fmla="*/ 1197 f22 1"/>
              <a:gd name="f31" fmla="*/ 0 f23 1"/>
              <a:gd name="f32" fmla="*/ 0 f22 1"/>
              <a:gd name="f33" fmla="+- f24 0 f1"/>
              <a:gd name="f34" fmla="*/ f27 1 1197"/>
              <a:gd name="f35" fmla="*/ f28 1 1198"/>
              <a:gd name="f36" fmla="*/ f29 1 1197"/>
              <a:gd name="f37" fmla="*/ f30 1 1198"/>
              <a:gd name="f38" fmla="*/ f31 1 1197"/>
              <a:gd name="f39" fmla="*/ f32 1 1198"/>
              <a:gd name="f40" fmla="*/ 0 1 f25"/>
              <a:gd name="f41" fmla="*/ f19 1 f25"/>
              <a:gd name="f42" fmla="*/ 0 1 f26"/>
              <a:gd name="f43" fmla="*/ f20 1 f26"/>
              <a:gd name="f44" fmla="*/ f34 1 f25"/>
              <a:gd name="f45" fmla="*/ f35 1 f26"/>
              <a:gd name="f46" fmla="*/ f36 1 f25"/>
              <a:gd name="f47" fmla="*/ f37 1 f26"/>
              <a:gd name="f48" fmla="*/ f38 1 f25"/>
              <a:gd name="f49" fmla="*/ f39 1 f26"/>
              <a:gd name="f50" fmla="*/ f40 f16 1"/>
              <a:gd name="f51" fmla="*/ f41 f16 1"/>
              <a:gd name="f52" fmla="*/ f43 f17 1"/>
              <a:gd name="f53" fmla="*/ f42 f17 1"/>
              <a:gd name="f54" fmla="*/ f44 f16 1"/>
              <a:gd name="f55" fmla="*/ f45 f17 1"/>
              <a:gd name="f56" fmla="*/ f46 f16 1"/>
              <a:gd name="f57" fmla="*/ f47 f17 1"/>
              <a:gd name="f58" fmla="*/ f48 f16 1"/>
              <a:gd name="f59" fmla="*/ f49 f17 1"/>
            </a:gdLst>
            <a:ahLst/>
            <a:cxnLst>
              <a:cxn ang="3cd4">
                <a:pos x="hc" y="t"/>
              </a:cxn>
              <a:cxn ang="0">
                <a:pos x="r" y="vc"/>
              </a:cxn>
              <a:cxn ang="cd4">
                <a:pos x="hc" y="b"/>
              </a:cxn>
              <a:cxn ang="cd2">
                <a:pos x="l" y="vc"/>
              </a:cxn>
              <a:cxn ang="f33">
                <a:pos x="f54" y="f55"/>
              </a:cxn>
              <a:cxn ang="f33">
                <a:pos x="f54" y="f55"/>
              </a:cxn>
              <a:cxn ang="f33">
                <a:pos x="f56" y="f57"/>
              </a:cxn>
              <a:cxn ang="f33">
                <a:pos x="f58" y="f55"/>
              </a:cxn>
              <a:cxn ang="f33">
                <a:pos x="f56" y="f59"/>
              </a:cxn>
              <a:cxn ang="f33">
                <a:pos x="f54" y="f55"/>
              </a:cxn>
            </a:cxnLst>
            <a:rect l="f50" t="f53" r="f51" b="f52"/>
            <a:pathLst>
              <a:path w="1197" h="1198">
                <a:moveTo>
                  <a:pt x="f8" y="f9"/>
                </a:moveTo>
                <a:lnTo>
                  <a:pt x="f8" y="f9"/>
                </a:lnTo>
                <a:cubicBezTo>
                  <a:pt x="f8" y="f10"/>
                  <a:pt x="f11" y="f6"/>
                  <a:pt x="f12" y="f6"/>
                </a:cubicBezTo>
                <a:cubicBezTo>
                  <a:pt x="f13" y="f6"/>
                  <a:pt x="f5" y="f10"/>
                  <a:pt x="f5" y="f9"/>
                </a:cubicBezTo>
                <a:cubicBezTo>
                  <a:pt x="f5" y="f14"/>
                  <a:pt x="f13" y="f5"/>
                  <a:pt x="f12" y="f5"/>
                </a:cubicBezTo>
                <a:cubicBezTo>
                  <a:pt x="f11" y="f5"/>
                  <a:pt x="f8" y="f14"/>
                  <a:pt x="f8" y="f9"/>
                </a:cubicBezTo>
              </a:path>
            </a:pathLst>
          </a:custGeom>
          <a:no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grpSp>
        <p:nvGrpSpPr>
          <p:cNvPr id="7" name="Group 9">
            <a:extLst>
              <a:ext uri="{FF2B5EF4-FFF2-40B4-BE49-F238E27FC236}">
                <a16:creationId xmlns:a16="http://schemas.microsoft.com/office/drawing/2014/main" id="{F0CA92D5-2920-EAA0-B6A6-C9AA33E2DDA1}"/>
              </a:ext>
            </a:extLst>
          </p:cNvPr>
          <p:cNvGrpSpPr/>
          <p:nvPr/>
        </p:nvGrpSpPr>
        <p:grpSpPr>
          <a:xfrm>
            <a:off x="3679902" y="2220464"/>
            <a:ext cx="4188134" cy="4181322"/>
            <a:chOff x="3679902" y="2220464"/>
            <a:chExt cx="4188134" cy="4181322"/>
          </a:xfrm>
          <a:solidFill>
            <a:srgbClr val="E25684"/>
          </a:solidFill>
        </p:grpSpPr>
        <p:sp>
          <p:nvSpPr>
            <p:cNvPr id="8" name="Freeform 1">
              <a:extLst>
                <a:ext uri="{FF2B5EF4-FFF2-40B4-BE49-F238E27FC236}">
                  <a16:creationId xmlns:a16="http://schemas.microsoft.com/office/drawing/2014/main" id="{51367998-1655-2417-3171-8B6D02F575BB}"/>
                </a:ext>
              </a:extLst>
            </p:cNvPr>
            <p:cNvSpPr/>
            <p:nvPr/>
          </p:nvSpPr>
          <p:spPr>
            <a:xfrm>
              <a:off x="5704658" y="4238408"/>
              <a:ext cx="1274847" cy="2163378"/>
            </a:xfrm>
            <a:custGeom>
              <a:avLst/>
              <a:gdLst>
                <a:gd name="f0" fmla="val 10800000"/>
                <a:gd name="f1" fmla="val 5400000"/>
                <a:gd name="f2" fmla="val 180"/>
                <a:gd name="f3" fmla="val w"/>
                <a:gd name="f4" fmla="val h"/>
                <a:gd name="f5" fmla="val 0"/>
                <a:gd name="f6" fmla="val 2472"/>
                <a:gd name="f7" fmla="val 4197"/>
                <a:gd name="f8" fmla="val 4196"/>
                <a:gd name="f9" fmla="val 923"/>
                <a:gd name="f10" fmla="val 1776"/>
                <a:gd name="f11" fmla="val 3897"/>
                <a:gd name="f12" fmla="val 2471"/>
                <a:gd name="f13" fmla="val 3396"/>
                <a:gd name="f14" fmla="+- 0 0 -90"/>
                <a:gd name="f15" fmla="*/ f3 1 2472"/>
                <a:gd name="f16" fmla="*/ f4 1 4197"/>
                <a:gd name="f17" fmla="val f5"/>
                <a:gd name="f18" fmla="val f6"/>
                <a:gd name="f19" fmla="val f7"/>
                <a:gd name="f20" fmla="*/ f14 f0 1"/>
                <a:gd name="f21" fmla="+- f19 0 f17"/>
                <a:gd name="f22" fmla="+- f18 0 f17"/>
                <a:gd name="f23" fmla="*/ f20 1 f2"/>
                <a:gd name="f24" fmla="*/ f22 1 2472"/>
                <a:gd name="f25" fmla="*/ f21 1 4197"/>
                <a:gd name="f26" fmla="*/ 0 f22 1"/>
                <a:gd name="f27" fmla="*/ 4196 f21 1"/>
                <a:gd name="f28" fmla="*/ 2471 f22 1"/>
                <a:gd name="f29" fmla="*/ 3396 f21 1"/>
                <a:gd name="f30" fmla="*/ 0 f21 1"/>
                <a:gd name="f31" fmla="+- f23 0 f1"/>
                <a:gd name="f32" fmla="*/ f26 1 2472"/>
                <a:gd name="f33" fmla="*/ f27 1 4197"/>
                <a:gd name="f34" fmla="*/ f28 1 2472"/>
                <a:gd name="f35" fmla="*/ f29 1 4197"/>
                <a:gd name="f36" fmla="*/ f30 1 4197"/>
                <a:gd name="f37" fmla="*/ 0 1 f24"/>
                <a:gd name="f38" fmla="*/ f18 1 f24"/>
                <a:gd name="f39" fmla="*/ 0 1 f25"/>
                <a:gd name="f40" fmla="*/ f19 1 f25"/>
                <a:gd name="f41" fmla="*/ f32 1 f24"/>
                <a:gd name="f42" fmla="*/ f33 1 f25"/>
                <a:gd name="f43" fmla="*/ f34 1 f24"/>
                <a:gd name="f44" fmla="*/ f35 1 f25"/>
                <a:gd name="f45" fmla="*/ f36 1 f25"/>
                <a:gd name="f46" fmla="*/ f37 f15 1"/>
                <a:gd name="f47" fmla="*/ f38 f15 1"/>
                <a:gd name="f48" fmla="*/ f40 f16 1"/>
                <a:gd name="f49" fmla="*/ f39 f16 1"/>
                <a:gd name="f50" fmla="*/ f41 f15 1"/>
                <a:gd name="f51" fmla="*/ f42 f16 1"/>
                <a:gd name="f52" fmla="*/ f43 f15 1"/>
                <a:gd name="f53" fmla="*/ f44 f16 1"/>
                <a:gd name="f54" fmla="*/ f45 f16 1"/>
              </a:gdLst>
              <a:ahLst/>
              <a:cxnLst>
                <a:cxn ang="3cd4">
                  <a:pos x="hc" y="t"/>
                </a:cxn>
                <a:cxn ang="0">
                  <a:pos x="r" y="vc"/>
                </a:cxn>
                <a:cxn ang="cd4">
                  <a:pos x="hc" y="b"/>
                </a:cxn>
                <a:cxn ang="cd2">
                  <a:pos x="l" y="vc"/>
                </a:cxn>
                <a:cxn ang="f31">
                  <a:pos x="f50" y="f51"/>
                </a:cxn>
                <a:cxn ang="f31">
                  <a:pos x="f50" y="f51"/>
                </a:cxn>
                <a:cxn ang="f31">
                  <a:pos x="f52" y="f53"/>
                </a:cxn>
                <a:cxn ang="f31">
                  <a:pos x="f50" y="f54"/>
                </a:cxn>
                <a:cxn ang="f31">
                  <a:pos x="f50" y="f51"/>
                </a:cxn>
              </a:cxnLst>
              <a:rect l="f46" t="f49" r="f47" b="f48"/>
              <a:pathLst>
                <a:path w="2472" h="4197">
                  <a:moveTo>
                    <a:pt x="f5" y="f8"/>
                  </a:moveTo>
                  <a:lnTo>
                    <a:pt x="f5" y="f8"/>
                  </a:lnTo>
                  <a:cubicBezTo>
                    <a:pt x="f9" y="f8"/>
                    <a:pt x="f10" y="f11"/>
                    <a:pt x="f12" y="f13"/>
                  </a:cubicBezTo>
                  <a:cubicBezTo>
                    <a:pt x="f5" y="f5"/>
                    <a:pt x="f5" y="f5"/>
                    <a:pt x="f5" y="f5"/>
                  </a:cubicBezTo>
                  <a:lnTo>
                    <a:pt x="f5" y="f8"/>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9" name="Freeform 2">
              <a:extLst>
                <a:ext uri="{FF2B5EF4-FFF2-40B4-BE49-F238E27FC236}">
                  <a16:creationId xmlns:a16="http://schemas.microsoft.com/office/drawing/2014/main" id="{430A78A6-F0B0-45E0-19B7-7ADB0F93B3B9}"/>
                </a:ext>
              </a:extLst>
            </p:cNvPr>
            <p:cNvSpPr/>
            <p:nvPr/>
          </p:nvSpPr>
          <p:spPr>
            <a:xfrm>
              <a:off x="4513889" y="4252042"/>
              <a:ext cx="1193035" cy="2027032"/>
            </a:xfrm>
            <a:custGeom>
              <a:avLst/>
              <a:gdLst>
                <a:gd name="f0" fmla="val 10800000"/>
                <a:gd name="f1" fmla="val 5400000"/>
                <a:gd name="f2" fmla="val 180"/>
                <a:gd name="f3" fmla="val w"/>
                <a:gd name="f4" fmla="val h"/>
                <a:gd name="f5" fmla="val 0"/>
                <a:gd name="f6" fmla="val 2314"/>
                <a:gd name="f7" fmla="val 3933"/>
                <a:gd name="f8" fmla="val 3175"/>
                <a:gd name="f9" fmla="val 651"/>
                <a:gd name="f10" fmla="val 3650"/>
                <a:gd name="f11" fmla="val 1451"/>
                <a:gd name="f12" fmla="val 3932"/>
                <a:gd name="f13" fmla="val 2313"/>
                <a:gd name="f14" fmla="+- 0 0 -90"/>
                <a:gd name="f15" fmla="*/ f3 1 2314"/>
                <a:gd name="f16" fmla="*/ f4 1 3933"/>
                <a:gd name="f17" fmla="val f5"/>
                <a:gd name="f18" fmla="val f6"/>
                <a:gd name="f19" fmla="val f7"/>
                <a:gd name="f20" fmla="*/ f14 f0 1"/>
                <a:gd name="f21" fmla="+- f19 0 f17"/>
                <a:gd name="f22" fmla="+- f18 0 f17"/>
                <a:gd name="f23" fmla="*/ f20 1 f2"/>
                <a:gd name="f24" fmla="*/ f22 1 2314"/>
                <a:gd name="f25" fmla="*/ f21 1 3933"/>
                <a:gd name="f26" fmla="*/ 0 f22 1"/>
                <a:gd name="f27" fmla="*/ 3175 f21 1"/>
                <a:gd name="f28" fmla="*/ 2313 f22 1"/>
                <a:gd name="f29" fmla="*/ 3932 f21 1"/>
                <a:gd name="f30" fmla="*/ 0 f21 1"/>
                <a:gd name="f31" fmla="+- f23 0 f1"/>
                <a:gd name="f32" fmla="*/ f26 1 2314"/>
                <a:gd name="f33" fmla="*/ f27 1 3933"/>
                <a:gd name="f34" fmla="*/ f28 1 2314"/>
                <a:gd name="f35" fmla="*/ f29 1 3933"/>
                <a:gd name="f36" fmla="*/ f30 1 3933"/>
                <a:gd name="f37" fmla="*/ 0 1 f24"/>
                <a:gd name="f38" fmla="*/ f18 1 f24"/>
                <a:gd name="f39" fmla="*/ 0 1 f25"/>
                <a:gd name="f40" fmla="*/ f19 1 f25"/>
                <a:gd name="f41" fmla="*/ f32 1 f24"/>
                <a:gd name="f42" fmla="*/ f33 1 f25"/>
                <a:gd name="f43" fmla="*/ f34 1 f24"/>
                <a:gd name="f44" fmla="*/ f35 1 f25"/>
                <a:gd name="f45" fmla="*/ f36 1 f25"/>
                <a:gd name="f46" fmla="*/ f37 f15 1"/>
                <a:gd name="f47" fmla="*/ f38 f15 1"/>
                <a:gd name="f48" fmla="*/ f40 f16 1"/>
                <a:gd name="f49" fmla="*/ f39 f16 1"/>
                <a:gd name="f50" fmla="*/ f41 f15 1"/>
                <a:gd name="f51" fmla="*/ f42 f16 1"/>
                <a:gd name="f52" fmla="*/ f43 f15 1"/>
                <a:gd name="f53" fmla="*/ f44 f16 1"/>
                <a:gd name="f54" fmla="*/ f45 f16 1"/>
              </a:gdLst>
              <a:ahLst/>
              <a:cxnLst>
                <a:cxn ang="3cd4">
                  <a:pos x="hc" y="t"/>
                </a:cxn>
                <a:cxn ang="0">
                  <a:pos x="r" y="vc"/>
                </a:cxn>
                <a:cxn ang="cd4">
                  <a:pos x="hc" y="b"/>
                </a:cxn>
                <a:cxn ang="cd2">
                  <a:pos x="l" y="vc"/>
                </a:cxn>
                <a:cxn ang="f31">
                  <a:pos x="f50" y="f51"/>
                </a:cxn>
                <a:cxn ang="f31">
                  <a:pos x="f50" y="f51"/>
                </a:cxn>
                <a:cxn ang="f31">
                  <a:pos x="f52" y="f53"/>
                </a:cxn>
                <a:cxn ang="f31">
                  <a:pos x="f52" y="f54"/>
                </a:cxn>
                <a:cxn ang="f31">
                  <a:pos x="f50" y="f51"/>
                </a:cxn>
              </a:cxnLst>
              <a:rect l="f46" t="f49" r="f47" b="f48"/>
              <a:pathLst>
                <a:path w="2314" h="3933">
                  <a:moveTo>
                    <a:pt x="f5" y="f8"/>
                  </a:moveTo>
                  <a:lnTo>
                    <a:pt x="f5" y="f8"/>
                  </a:lnTo>
                  <a:cubicBezTo>
                    <a:pt x="f9" y="f10"/>
                    <a:pt x="f11" y="f12"/>
                    <a:pt x="f13" y="f12"/>
                  </a:cubicBezTo>
                  <a:cubicBezTo>
                    <a:pt x="f13" y="f5"/>
                    <a:pt x="f13" y="f5"/>
                    <a:pt x="f13" y="f5"/>
                  </a:cubicBezTo>
                  <a:lnTo>
                    <a:pt x="f5" y="f8"/>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10" name="Freeform 3">
              <a:extLst>
                <a:ext uri="{FF2B5EF4-FFF2-40B4-BE49-F238E27FC236}">
                  <a16:creationId xmlns:a16="http://schemas.microsoft.com/office/drawing/2014/main" id="{D1B335AE-D000-B23C-5EB0-CD07636B8E2A}"/>
                </a:ext>
              </a:extLst>
            </p:cNvPr>
            <p:cNvSpPr/>
            <p:nvPr/>
          </p:nvSpPr>
          <p:spPr>
            <a:xfrm>
              <a:off x="3775338" y="4252042"/>
              <a:ext cx="1931587" cy="1636172"/>
            </a:xfrm>
            <a:custGeom>
              <a:avLst/>
              <a:gdLst>
                <a:gd name="f0" fmla="val 10800000"/>
                <a:gd name="f1" fmla="val 5400000"/>
                <a:gd name="f2" fmla="val 180"/>
                <a:gd name="f3" fmla="val w"/>
                <a:gd name="f4" fmla="val h"/>
                <a:gd name="f5" fmla="val 0"/>
                <a:gd name="f6" fmla="val 3748"/>
                <a:gd name="f7" fmla="val 3176"/>
                <a:gd name="f8" fmla="val 1214"/>
                <a:gd name="f9" fmla="val 264"/>
                <a:gd name="f10" fmla="val 2014"/>
                <a:gd name="f11" fmla="val 765"/>
                <a:gd name="f12" fmla="val 2700"/>
                <a:gd name="f13" fmla="val 1434"/>
                <a:gd name="f14" fmla="val 3175"/>
                <a:gd name="f15" fmla="val 3747"/>
                <a:gd name="f16" fmla="+- 0 0 -90"/>
                <a:gd name="f17" fmla="*/ f3 1 3748"/>
                <a:gd name="f18" fmla="*/ f4 1 3176"/>
                <a:gd name="f19" fmla="val f5"/>
                <a:gd name="f20" fmla="val f6"/>
                <a:gd name="f21" fmla="val f7"/>
                <a:gd name="f22" fmla="*/ f16 f0 1"/>
                <a:gd name="f23" fmla="+- f21 0 f19"/>
                <a:gd name="f24" fmla="+- f20 0 f19"/>
                <a:gd name="f25" fmla="*/ f22 1 f2"/>
                <a:gd name="f26" fmla="*/ f24 1 3748"/>
                <a:gd name="f27" fmla="*/ f23 1 3176"/>
                <a:gd name="f28" fmla="*/ 0 f24 1"/>
                <a:gd name="f29" fmla="*/ 1214 f23 1"/>
                <a:gd name="f30" fmla="*/ 1434 f24 1"/>
                <a:gd name="f31" fmla="*/ 3175 f23 1"/>
                <a:gd name="f32" fmla="*/ 3747 f24 1"/>
                <a:gd name="f33" fmla="*/ 0 f23 1"/>
                <a:gd name="f34" fmla="+- f25 0 f1"/>
                <a:gd name="f35" fmla="*/ f28 1 3748"/>
                <a:gd name="f36" fmla="*/ f29 1 3176"/>
                <a:gd name="f37" fmla="*/ f30 1 3748"/>
                <a:gd name="f38" fmla="*/ f31 1 3176"/>
                <a:gd name="f39" fmla="*/ f32 1 3748"/>
                <a:gd name="f40" fmla="*/ f33 1 3176"/>
                <a:gd name="f41" fmla="*/ 0 1 f26"/>
                <a:gd name="f42" fmla="*/ f20 1 f26"/>
                <a:gd name="f43" fmla="*/ 0 1 f27"/>
                <a:gd name="f44" fmla="*/ f21 1 f27"/>
                <a:gd name="f45" fmla="*/ f35 1 f26"/>
                <a:gd name="f46" fmla="*/ f36 1 f27"/>
                <a:gd name="f47" fmla="*/ f37 1 f26"/>
                <a:gd name="f48" fmla="*/ f38 1 f27"/>
                <a:gd name="f49" fmla="*/ f39 1 f26"/>
                <a:gd name="f50" fmla="*/ f40 1 f27"/>
                <a:gd name="f51" fmla="*/ f41 f17 1"/>
                <a:gd name="f52" fmla="*/ f42 f17 1"/>
                <a:gd name="f53" fmla="*/ f44 f18 1"/>
                <a:gd name="f54" fmla="*/ f43 f18 1"/>
                <a:gd name="f55" fmla="*/ f45 f17 1"/>
                <a:gd name="f56" fmla="*/ f46 f18 1"/>
                <a:gd name="f57" fmla="*/ f47 f17 1"/>
                <a:gd name="f58" fmla="*/ f48 f18 1"/>
                <a:gd name="f59" fmla="*/ f49 f17 1"/>
                <a:gd name="f60" fmla="*/ f50 f18 1"/>
              </a:gdLst>
              <a:ahLst/>
              <a:cxnLst>
                <a:cxn ang="3cd4">
                  <a:pos x="hc" y="t"/>
                </a:cxn>
                <a:cxn ang="0">
                  <a:pos x="r" y="vc"/>
                </a:cxn>
                <a:cxn ang="cd4">
                  <a:pos x="hc" y="b"/>
                </a:cxn>
                <a:cxn ang="cd2">
                  <a:pos x="l" y="vc"/>
                </a:cxn>
                <a:cxn ang="f34">
                  <a:pos x="f55" y="f56"/>
                </a:cxn>
                <a:cxn ang="f34">
                  <a:pos x="f55" y="f56"/>
                </a:cxn>
                <a:cxn ang="f34">
                  <a:pos x="f57" y="f58"/>
                </a:cxn>
                <a:cxn ang="f34">
                  <a:pos x="f59" y="f60"/>
                </a:cxn>
                <a:cxn ang="f34">
                  <a:pos x="f55" y="f56"/>
                </a:cxn>
              </a:cxnLst>
              <a:rect l="f51" t="f54" r="f52" b="f53"/>
              <a:pathLst>
                <a:path w="3748" h="3176">
                  <a:moveTo>
                    <a:pt x="f5" y="f8"/>
                  </a:moveTo>
                  <a:lnTo>
                    <a:pt x="f5" y="f8"/>
                  </a:lnTo>
                  <a:cubicBezTo>
                    <a:pt x="f9" y="f10"/>
                    <a:pt x="f11" y="f12"/>
                    <a:pt x="f13" y="f14"/>
                  </a:cubicBezTo>
                  <a:cubicBezTo>
                    <a:pt x="f15" y="f5"/>
                    <a:pt x="f15" y="f5"/>
                    <a:pt x="f15" y="f5"/>
                  </a:cubicBezTo>
                  <a:lnTo>
                    <a:pt x="f5" y="f8"/>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11" name="Freeform 4">
              <a:extLst>
                <a:ext uri="{FF2B5EF4-FFF2-40B4-BE49-F238E27FC236}">
                  <a16:creationId xmlns:a16="http://schemas.microsoft.com/office/drawing/2014/main" id="{0E43C286-5CD6-8933-63F1-072E7FF812DB}"/>
                </a:ext>
              </a:extLst>
            </p:cNvPr>
            <p:cNvSpPr/>
            <p:nvPr/>
          </p:nvSpPr>
          <p:spPr>
            <a:xfrm>
              <a:off x="3679902" y="3620301"/>
              <a:ext cx="2027032" cy="1256669"/>
            </a:xfrm>
            <a:custGeom>
              <a:avLst/>
              <a:gdLst>
                <a:gd name="f0" fmla="val 10800000"/>
                <a:gd name="f1" fmla="val 5400000"/>
                <a:gd name="f2" fmla="val 180"/>
                <a:gd name="f3" fmla="val w"/>
                <a:gd name="f4" fmla="val h"/>
                <a:gd name="f5" fmla="val 0"/>
                <a:gd name="f6" fmla="val 3933"/>
                <a:gd name="f7" fmla="val 2438"/>
                <a:gd name="f8" fmla="val 185"/>
                <a:gd name="f9" fmla="val 62"/>
                <a:gd name="f10" fmla="val 387"/>
                <a:gd name="f11" fmla="val 792"/>
                <a:gd name="f12" fmla="val 1223"/>
                <a:gd name="f13" fmla="val 1645"/>
                <a:gd name="f14" fmla="val 2050"/>
                <a:gd name="f15" fmla="val 2437"/>
                <a:gd name="f16" fmla="val 3932"/>
                <a:gd name="f17" fmla="+- 0 0 -90"/>
                <a:gd name="f18" fmla="*/ f3 1 3933"/>
                <a:gd name="f19" fmla="*/ f4 1 2438"/>
                <a:gd name="f20" fmla="val f5"/>
                <a:gd name="f21" fmla="val f6"/>
                <a:gd name="f22" fmla="val f7"/>
                <a:gd name="f23" fmla="*/ f17 f0 1"/>
                <a:gd name="f24" fmla="+- f22 0 f20"/>
                <a:gd name="f25" fmla="+- f21 0 f20"/>
                <a:gd name="f26" fmla="*/ f23 1 f2"/>
                <a:gd name="f27" fmla="*/ f25 1 3933"/>
                <a:gd name="f28" fmla="*/ f24 1 2438"/>
                <a:gd name="f29" fmla="*/ 185 f25 1"/>
                <a:gd name="f30" fmla="*/ 0 f24 1"/>
                <a:gd name="f31" fmla="*/ 0 f25 1"/>
                <a:gd name="f32" fmla="*/ 1223 f24 1"/>
                <a:gd name="f33" fmla="*/ 2437 f24 1"/>
                <a:gd name="f34" fmla="*/ 3932 f25 1"/>
                <a:gd name="f35" fmla="+- f26 0 f1"/>
                <a:gd name="f36" fmla="*/ f29 1 3933"/>
                <a:gd name="f37" fmla="*/ f30 1 2438"/>
                <a:gd name="f38" fmla="*/ f31 1 3933"/>
                <a:gd name="f39" fmla="*/ f32 1 2438"/>
                <a:gd name="f40" fmla="*/ f33 1 2438"/>
                <a:gd name="f41" fmla="*/ f34 1 3933"/>
                <a:gd name="f42" fmla="*/ 0 1 f27"/>
                <a:gd name="f43" fmla="*/ f21 1 f27"/>
                <a:gd name="f44" fmla="*/ 0 1 f28"/>
                <a:gd name="f45" fmla="*/ f22 1 f28"/>
                <a:gd name="f46" fmla="*/ f36 1 f27"/>
                <a:gd name="f47" fmla="*/ f37 1 f28"/>
                <a:gd name="f48" fmla="*/ f38 1 f27"/>
                <a:gd name="f49" fmla="*/ f39 1 f28"/>
                <a:gd name="f50" fmla="*/ f40 1 f28"/>
                <a:gd name="f51" fmla="*/ f41 1 f27"/>
                <a:gd name="f52" fmla="*/ f42 f18 1"/>
                <a:gd name="f53" fmla="*/ f43 f18 1"/>
                <a:gd name="f54" fmla="*/ f45 f19 1"/>
                <a:gd name="f55" fmla="*/ f44 f19 1"/>
                <a:gd name="f56" fmla="*/ f46 f18 1"/>
                <a:gd name="f57" fmla="*/ f47 f19 1"/>
                <a:gd name="f58" fmla="*/ f48 f18 1"/>
                <a:gd name="f59" fmla="*/ f49 f19 1"/>
                <a:gd name="f60" fmla="*/ f50 f19 1"/>
                <a:gd name="f61" fmla="*/ f51 f18 1"/>
              </a:gdLst>
              <a:ahLst/>
              <a:cxnLst>
                <a:cxn ang="3cd4">
                  <a:pos x="hc" y="t"/>
                </a:cxn>
                <a:cxn ang="0">
                  <a:pos x="r" y="vc"/>
                </a:cxn>
                <a:cxn ang="cd4">
                  <a:pos x="hc" y="b"/>
                </a:cxn>
                <a:cxn ang="cd2">
                  <a:pos x="l" y="vc"/>
                </a:cxn>
                <a:cxn ang="f35">
                  <a:pos x="f56" y="f57"/>
                </a:cxn>
                <a:cxn ang="f35">
                  <a:pos x="f56" y="f57"/>
                </a:cxn>
                <a:cxn ang="f35">
                  <a:pos x="f58" y="f59"/>
                </a:cxn>
                <a:cxn ang="f35">
                  <a:pos x="f56" y="f60"/>
                </a:cxn>
                <a:cxn ang="f35">
                  <a:pos x="f61" y="f59"/>
                </a:cxn>
                <a:cxn ang="f35">
                  <a:pos x="f56" y="f57"/>
                </a:cxn>
              </a:cxnLst>
              <a:rect l="f52" t="f55" r="f53" b="f54"/>
              <a:pathLst>
                <a:path w="3933" h="2438">
                  <a:moveTo>
                    <a:pt x="f8" y="f5"/>
                  </a:moveTo>
                  <a:lnTo>
                    <a:pt x="f8" y="f5"/>
                  </a:lnTo>
                  <a:cubicBezTo>
                    <a:pt x="f9" y="f10"/>
                    <a:pt x="f5" y="f11"/>
                    <a:pt x="f5" y="f12"/>
                  </a:cubicBezTo>
                  <a:cubicBezTo>
                    <a:pt x="f5" y="f13"/>
                    <a:pt x="f9" y="f14"/>
                    <a:pt x="f8" y="f15"/>
                  </a:cubicBezTo>
                  <a:cubicBezTo>
                    <a:pt x="f16" y="f12"/>
                    <a:pt x="f16" y="f12"/>
                    <a:pt x="f16" y="f12"/>
                  </a:cubicBezTo>
                  <a:lnTo>
                    <a:pt x="f8" y="f5"/>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12" name="Freeform 5">
              <a:extLst>
                <a:ext uri="{FF2B5EF4-FFF2-40B4-BE49-F238E27FC236}">
                  <a16:creationId xmlns:a16="http://schemas.microsoft.com/office/drawing/2014/main" id="{5CCF9BBF-C9D3-36F9-FA2B-79C85C1A98F6}"/>
                </a:ext>
              </a:extLst>
            </p:cNvPr>
            <p:cNvSpPr/>
            <p:nvPr/>
          </p:nvSpPr>
          <p:spPr>
            <a:xfrm>
              <a:off x="3775338" y="2611334"/>
              <a:ext cx="1931587" cy="1640717"/>
            </a:xfrm>
            <a:custGeom>
              <a:avLst/>
              <a:gdLst>
                <a:gd name="f0" fmla="val 10800000"/>
                <a:gd name="f1" fmla="val 5400000"/>
                <a:gd name="f2" fmla="val 180"/>
                <a:gd name="f3" fmla="val w"/>
                <a:gd name="f4" fmla="val h"/>
                <a:gd name="f5" fmla="val 0"/>
                <a:gd name="f6" fmla="val 3748"/>
                <a:gd name="f7" fmla="val 3184"/>
                <a:gd name="f8" fmla="val 1434"/>
                <a:gd name="f9" fmla="val 765"/>
                <a:gd name="f10" fmla="val 483"/>
                <a:gd name="f11" fmla="val 264"/>
                <a:gd name="f12" fmla="val 1169"/>
                <a:gd name="f13" fmla="val 1960"/>
                <a:gd name="f14" fmla="val 3747"/>
                <a:gd name="f15" fmla="val 3183"/>
                <a:gd name="f16" fmla="+- 0 0 -90"/>
                <a:gd name="f17" fmla="*/ f3 1 3748"/>
                <a:gd name="f18" fmla="*/ f4 1 3184"/>
                <a:gd name="f19" fmla="val f5"/>
                <a:gd name="f20" fmla="val f6"/>
                <a:gd name="f21" fmla="val f7"/>
                <a:gd name="f22" fmla="*/ f16 f0 1"/>
                <a:gd name="f23" fmla="+- f21 0 f19"/>
                <a:gd name="f24" fmla="+- f20 0 f19"/>
                <a:gd name="f25" fmla="*/ f22 1 f2"/>
                <a:gd name="f26" fmla="*/ f24 1 3748"/>
                <a:gd name="f27" fmla="*/ f23 1 3184"/>
                <a:gd name="f28" fmla="*/ 1434 f24 1"/>
                <a:gd name="f29" fmla="*/ 0 f23 1"/>
                <a:gd name="f30" fmla="*/ 0 f24 1"/>
                <a:gd name="f31" fmla="*/ 1960 f23 1"/>
                <a:gd name="f32" fmla="*/ 3747 f24 1"/>
                <a:gd name="f33" fmla="*/ 3183 f23 1"/>
                <a:gd name="f34" fmla="+- f25 0 f1"/>
                <a:gd name="f35" fmla="*/ f28 1 3748"/>
                <a:gd name="f36" fmla="*/ f29 1 3184"/>
                <a:gd name="f37" fmla="*/ f30 1 3748"/>
                <a:gd name="f38" fmla="*/ f31 1 3184"/>
                <a:gd name="f39" fmla="*/ f32 1 3748"/>
                <a:gd name="f40" fmla="*/ f33 1 3184"/>
                <a:gd name="f41" fmla="*/ 0 1 f26"/>
                <a:gd name="f42" fmla="*/ f20 1 f26"/>
                <a:gd name="f43" fmla="*/ 0 1 f27"/>
                <a:gd name="f44" fmla="*/ f21 1 f27"/>
                <a:gd name="f45" fmla="*/ f35 1 f26"/>
                <a:gd name="f46" fmla="*/ f36 1 f27"/>
                <a:gd name="f47" fmla="*/ f37 1 f26"/>
                <a:gd name="f48" fmla="*/ f38 1 f27"/>
                <a:gd name="f49" fmla="*/ f39 1 f26"/>
                <a:gd name="f50" fmla="*/ f40 1 f27"/>
                <a:gd name="f51" fmla="*/ f41 f17 1"/>
                <a:gd name="f52" fmla="*/ f42 f17 1"/>
                <a:gd name="f53" fmla="*/ f44 f18 1"/>
                <a:gd name="f54" fmla="*/ f43 f18 1"/>
                <a:gd name="f55" fmla="*/ f45 f17 1"/>
                <a:gd name="f56" fmla="*/ f46 f18 1"/>
                <a:gd name="f57" fmla="*/ f47 f17 1"/>
                <a:gd name="f58" fmla="*/ f48 f18 1"/>
                <a:gd name="f59" fmla="*/ f49 f17 1"/>
                <a:gd name="f60" fmla="*/ f50 f18 1"/>
              </a:gdLst>
              <a:ahLst/>
              <a:cxnLst>
                <a:cxn ang="3cd4">
                  <a:pos x="hc" y="t"/>
                </a:cxn>
                <a:cxn ang="0">
                  <a:pos x="r" y="vc"/>
                </a:cxn>
                <a:cxn ang="cd4">
                  <a:pos x="hc" y="b"/>
                </a:cxn>
                <a:cxn ang="cd2">
                  <a:pos x="l" y="vc"/>
                </a:cxn>
                <a:cxn ang="f34">
                  <a:pos x="f55" y="f56"/>
                </a:cxn>
                <a:cxn ang="f34">
                  <a:pos x="f55" y="f56"/>
                </a:cxn>
                <a:cxn ang="f34">
                  <a:pos x="f57" y="f58"/>
                </a:cxn>
                <a:cxn ang="f34">
                  <a:pos x="f59" y="f60"/>
                </a:cxn>
                <a:cxn ang="f34">
                  <a:pos x="f55" y="f56"/>
                </a:cxn>
              </a:cxnLst>
              <a:rect l="f51" t="f54" r="f52" b="f53"/>
              <a:pathLst>
                <a:path w="3748" h="3184">
                  <a:moveTo>
                    <a:pt x="f8" y="f5"/>
                  </a:moveTo>
                  <a:lnTo>
                    <a:pt x="f8" y="f5"/>
                  </a:lnTo>
                  <a:cubicBezTo>
                    <a:pt x="f9" y="f10"/>
                    <a:pt x="f11" y="f12"/>
                    <a:pt x="f5" y="f13"/>
                  </a:cubicBezTo>
                  <a:cubicBezTo>
                    <a:pt x="f14" y="f15"/>
                    <a:pt x="f14" y="f15"/>
                    <a:pt x="f14" y="f15"/>
                  </a:cubicBezTo>
                  <a:lnTo>
                    <a:pt x="f8" y="f5"/>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13" name="Freeform 6">
              <a:extLst>
                <a:ext uri="{FF2B5EF4-FFF2-40B4-BE49-F238E27FC236}">
                  <a16:creationId xmlns:a16="http://schemas.microsoft.com/office/drawing/2014/main" id="{558681EB-9D51-4C4B-D869-B69A3AA7FAEC}"/>
                </a:ext>
              </a:extLst>
            </p:cNvPr>
            <p:cNvSpPr/>
            <p:nvPr/>
          </p:nvSpPr>
          <p:spPr>
            <a:xfrm>
              <a:off x="5704658" y="2220464"/>
              <a:ext cx="1193035" cy="2031577"/>
            </a:xfrm>
            <a:custGeom>
              <a:avLst/>
              <a:gdLst>
                <a:gd name="f0" fmla="val 10800000"/>
                <a:gd name="f1" fmla="val 5400000"/>
                <a:gd name="f2" fmla="val 180"/>
                <a:gd name="f3" fmla="val w"/>
                <a:gd name="f4" fmla="val h"/>
                <a:gd name="f5" fmla="val 0"/>
                <a:gd name="f6" fmla="val 2314"/>
                <a:gd name="f7" fmla="val 3941"/>
                <a:gd name="f8" fmla="val 2313"/>
                <a:gd name="f9" fmla="val 757"/>
                <a:gd name="f10" fmla="val 1662"/>
                <a:gd name="f11" fmla="val 282"/>
                <a:gd name="f12" fmla="val 861"/>
                <a:gd name="f13" fmla="val 3940"/>
                <a:gd name="f14" fmla="+- 0 0 -90"/>
                <a:gd name="f15" fmla="*/ f3 1 2314"/>
                <a:gd name="f16" fmla="*/ f4 1 3941"/>
                <a:gd name="f17" fmla="val f5"/>
                <a:gd name="f18" fmla="val f6"/>
                <a:gd name="f19" fmla="val f7"/>
                <a:gd name="f20" fmla="*/ f14 f0 1"/>
                <a:gd name="f21" fmla="+- f19 0 f17"/>
                <a:gd name="f22" fmla="+- f18 0 f17"/>
                <a:gd name="f23" fmla="*/ f20 1 f2"/>
                <a:gd name="f24" fmla="*/ f22 1 2314"/>
                <a:gd name="f25" fmla="*/ f21 1 3941"/>
                <a:gd name="f26" fmla="*/ 2313 f22 1"/>
                <a:gd name="f27" fmla="*/ 757 f21 1"/>
                <a:gd name="f28" fmla="*/ 0 f22 1"/>
                <a:gd name="f29" fmla="*/ 0 f21 1"/>
                <a:gd name="f30" fmla="*/ 3940 f21 1"/>
                <a:gd name="f31" fmla="+- f23 0 f1"/>
                <a:gd name="f32" fmla="*/ f26 1 2314"/>
                <a:gd name="f33" fmla="*/ f27 1 3941"/>
                <a:gd name="f34" fmla="*/ f28 1 2314"/>
                <a:gd name="f35" fmla="*/ f29 1 3941"/>
                <a:gd name="f36" fmla="*/ f30 1 3941"/>
                <a:gd name="f37" fmla="*/ 0 1 f24"/>
                <a:gd name="f38" fmla="*/ f18 1 f24"/>
                <a:gd name="f39" fmla="*/ 0 1 f25"/>
                <a:gd name="f40" fmla="*/ f19 1 f25"/>
                <a:gd name="f41" fmla="*/ f32 1 f24"/>
                <a:gd name="f42" fmla="*/ f33 1 f25"/>
                <a:gd name="f43" fmla="*/ f34 1 f24"/>
                <a:gd name="f44" fmla="*/ f35 1 f25"/>
                <a:gd name="f45" fmla="*/ f36 1 f25"/>
                <a:gd name="f46" fmla="*/ f37 f15 1"/>
                <a:gd name="f47" fmla="*/ f38 f15 1"/>
                <a:gd name="f48" fmla="*/ f40 f16 1"/>
                <a:gd name="f49" fmla="*/ f39 f16 1"/>
                <a:gd name="f50" fmla="*/ f41 f15 1"/>
                <a:gd name="f51" fmla="*/ f42 f16 1"/>
                <a:gd name="f52" fmla="*/ f43 f15 1"/>
                <a:gd name="f53" fmla="*/ f44 f16 1"/>
                <a:gd name="f54" fmla="*/ f45 f16 1"/>
              </a:gdLst>
              <a:ahLst/>
              <a:cxnLst>
                <a:cxn ang="3cd4">
                  <a:pos x="hc" y="t"/>
                </a:cxn>
                <a:cxn ang="0">
                  <a:pos x="r" y="vc"/>
                </a:cxn>
                <a:cxn ang="cd4">
                  <a:pos x="hc" y="b"/>
                </a:cxn>
                <a:cxn ang="cd2">
                  <a:pos x="l" y="vc"/>
                </a:cxn>
                <a:cxn ang="f31">
                  <a:pos x="f50" y="f51"/>
                </a:cxn>
                <a:cxn ang="f31">
                  <a:pos x="f50" y="f51"/>
                </a:cxn>
                <a:cxn ang="f31">
                  <a:pos x="f52" y="f53"/>
                </a:cxn>
                <a:cxn ang="f31">
                  <a:pos x="f52" y="f54"/>
                </a:cxn>
                <a:cxn ang="f31">
                  <a:pos x="f50" y="f51"/>
                </a:cxn>
              </a:cxnLst>
              <a:rect l="f46" t="f49" r="f47" b="f48"/>
              <a:pathLst>
                <a:path w="2314" h="3941">
                  <a:moveTo>
                    <a:pt x="f8" y="f9"/>
                  </a:moveTo>
                  <a:lnTo>
                    <a:pt x="f8" y="f9"/>
                  </a:lnTo>
                  <a:cubicBezTo>
                    <a:pt x="f10" y="f11"/>
                    <a:pt x="f12" y="f5"/>
                    <a:pt x="f5" y="f5"/>
                  </a:cubicBezTo>
                  <a:cubicBezTo>
                    <a:pt x="f5" y="f13"/>
                    <a:pt x="f5" y="f13"/>
                    <a:pt x="f5" y="f13"/>
                  </a:cubicBezTo>
                  <a:lnTo>
                    <a:pt x="f8" y="f9"/>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14" name="Freeform 7">
              <a:extLst>
                <a:ext uri="{FF2B5EF4-FFF2-40B4-BE49-F238E27FC236}">
                  <a16:creationId xmlns:a16="http://schemas.microsoft.com/office/drawing/2014/main" id="{F0466B4D-4C37-9A75-91BE-239228966EDE}"/>
                </a:ext>
              </a:extLst>
            </p:cNvPr>
            <p:cNvSpPr/>
            <p:nvPr/>
          </p:nvSpPr>
          <p:spPr>
            <a:xfrm>
              <a:off x="4513889" y="2220464"/>
              <a:ext cx="1193035" cy="2031577"/>
            </a:xfrm>
            <a:custGeom>
              <a:avLst/>
              <a:gdLst>
                <a:gd name="f0" fmla="val 10800000"/>
                <a:gd name="f1" fmla="val 5400000"/>
                <a:gd name="f2" fmla="val 180"/>
                <a:gd name="f3" fmla="val w"/>
                <a:gd name="f4" fmla="val h"/>
                <a:gd name="f5" fmla="val 0"/>
                <a:gd name="f6" fmla="val 2314"/>
                <a:gd name="f7" fmla="val 3941"/>
                <a:gd name="f8" fmla="val 2313"/>
                <a:gd name="f9" fmla="val 3940"/>
                <a:gd name="f10" fmla="val 1451"/>
                <a:gd name="f11" fmla="val 651"/>
                <a:gd name="f12" fmla="val 282"/>
                <a:gd name="f13" fmla="val 757"/>
                <a:gd name="f14" fmla="+- 0 0 -90"/>
                <a:gd name="f15" fmla="*/ f3 1 2314"/>
                <a:gd name="f16" fmla="*/ f4 1 3941"/>
                <a:gd name="f17" fmla="val f5"/>
                <a:gd name="f18" fmla="val f6"/>
                <a:gd name="f19" fmla="val f7"/>
                <a:gd name="f20" fmla="*/ f14 f0 1"/>
                <a:gd name="f21" fmla="+- f19 0 f17"/>
                <a:gd name="f22" fmla="+- f18 0 f17"/>
                <a:gd name="f23" fmla="*/ f20 1 f2"/>
                <a:gd name="f24" fmla="*/ f22 1 2314"/>
                <a:gd name="f25" fmla="*/ f21 1 3941"/>
                <a:gd name="f26" fmla="*/ 2313 f22 1"/>
                <a:gd name="f27" fmla="*/ 3940 f21 1"/>
                <a:gd name="f28" fmla="*/ 0 f21 1"/>
                <a:gd name="f29" fmla="*/ 0 f22 1"/>
                <a:gd name="f30" fmla="*/ 757 f21 1"/>
                <a:gd name="f31" fmla="+- f23 0 f1"/>
                <a:gd name="f32" fmla="*/ f26 1 2314"/>
                <a:gd name="f33" fmla="*/ f27 1 3941"/>
                <a:gd name="f34" fmla="*/ f28 1 3941"/>
                <a:gd name="f35" fmla="*/ f29 1 2314"/>
                <a:gd name="f36" fmla="*/ f30 1 3941"/>
                <a:gd name="f37" fmla="*/ 0 1 f24"/>
                <a:gd name="f38" fmla="*/ f18 1 f24"/>
                <a:gd name="f39" fmla="*/ 0 1 f25"/>
                <a:gd name="f40" fmla="*/ f19 1 f25"/>
                <a:gd name="f41" fmla="*/ f32 1 f24"/>
                <a:gd name="f42" fmla="*/ f33 1 f25"/>
                <a:gd name="f43" fmla="*/ f34 1 f25"/>
                <a:gd name="f44" fmla="*/ f35 1 f24"/>
                <a:gd name="f45" fmla="*/ f36 1 f25"/>
                <a:gd name="f46" fmla="*/ f37 f15 1"/>
                <a:gd name="f47" fmla="*/ f38 f15 1"/>
                <a:gd name="f48" fmla="*/ f40 f16 1"/>
                <a:gd name="f49" fmla="*/ f39 f16 1"/>
                <a:gd name="f50" fmla="*/ f41 f15 1"/>
                <a:gd name="f51" fmla="*/ f42 f16 1"/>
                <a:gd name="f52" fmla="*/ f43 f16 1"/>
                <a:gd name="f53" fmla="*/ f44 f15 1"/>
                <a:gd name="f54" fmla="*/ f45 f16 1"/>
              </a:gdLst>
              <a:ahLst/>
              <a:cxnLst>
                <a:cxn ang="3cd4">
                  <a:pos x="hc" y="t"/>
                </a:cxn>
                <a:cxn ang="0">
                  <a:pos x="r" y="vc"/>
                </a:cxn>
                <a:cxn ang="cd4">
                  <a:pos x="hc" y="b"/>
                </a:cxn>
                <a:cxn ang="cd2">
                  <a:pos x="l" y="vc"/>
                </a:cxn>
                <a:cxn ang="f31">
                  <a:pos x="f50" y="f51"/>
                </a:cxn>
                <a:cxn ang="f31">
                  <a:pos x="f50" y="f51"/>
                </a:cxn>
                <a:cxn ang="f31">
                  <a:pos x="f50" y="f52"/>
                </a:cxn>
                <a:cxn ang="f31">
                  <a:pos x="f53" y="f54"/>
                </a:cxn>
                <a:cxn ang="f31">
                  <a:pos x="f50" y="f51"/>
                </a:cxn>
              </a:cxnLst>
              <a:rect l="f46" t="f49" r="f47" b="f48"/>
              <a:pathLst>
                <a:path w="2314" h="3941">
                  <a:moveTo>
                    <a:pt x="f8" y="f9"/>
                  </a:moveTo>
                  <a:lnTo>
                    <a:pt x="f8" y="f9"/>
                  </a:lnTo>
                  <a:cubicBezTo>
                    <a:pt x="f8" y="f5"/>
                    <a:pt x="f8" y="f5"/>
                    <a:pt x="f8" y="f5"/>
                  </a:cubicBezTo>
                  <a:cubicBezTo>
                    <a:pt x="f10" y="f5"/>
                    <a:pt x="f11" y="f12"/>
                    <a:pt x="f5" y="f13"/>
                  </a:cubicBezTo>
                  <a:lnTo>
                    <a:pt x="f8" y="f9"/>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15" name="Freeform 8">
              <a:extLst>
                <a:ext uri="{FF2B5EF4-FFF2-40B4-BE49-F238E27FC236}">
                  <a16:creationId xmlns:a16="http://schemas.microsoft.com/office/drawing/2014/main" id="{BD2FD405-6917-3F80-1795-524213A369E2}"/>
                </a:ext>
              </a:extLst>
            </p:cNvPr>
            <p:cNvSpPr/>
            <p:nvPr/>
          </p:nvSpPr>
          <p:spPr>
            <a:xfrm>
              <a:off x="5704658" y="4238408"/>
              <a:ext cx="2058844" cy="1749795"/>
            </a:xfrm>
            <a:custGeom>
              <a:avLst/>
              <a:gdLst>
                <a:gd name="f0" fmla="val 10800000"/>
                <a:gd name="f1" fmla="val 5400000"/>
                <a:gd name="f2" fmla="val 180"/>
                <a:gd name="f3" fmla="val w"/>
                <a:gd name="f4" fmla="val h"/>
                <a:gd name="f5" fmla="val 0"/>
                <a:gd name="f6" fmla="val 3994"/>
                <a:gd name="f7" fmla="val 3397"/>
                <a:gd name="f8" fmla="val 2471"/>
                <a:gd name="f9" fmla="val 3396"/>
                <a:gd name="f10" fmla="val 3175"/>
                <a:gd name="f11" fmla="val 2877"/>
                <a:gd name="f12" fmla="val 3720"/>
                <a:gd name="f13" fmla="val 2147"/>
                <a:gd name="f14" fmla="val 3993"/>
                <a:gd name="f15" fmla="val 1293"/>
                <a:gd name="f16" fmla="+- 0 0 -90"/>
                <a:gd name="f17" fmla="*/ f3 1 3994"/>
                <a:gd name="f18" fmla="*/ f4 1 3397"/>
                <a:gd name="f19" fmla="val f5"/>
                <a:gd name="f20" fmla="val f6"/>
                <a:gd name="f21" fmla="val f7"/>
                <a:gd name="f22" fmla="*/ f16 f0 1"/>
                <a:gd name="f23" fmla="+- f21 0 f19"/>
                <a:gd name="f24" fmla="+- f20 0 f19"/>
                <a:gd name="f25" fmla="*/ f22 1 f2"/>
                <a:gd name="f26" fmla="*/ f24 1 3994"/>
                <a:gd name="f27" fmla="*/ f23 1 3397"/>
                <a:gd name="f28" fmla="*/ 2471 f24 1"/>
                <a:gd name="f29" fmla="*/ 3396 f23 1"/>
                <a:gd name="f30" fmla="*/ 3993 f24 1"/>
                <a:gd name="f31" fmla="*/ 1293 f23 1"/>
                <a:gd name="f32" fmla="*/ 0 f24 1"/>
                <a:gd name="f33" fmla="*/ 0 f23 1"/>
                <a:gd name="f34" fmla="+- f25 0 f1"/>
                <a:gd name="f35" fmla="*/ f28 1 3994"/>
                <a:gd name="f36" fmla="*/ f29 1 3397"/>
                <a:gd name="f37" fmla="*/ f30 1 3994"/>
                <a:gd name="f38" fmla="*/ f31 1 3397"/>
                <a:gd name="f39" fmla="*/ f32 1 3994"/>
                <a:gd name="f40" fmla="*/ f33 1 3397"/>
                <a:gd name="f41" fmla="*/ 0 1 f26"/>
                <a:gd name="f42" fmla="*/ f20 1 f26"/>
                <a:gd name="f43" fmla="*/ 0 1 f27"/>
                <a:gd name="f44" fmla="*/ f21 1 f27"/>
                <a:gd name="f45" fmla="*/ f35 1 f26"/>
                <a:gd name="f46" fmla="*/ f36 1 f27"/>
                <a:gd name="f47" fmla="*/ f37 1 f26"/>
                <a:gd name="f48" fmla="*/ f38 1 f27"/>
                <a:gd name="f49" fmla="*/ f39 1 f26"/>
                <a:gd name="f50" fmla="*/ f40 1 f27"/>
                <a:gd name="f51" fmla="*/ f41 f17 1"/>
                <a:gd name="f52" fmla="*/ f42 f17 1"/>
                <a:gd name="f53" fmla="*/ f44 f18 1"/>
                <a:gd name="f54" fmla="*/ f43 f18 1"/>
                <a:gd name="f55" fmla="*/ f45 f17 1"/>
                <a:gd name="f56" fmla="*/ f46 f18 1"/>
                <a:gd name="f57" fmla="*/ f47 f17 1"/>
                <a:gd name="f58" fmla="*/ f48 f18 1"/>
                <a:gd name="f59" fmla="*/ f49 f17 1"/>
                <a:gd name="f60" fmla="*/ f50 f18 1"/>
              </a:gdLst>
              <a:ahLst/>
              <a:cxnLst>
                <a:cxn ang="3cd4">
                  <a:pos x="hc" y="t"/>
                </a:cxn>
                <a:cxn ang="0">
                  <a:pos x="r" y="vc"/>
                </a:cxn>
                <a:cxn ang="cd4">
                  <a:pos x="hc" y="b"/>
                </a:cxn>
                <a:cxn ang="cd2">
                  <a:pos x="l" y="vc"/>
                </a:cxn>
                <a:cxn ang="f34">
                  <a:pos x="f55" y="f56"/>
                </a:cxn>
                <a:cxn ang="f34">
                  <a:pos x="f55" y="f56"/>
                </a:cxn>
                <a:cxn ang="f34">
                  <a:pos x="f57" y="f58"/>
                </a:cxn>
                <a:cxn ang="f34">
                  <a:pos x="f59" y="f60"/>
                </a:cxn>
                <a:cxn ang="f34">
                  <a:pos x="f55" y="f56"/>
                </a:cxn>
              </a:cxnLst>
              <a:rect l="f51" t="f54" r="f52" b="f53"/>
              <a:pathLst>
                <a:path w="3994" h="3397">
                  <a:moveTo>
                    <a:pt x="f8" y="f9"/>
                  </a:moveTo>
                  <a:lnTo>
                    <a:pt x="f8" y="f9"/>
                  </a:lnTo>
                  <a:cubicBezTo>
                    <a:pt x="f10" y="f11"/>
                    <a:pt x="f12" y="f13"/>
                    <a:pt x="f14" y="f15"/>
                  </a:cubicBezTo>
                  <a:cubicBezTo>
                    <a:pt x="f5" y="f5"/>
                    <a:pt x="f5" y="f5"/>
                    <a:pt x="f5" y="f5"/>
                  </a:cubicBezTo>
                  <a:lnTo>
                    <a:pt x="f8" y="f9"/>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16" name="Freeform 9">
              <a:extLst>
                <a:ext uri="{FF2B5EF4-FFF2-40B4-BE49-F238E27FC236}">
                  <a16:creationId xmlns:a16="http://schemas.microsoft.com/office/drawing/2014/main" id="{87B50476-6AF2-E2F4-08FC-E4B0C6067000}"/>
                </a:ext>
              </a:extLst>
            </p:cNvPr>
            <p:cNvSpPr/>
            <p:nvPr/>
          </p:nvSpPr>
          <p:spPr>
            <a:xfrm>
              <a:off x="5704658" y="2484077"/>
              <a:ext cx="2058844" cy="1754340"/>
            </a:xfrm>
            <a:custGeom>
              <a:avLst/>
              <a:gdLst>
                <a:gd name="f0" fmla="val 10800000"/>
                <a:gd name="f1" fmla="val 5400000"/>
                <a:gd name="f2" fmla="val 180"/>
                <a:gd name="f3" fmla="val w"/>
                <a:gd name="f4" fmla="val h"/>
                <a:gd name="f5" fmla="val 0"/>
                <a:gd name="f6" fmla="val 3994"/>
                <a:gd name="f7" fmla="val 3404"/>
                <a:gd name="f8" fmla="val 3993"/>
                <a:gd name="f9" fmla="val 2101"/>
                <a:gd name="f10" fmla="val 3720"/>
                <a:gd name="f11" fmla="val 1249"/>
                <a:gd name="f12" fmla="val 3175"/>
                <a:gd name="f13" fmla="val 519"/>
                <a:gd name="f14" fmla="val 2471"/>
                <a:gd name="f15" fmla="val 3403"/>
                <a:gd name="f16" fmla="+- 0 0 -90"/>
                <a:gd name="f17" fmla="*/ f3 1 3994"/>
                <a:gd name="f18" fmla="*/ f4 1 3404"/>
                <a:gd name="f19" fmla="val f5"/>
                <a:gd name="f20" fmla="val f6"/>
                <a:gd name="f21" fmla="val f7"/>
                <a:gd name="f22" fmla="*/ f16 f0 1"/>
                <a:gd name="f23" fmla="+- f21 0 f19"/>
                <a:gd name="f24" fmla="+- f20 0 f19"/>
                <a:gd name="f25" fmla="*/ f22 1 f2"/>
                <a:gd name="f26" fmla="*/ f24 1 3994"/>
                <a:gd name="f27" fmla="*/ f23 1 3404"/>
                <a:gd name="f28" fmla="*/ 3993 f24 1"/>
                <a:gd name="f29" fmla="*/ 2101 f23 1"/>
                <a:gd name="f30" fmla="*/ 2471 f24 1"/>
                <a:gd name="f31" fmla="*/ 0 f23 1"/>
                <a:gd name="f32" fmla="*/ 0 f24 1"/>
                <a:gd name="f33" fmla="*/ 3403 f23 1"/>
                <a:gd name="f34" fmla="+- f25 0 f1"/>
                <a:gd name="f35" fmla="*/ f28 1 3994"/>
                <a:gd name="f36" fmla="*/ f29 1 3404"/>
                <a:gd name="f37" fmla="*/ f30 1 3994"/>
                <a:gd name="f38" fmla="*/ f31 1 3404"/>
                <a:gd name="f39" fmla="*/ f32 1 3994"/>
                <a:gd name="f40" fmla="*/ f33 1 3404"/>
                <a:gd name="f41" fmla="*/ 0 1 f26"/>
                <a:gd name="f42" fmla="*/ f20 1 f26"/>
                <a:gd name="f43" fmla="*/ 0 1 f27"/>
                <a:gd name="f44" fmla="*/ f21 1 f27"/>
                <a:gd name="f45" fmla="*/ f35 1 f26"/>
                <a:gd name="f46" fmla="*/ f36 1 f27"/>
                <a:gd name="f47" fmla="*/ f37 1 f26"/>
                <a:gd name="f48" fmla="*/ f38 1 f27"/>
                <a:gd name="f49" fmla="*/ f39 1 f26"/>
                <a:gd name="f50" fmla="*/ f40 1 f27"/>
                <a:gd name="f51" fmla="*/ f41 f17 1"/>
                <a:gd name="f52" fmla="*/ f42 f17 1"/>
                <a:gd name="f53" fmla="*/ f44 f18 1"/>
                <a:gd name="f54" fmla="*/ f43 f18 1"/>
                <a:gd name="f55" fmla="*/ f45 f17 1"/>
                <a:gd name="f56" fmla="*/ f46 f18 1"/>
                <a:gd name="f57" fmla="*/ f47 f17 1"/>
                <a:gd name="f58" fmla="*/ f48 f18 1"/>
                <a:gd name="f59" fmla="*/ f49 f17 1"/>
                <a:gd name="f60" fmla="*/ f50 f18 1"/>
              </a:gdLst>
              <a:ahLst/>
              <a:cxnLst>
                <a:cxn ang="3cd4">
                  <a:pos x="hc" y="t"/>
                </a:cxn>
                <a:cxn ang="0">
                  <a:pos x="r" y="vc"/>
                </a:cxn>
                <a:cxn ang="cd4">
                  <a:pos x="hc" y="b"/>
                </a:cxn>
                <a:cxn ang="cd2">
                  <a:pos x="l" y="vc"/>
                </a:cxn>
                <a:cxn ang="f34">
                  <a:pos x="f55" y="f56"/>
                </a:cxn>
                <a:cxn ang="f34">
                  <a:pos x="f55" y="f56"/>
                </a:cxn>
                <a:cxn ang="f34">
                  <a:pos x="f57" y="f58"/>
                </a:cxn>
                <a:cxn ang="f34">
                  <a:pos x="f59" y="f60"/>
                </a:cxn>
                <a:cxn ang="f34">
                  <a:pos x="f55" y="f56"/>
                </a:cxn>
              </a:cxnLst>
              <a:rect l="f51" t="f54" r="f52" b="f53"/>
              <a:pathLst>
                <a:path w="3994" h="3404">
                  <a:moveTo>
                    <a:pt x="f8" y="f9"/>
                  </a:moveTo>
                  <a:lnTo>
                    <a:pt x="f8" y="f9"/>
                  </a:lnTo>
                  <a:cubicBezTo>
                    <a:pt x="f10" y="f11"/>
                    <a:pt x="f12" y="f13"/>
                    <a:pt x="f14" y="f5"/>
                  </a:cubicBezTo>
                  <a:cubicBezTo>
                    <a:pt x="f5" y="f15"/>
                    <a:pt x="f5" y="f15"/>
                    <a:pt x="f5" y="f15"/>
                  </a:cubicBezTo>
                  <a:lnTo>
                    <a:pt x="f8" y="f9"/>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17" name="Freeform 10">
              <a:extLst>
                <a:ext uri="{FF2B5EF4-FFF2-40B4-BE49-F238E27FC236}">
                  <a16:creationId xmlns:a16="http://schemas.microsoft.com/office/drawing/2014/main" id="{EC5EE7DE-5443-0B34-4D7C-304D3E10B27F}"/>
                </a:ext>
              </a:extLst>
            </p:cNvPr>
            <p:cNvSpPr/>
            <p:nvPr/>
          </p:nvSpPr>
          <p:spPr>
            <a:xfrm>
              <a:off x="5704658" y="3565757"/>
              <a:ext cx="2163378" cy="1338480"/>
            </a:xfrm>
            <a:custGeom>
              <a:avLst/>
              <a:gdLst>
                <a:gd name="f0" fmla="val 10800000"/>
                <a:gd name="f1" fmla="val 5400000"/>
                <a:gd name="f2" fmla="val 180"/>
                <a:gd name="f3" fmla="val w"/>
                <a:gd name="f4" fmla="val h"/>
                <a:gd name="f5" fmla="val 0"/>
                <a:gd name="f6" fmla="val 4196"/>
                <a:gd name="f7" fmla="val 2596"/>
                <a:gd name="f8" fmla="val 3993"/>
                <a:gd name="f9" fmla="val 2595"/>
                <a:gd name="f10" fmla="val 4125"/>
                <a:gd name="f11" fmla="val 2191"/>
                <a:gd name="f12" fmla="val 4195"/>
                <a:gd name="f13" fmla="val 1751"/>
                <a:gd name="f14" fmla="val 1302"/>
                <a:gd name="f15" fmla="val 845"/>
                <a:gd name="f16" fmla="val 414"/>
                <a:gd name="f17" fmla="+- 0 0 -90"/>
                <a:gd name="f18" fmla="*/ f3 1 4196"/>
                <a:gd name="f19" fmla="*/ f4 1 2596"/>
                <a:gd name="f20" fmla="val f5"/>
                <a:gd name="f21" fmla="val f6"/>
                <a:gd name="f22" fmla="val f7"/>
                <a:gd name="f23" fmla="*/ f17 f0 1"/>
                <a:gd name="f24" fmla="+- f22 0 f20"/>
                <a:gd name="f25" fmla="+- f21 0 f20"/>
                <a:gd name="f26" fmla="*/ f23 1 f2"/>
                <a:gd name="f27" fmla="*/ f25 1 4196"/>
                <a:gd name="f28" fmla="*/ f24 1 2596"/>
                <a:gd name="f29" fmla="*/ 3993 f25 1"/>
                <a:gd name="f30" fmla="*/ 2595 f24 1"/>
                <a:gd name="f31" fmla="*/ 4195 f25 1"/>
                <a:gd name="f32" fmla="*/ 1302 f24 1"/>
                <a:gd name="f33" fmla="*/ 0 f24 1"/>
                <a:gd name="f34" fmla="*/ 0 f25 1"/>
                <a:gd name="f35" fmla="+- f26 0 f1"/>
                <a:gd name="f36" fmla="*/ f29 1 4196"/>
                <a:gd name="f37" fmla="*/ f30 1 2596"/>
                <a:gd name="f38" fmla="*/ f31 1 4196"/>
                <a:gd name="f39" fmla="*/ f32 1 2596"/>
                <a:gd name="f40" fmla="*/ f33 1 2596"/>
                <a:gd name="f41" fmla="*/ f34 1 4196"/>
                <a:gd name="f42" fmla="*/ 0 1 f27"/>
                <a:gd name="f43" fmla="*/ f21 1 f27"/>
                <a:gd name="f44" fmla="*/ 0 1 f28"/>
                <a:gd name="f45" fmla="*/ f22 1 f28"/>
                <a:gd name="f46" fmla="*/ f36 1 f27"/>
                <a:gd name="f47" fmla="*/ f37 1 f28"/>
                <a:gd name="f48" fmla="*/ f38 1 f27"/>
                <a:gd name="f49" fmla="*/ f39 1 f28"/>
                <a:gd name="f50" fmla="*/ f40 1 f28"/>
                <a:gd name="f51" fmla="*/ f41 1 f27"/>
                <a:gd name="f52" fmla="*/ f42 f18 1"/>
                <a:gd name="f53" fmla="*/ f43 f18 1"/>
                <a:gd name="f54" fmla="*/ f45 f19 1"/>
                <a:gd name="f55" fmla="*/ f44 f19 1"/>
                <a:gd name="f56" fmla="*/ f46 f18 1"/>
                <a:gd name="f57" fmla="*/ f47 f19 1"/>
                <a:gd name="f58" fmla="*/ f48 f18 1"/>
                <a:gd name="f59" fmla="*/ f49 f19 1"/>
                <a:gd name="f60" fmla="*/ f50 f19 1"/>
                <a:gd name="f61" fmla="*/ f51 f18 1"/>
              </a:gdLst>
              <a:ahLst/>
              <a:cxnLst>
                <a:cxn ang="3cd4">
                  <a:pos x="hc" y="t"/>
                </a:cxn>
                <a:cxn ang="0">
                  <a:pos x="r" y="vc"/>
                </a:cxn>
                <a:cxn ang="cd4">
                  <a:pos x="hc" y="b"/>
                </a:cxn>
                <a:cxn ang="cd2">
                  <a:pos x="l" y="vc"/>
                </a:cxn>
                <a:cxn ang="f35">
                  <a:pos x="f56" y="f57"/>
                </a:cxn>
                <a:cxn ang="f35">
                  <a:pos x="f56" y="f57"/>
                </a:cxn>
                <a:cxn ang="f35">
                  <a:pos x="f58" y="f59"/>
                </a:cxn>
                <a:cxn ang="f35">
                  <a:pos x="f56" y="f60"/>
                </a:cxn>
                <a:cxn ang="f35">
                  <a:pos x="f61" y="f59"/>
                </a:cxn>
                <a:cxn ang="f35">
                  <a:pos x="f56" y="f57"/>
                </a:cxn>
              </a:cxnLst>
              <a:rect l="f52" t="f55" r="f53" b="f54"/>
              <a:pathLst>
                <a:path w="4196" h="2596">
                  <a:moveTo>
                    <a:pt x="f8" y="f9"/>
                  </a:moveTo>
                  <a:lnTo>
                    <a:pt x="f8" y="f9"/>
                  </a:lnTo>
                  <a:cubicBezTo>
                    <a:pt x="f10" y="f11"/>
                    <a:pt x="f12" y="f13"/>
                    <a:pt x="f12" y="f14"/>
                  </a:cubicBezTo>
                  <a:cubicBezTo>
                    <a:pt x="f12" y="f15"/>
                    <a:pt x="f10" y="f16"/>
                    <a:pt x="f8" y="f5"/>
                  </a:cubicBezTo>
                  <a:cubicBezTo>
                    <a:pt x="f5" y="f14"/>
                    <a:pt x="f5" y="f14"/>
                    <a:pt x="f5" y="f14"/>
                  </a:cubicBezTo>
                  <a:lnTo>
                    <a:pt x="f8" y="f9"/>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18" name="Freeform 401">
              <a:extLst>
                <a:ext uri="{FF2B5EF4-FFF2-40B4-BE49-F238E27FC236}">
                  <a16:creationId xmlns:a16="http://schemas.microsoft.com/office/drawing/2014/main" id="{91C9F683-E395-DDBF-ABCE-AAA6A3756DD4}"/>
                </a:ext>
              </a:extLst>
            </p:cNvPr>
            <p:cNvSpPr/>
            <p:nvPr/>
          </p:nvSpPr>
          <p:spPr>
            <a:xfrm>
              <a:off x="4779769" y="3349876"/>
              <a:ext cx="902165" cy="902165"/>
            </a:xfrm>
            <a:custGeom>
              <a:avLst/>
              <a:gdLst>
                <a:gd name="f0" fmla="val 10800000"/>
                <a:gd name="f1" fmla="val 5400000"/>
                <a:gd name="f2" fmla="val 180"/>
                <a:gd name="f3" fmla="val w"/>
                <a:gd name="f4" fmla="val h"/>
                <a:gd name="f5" fmla="val 0"/>
                <a:gd name="f6" fmla="val 1751"/>
                <a:gd name="f7" fmla="val 484"/>
                <a:gd name="f8" fmla="val 299"/>
                <a:gd name="f9" fmla="val 132"/>
                <a:gd name="f10" fmla="val 141"/>
                <a:gd name="f11" fmla="val 291"/>
                <a:gd name="f12" fmla="val 474"/>
                <a:gd name="f13" fmla="val 1750"/>
                <a:gd name="f14" fmla="+- 0 0 -90"/>
                <a:gd name="f15" fmla="*/ f3 1 1751"/>
                <a:gd name="f16" fmla="*/ f4 1 1751"/>
                <a:gd name="f17" fmla="val f5"/>
                <a:gd name="f18" fmla="val f6"/>
                <a:gd name="f19" fmla="*/ f14 f0 1"/>
                <a:gd name="f20" fmla="+- f18 0 f17"/>
                <a:gd name="f21" fmla="*/ f19 1 f2"/>
                <a:gd name="f22" fmla="*/ f20 1 1751"/>
                <a:gd name="f23" fmla="*/ 484 f20 1"/>
                <a:gd name="f24" fmla="*/ 0 f20 1"/>
                <a:gd name="f25" fmla="*/ 474 f20 1"/>
                <a:gd name="f26" fmla="*/ 1750 f20 1"/>
                <a:gd name="f27" fmla="+- f21 0 f1"/>
                <a:gd name="f28" fmla="*/ f23 1 1751"/>
                <a:gd name="f29" fmla="*/ f24 1 1751"/>
                <a:gd name="f30" fmla="*/ f25 1 1751"/>
                <a:gd name="f31" fmla="*/ f26 1 1751"/>
                <a:gd name="f32" fmla="*/ 0 1 f22"/>
                <a:gd name="f33" fmla="*/ f18 1 f22"/>
                <a:gd name="f34" fmla="*/ f28 1 f22"/>
                <a:gd name="f35" fmla="*/ f29 1 f22"/>
                <a:gd name="f36" fmla="*/ f30 1 f22"/>
                <a:gd name="f37" fmla="*/ f31 1 f22"/>
                <a:gd name="f38" fmla="*/ f32 f15 1"/>
                <a:gd name="f39" fmla="*/ f33 f15 1"/>
                <a:gd name="f40" fmla="*/ f33 f16 1"/>
                <a:gd name="f41" fmla="*/ f32 f16 1"/>
                <a:gd name="f42" fmla="*/ f34 f15 1"/>
                <a:gd name="f43" fmla="*/ f35 f16 1"/>
                <a:gd name="f44" fmla="*/ f35 f15 1"/>
                <a:gd name="f45" fmla="*/ f36 f16 1"/>
                <a:gd name="f46" fmla="*/ f37 f15 1"/>
                <a:gd name="f47" fmla="*/ f37 f16 1"/>
              </a:gdLst>
              <a:ahLst/>
              <a:cxnLst>
                <a:cxn ang="3cd4">
                  <a:pos x="hc" y="t"/>
                </a:cxn>
                <a:cxn ang="0">
                  <a:pos x="r" y="vc"/>
                </a:cxn>
                <a:cxn ang="cd4">
                  <a:pos x="hc" y="b"/>
                </a:cxn>
                <a:cxn ang="cd2">
                  <a:pos x="l" y="vc"/>
                </a:cxn>
                <a:cxn ang="f27">
                  <a:pos x="f42" y="f43"/>
                </a:cxn>
                <a:cxn ang="f27">
                  <a:pos x="f42" y="f43"/>
                </a:cxn>
                <a:cxn ang="f27">
                  <a:pos x="f44" y="f45"/>
                </a:cxn>
                <a:cxn ang="f27">
                  <a:pos x="f46" y="f47"/>
                </a:cxn>
                <a:cxn ang="f27">
                  <a:pos x="f42" y="f43"/>
                </a:cxn>
              </a:cxnLst>
              <a:rect l="f38" t="f41" r="f39" b="f40"/>
              <a:pathLst>
                <a:path w="1751" h="1751">
                  <a:moveTo>
                    <a:pt x="f7" y="f5"/>
                  </a:moveTo>
                  <a:lnTo>
                    <a:pt x="f7" y="f5"/>
                  </a:lnTo>
                  <a:cubicBezTo>
                    <a:pt x="f8" y="f9"/>
                    <a:pt x="f10" y="f11"/>
                    <a:pt x="f5" y="f12"/>
                  </a:cubicBezTo>
                  <a:cubicBezTo>
                    <a:pt x="f13" y="f13"/>
                    <a:pt x="f13" y="f13"/>
                    <a:pt x="f13" y="f13"/>
                  </a:cubicBezTo>
                  <a:lnTo>
                    <a:pt x="f7" y="f5"/>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19" name="Freeform 402">
              <a:extLst>
                <a:ext uri="{FF2B5EF4-FFF2-40B4-BE49-F238E27FC236}">
                  <a16:creationId xmlns:a16="http://schemas.microsoft.com/office/drawing/2014/main" id="{8B8B393E-4135-F8C6-739A-70AAB685DB24}"/>
                </a:ext>
              </a:extLst>
            </p:cNvPr>
            <p:cNvSpPr/>
            <p:nvPr/>
          </p:nvSpPr>
          <p:spPr>
            <a:xfrm>
              <a:off x="5029739" y="3190807"/>
              <a:ext cx="652195" cy="1061234"/>
            </a:xfrm>
            <a:custGeom>
              <a:avLst/>
              <a:gdLst>
                <a:gd name="f0" fmla="val 10800000"/>
                <a:gd name="f1" fmla="val 5400000"/>
                <a:gd name="f2" fmla="val 180"/>
                <a:gd name="f3" fmla="val w"/>
                <a:gd name="f4" fmla="val h"/>
                <a:gd name="f5" fmla="val 0"/>
                <a:gd name="f6" fmla="val 1267"/>
                <a:gd name="f7" fmla="val 2058"/>
                <a:gd name="f8" fmla="val 598"/>
                <a:gd name="f9" fmla="val 378"/>
                <a:gd name="f10" fmla="val 70"/>
                <a:gd name="f11" fmla="val 176"/>
                <a:gd name="f12" fmla="val 175"/>
                <a:gd name="f13" fmla="val 307"/>
                <a:gd name="f14" fmla="val 1266"/>
                <a:gd name="f15" fmla="val 2057"/>
                <a:gd name="f16" fmla="+- 0 0 -90"/>
                <a:gd name="f17" fmla="*/ f3 1 1267"/>
                <a:gd name="f18" fmla="*/ f4 1 2058"/>
                <a:gd name="f19" fmla="val f5"/>
                <a:gd name="f20" fmla="val f6"/>
                <a:gd name="f21" fmla="val f7"/>
                <a:gd name="f22" fmla="*/ f16 f0 1"/>
                <a:gd name="f23" fmla="+- f21 0 f19"/>
                <a:gd name="f24" fmla="+- f20 0 f19"/>
                <a:gd name="f25" fmla="*/ f22 1 f2"/>
                <a:gd name="f26" fmla="*/ f24 1 1267"/>
                <a:gd name="f27" fmla="*/ f23 1 2058"/>
                <a:gd name="f28" fmla="*/ 598 f24 1"/>
                <a:gd name="f29" fmla="*/ 0 f23 1"/>
                <a:gd name="f30" fmla="*/ 0 f24 1"/>
                <a:gd name="f31" fmla="*/ 307 f23 1"/>
                <a:gd name="f32" fmla="*/ 1266 f24 1"/>
                <a:gd name="f33" fmla="*/ 2057 f23 1"/>
                <a:gd name="f34" fmla="+- f25 0 f1"/>
                <a:gd name="f35" fmla="*/ f28 1 1267"/>
                <a:gd name="f36" fmla="*/ f29 1 2058"/>
                <a:gd name="f37" fmla="*/ f30 1 1267"/>
                <a:gd name="f38" fmla="*/ f31 1 2058"/>
                <a:gd name="f39" fmla="*/ f32 1 1267"/>
                <a:gd name="f40" fmla="*/ f33 1 2058"/>
                <a:gd name="f41" fmla="*/ 0 1 f26"/>
                <a:gd name="f42" fmla="*/ f20 1 f26"/>
                <a:gd name="f43" fmla="*/ 0 1 f27"/>
                <a:gd name="f44" fmla="*/ f21 1 f27"/>
                <a:gd name="f45" fmla="*/ f35 1 f26"/>
                <a:gd name="f46" fmla="*/ f36 1 f27"/>
                <a:gd name="f47" fmla="*/ f37 1 f26"/>
                <a:gd name="f48" fmla="*/ f38 1 f27"/>
                <a:gd name="f49" fmla="*/ f39 1 f26"/>
                <a:gd name="f50" fmla="*/ f40 1 f27"/>
                <a:gd name="f51" fmla="*/ f41 f17 1"/>
                <a:gd name="f52" fmla="*/ f42 f17 1"/>
                <a:gd name="f53" fmla="*/ f44 f18 1"/>
                <a:gd name="f54" fmla="*/ f43 f18 1"/>
                <a:gd name="f55" fmla="*/ f45 f17 1"/>
                <a:gd name="f56" fmla="*/ f46 f18 1"/>
                <a:gd name="f57" fmla="*/ f47 f17 1"/>
                <a:gd name="f58" fmla="*/ f48 f18 1"/>
                <a:gd name="f59" fmla="*/ f49 f17 1"/>
                <a:gd name="f60" fmla="*/ f50 f18 1"/>
              </a:gdLst>
              <a:ahLst/>
              <a:cxnLst>
                <a:cxn ang="3cd4">
                  <a:pos x="hc" y="t"/>
                </a:cxn>
                <a:cxn ang="0">
                  <a:pos x="r" y="vc"/>
                </a:cxn>
                <a:cxn ang="cd4">
                  <a:pos x="hc" y="b"/>
                </a:cxn>
                <a:cxn ang="cd2">
                  <a:pos x="l" y="vc"/>
                </a:cxn>
                <a:cxn ang="f34">
                  <a:pos x="f55" y="f56"/>
                </a:cxn>
                <a:cxn ang="f34">
                  <a:pos x="f55" y="f56"/>
                </a:cxn>
                <a:cxn ang="f34">
                  <a:pos x="f57" y="f58"/>
                </a:cxn>
                <a:cxn ang="f34">
                  <a:pos x="f59" y="f60"/>
                </a:cxn>
                <a:cxn ang="f34">
                  <a:pos x="f55" y="f56"/>
                </a:cxn>
              </a:cxnLst>
              <a:rect l="f51" t="f54" r="f52" b="f53"/>
              <a:pathLst>
                <a:path w="1267" h="2058">
                  <a:moveTo>
                    <a:pt x="f8" y="f5"/>
                  </a:moveTo>
                  <a:lnTo>
                    <a:pt x="f8" y="f5"/>
                  </a:lnTo>
                  <a:cubicBezTo>
                    <a:pt x="f9" y="f10"/>
                    <a:pt x="f11" y="f12"/>
                    <a:pt x="f5" y="f13"/>
                  </a:cubicBezTo>
                  <a:cubicBezTo>
                    <a:pt x="f14" y="f15"/>
                    <a:pt x="f14" y="f15"/>
                    <a:pt x="f14" y="f15"/>
                  </a:cubicBezTo>
                  <a:lnTo>
                    <a:pt x="f8" y="f5"/>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20" name="Freeform 403">
              <a:extLst>
                <a:ext uri="{FF2B5EF4-FFF2-40B4-BE49-F238E27FC236}">
                  <a16:creationId xmlns:a16="http://schemas.microsoft.com/office/drawing/2014/main" id="{8DD1A675-FA28-4211-9BA5-317AC58CF3AD}"/>
                </a:ext>
              </a:extLst>
            </p:cNvPr>
            <p:cNvSpPr/>
            <p:nvPr/>
          </p:nvSpPr>
          <p:spPr>
            <a:xfrm>
              <a:off x="5338788" y="3136263"/>
              <a:ext cx="345414" cy="1115778"/>
            </a:xfrm>
            <a:custGeom>
              <a:avLst/>
              <a:gdLst>
                <a:gd name="f0" fmla="val 10800000"/>
                <a:gd name="f1" fmla="val 5400000"/>
                <a:gd name="f2" fmla="val 180"/>
                <a:gd name="f3" fmla="val w"/>
                <a:gd name="f4" fmla="val h"/>
                <a:gd name="f5" fmla="val 0"/>
                <a:gd name="f6" fmla="val 669"/>
                <a:gd name="f7" fmla="val 2164"/>
                <a:gd name="f8" fmla="val 668"/>
                <a:gd name="f9" fmla="val 439"/>
                <a:gd name="f10" fmla="val 211"/>
                <a:gd name="f11" fmla="val 35"/>
                <a:gd name="f12" fmla="val 106"/>
                <a:gd name="f13" fmla="val 2163"/>
                <a:gd name="f14" fmla="+- 0 0 -90"/>
                <a:gd name="f15" fmla="*/ f3 1 669"/>
                <a:gd name="f16" fmla="*/ f4 1 2164"/>
                <a:gd name="f17" fmla="val f5"/>
                <a:gd name="f18" fmla="val f6"/>
                <a:gd name="f19" fmla="val f7"/>
                <a:gd name="f20" fmla="*/ f14 f0 1"/>
                <a:gd name="f21" fmla="+- f19 0 f17"/>
                <a:gd name="f22" fmla="+- f18 0 f17"/>
                <a:gd name="f23" fmla="*/ f20 1 f2"/>
                <a:gd name="f24" fmla="*/ f22 1 669"/>
                <a:gd name="f25" fmla="*/ f21 1 2164"/>
                <a:gd name="f26" fmla="*/ 668 f22 1"/>
                <a:gd name="f27" fmla="*/ 0 f21 1"/>
                <a:gd name="f28" fmla="*/ 0 f22 1"/>
                <a:gd name="f29" fmla="*/ 106 f21 1"/>
                <a:gd name="f30" fmla="*/ 2163 f21 1"/>
                <a:gd name="f31" fmla="+- f23 0 f1"/>
                <a:gd name="f32" fmla="*/ f26 1 669"/>
                <a:gd name="f33" fmla="*/ f27 1 2164"/>
                <a:gd name="f34" fmla="*/ f28 1 669"/>
                <a:gd name="f35" fmla="*/ f29 1 2164"/>
                <a:gd name="f36" fmla="*/ f30 1 2164"/>
                <a:gd name="f37" fmla="*/ 0 1 f24"/>
                <a:gd name="f38" fmla="*/ f18 1 f24"/>
                <a:gd name="f39" fmla="*/ 0 1 f25"/>
                <a:gd name="f40" fmla="*/ f19 1 f25"/>
                <a:gd name="f41" fmla="*/ f32 1 f24"/>
                <a:gd name="f42" fmla="*/ f33 1 f25"/>
                <a:gd name="f43" fmla="*/ f34 1 f24"/>
                <a:gd name="f44" fmla="*/ f35 1 f25"/>
                <a:gd name="f45" fmla="*/ f36 1 f25"/>
                <a:gd name="f46" fmla="*/ f37 f15 1"/>
                <a:gd name="f47" fmla="*/ f38 f15 1"/>
                <a:gd name="f48" fmla="*/ f40 f16 1"/>
                <a:gd name="f49" fmla="*/ f39 f16 1"/>
                <a:gd name="f50" fmla="*/ f41 f15 1"/>
                <a:gd name="f51" fmla="*/ f42 f16 1"/>
                <a:gd name="f52" fmla="*/ f43 f15 1"/>
                <a:gd name="f53" fmla="*/ f44 f16 1"/>
                <a:gd name="f54" fmla="*/ f45 f16 1"/>
              </a:gdLst>
              <a:ahLst/>
              <a:cxnLst>
                <a:cxn ang="3cd4">
                  <a:pos x="hc" y="t"/>
                </a:cxn>
                <a:cxn ang="0">
                  <a:pos x="r" y="vc"/>
                </a:cxn>
                <a:cxn ang="cd4">
                  <a:pos x="hc" y="b"/>
                </a:cxn>
                <a:cxn ang="cd2">
                  <a:pos x="l" y="vc"/>
                </a:cxn>
                <a:cxn ang="f31">
                  <a:pos x="f50" y="f51"/>
                </a:cxn>
                <a:cxn ang="f31">
                  <a:pos x="f50" y="f51"/>
                </a:cxn>
                <a:cxn ang="f31">
                  <a:pos x="f52" y="f53"/>
                </a:cxn>
                <a:cxn ang="f31">
                  <a:pos x="f50" y="f54"/>
                </a:cxn>
                <a:cxn ang="f31">
                  <a:pos x="f50" y="f51"/>
                </a:cxn>
              </a:cxnLst>
              <a:rect l="f46" t="f49" r="f47" b="f48"/>
              <a:pathLst>
                <a:path w="669" h="2164">
                  <a:moveTo>
                    <a:pt x="f8" y="f5"/>
                  </a:moveTo>
                  <a:lnTo>
                    <a:pt x="f8" y="f5"/>
                  </a:lnTo>
                  <a:cubicBezTo>
                    <a:pt x="f9" y="f5"/>
                    <a:pt x="f10" y="f11"/>
                    <a:pt x="f5" y="f12"/>
                  </a:cubicBezTo>
                  <a:cubicBezTo>
                    <a:pt x="f8" y="f13"/>
                    <a:pt x="f8" y="f13"/>
                    <a:pt x="f8" y="f13"/>
                  </a:cubicBezTo>
                  <a:lnTo>
                    <a:pt x="f8" y="f5"/>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21" name="Freeform 404">
              <a:extLst>
                <a:ext uri="{FF2B5EF4-FFF2-40B4-BE49-F238E27FC236}">
                  <a16:creationId xmlns:a16="http://schemas.microsoft.com/office/drawing/2014/main" id="{1525DF50-B53E-7DCF-EAAD-F2C5C857D00F}"/>
                </a:ext>
              </a:extLst>
            </p:cNvPr>
            <p:cNvSpPr/>
            <p:nvPr/>
          </p:nvSpPr>
          <p:spPr>
            <a:xfrm>
              <a:off x="4627513" y="3593034"/>
              <a:ext cx="1056689" cy="659017"/>
            </a:xfrm>
            <a:custGeom>
              <a:avLst/>
              <a:gdLst>
                <a:gd name="f0" fmla="val 10800000"/>
                <a:gd name="f1" fmla="val 5400000"/>
                <a:gd name="f2" fmla="val 180"/>
                <a:gd name="f3" fmla="val w"/>
                <a:gd name="f4" fmla="val h"/>
                <a:gd name="f5" fmla="val 0"/>
                <a:gd name="f6" fmla="val 2050"/>
                <a:gd name="f7" fmla="val 1277"/>
                <a:gd name="f8" fmla="val 299"/>
                <a:gd name="f9" fmla="val 167"/>
                <a:gd name="f10" fmla="val 185"/>
                <a:gd name="f11" fmla="val 70"/>
                <a:gd name="f12" fmla="val 387"/>
                <a:gd name="f13" fmla="val 607"/>
                <a:gd name="f14" fmla="val 2049"/>
                <a:gd name="f15" fmla="val 1276"/>
                <a:gd name="f16" fmla="+- 0 0 -90"/>
                <a:gd name="f17" fmla="*/ f3 1 2050"/>
                <a:gd name="f18" fmla="*/ f4 1 1277"/>
                <a:gd name="f19" fmla="val f5"/>
                <a:gd name="f20" fmla="val f6"/>
                <a:gd name="f21" fmla="val f7"/>
                <a:gd name="f22" fmla="*/ f16 f0 1"/>
                <a:gd name="f23" fmla="+- f21 0 f19"/>
                <a:gd name="f24" fmla="+- f20 0 f19"/>
                <a:gd name="f25" fmla="*/ f22 1 f2"/>
                <a:gd name="f26" fmla="*/ f24 1 2050"/>
                <a:gd name="f27" fmla="*/ f23 1 1277"/>
                <a:gd name="f28" fmla="*/ 299 f24 1"/>
                <a:gd name="f29" fmla="*/ 0 f23 1"/>
                <a:gd name="f30" fmla="*/ 0 f24 1"/>
                <a:gd name="f31" fmla="*/ 607 f23 1"/>
                <a:gd name="f32" fmla="*/ 2049 f24 1"/>
                <a:gd name="f33" fmla="*/ 1276 f23 1"/>
                <a:gd name="f34" fmla="+- f25 0 f1"/>
                <a:gd name="f35" fmla="*/ f28 1 2050"/>
                <a:gd name="f36" fmla="*/ f29 1 1277"/>
                <a:gd name="f37" fmla="*/ f30 1 2050"/>
                <a:gd name="f38" fmla="*/ f31 1 1277"/>
                <a:gd name="f39" fmla="*/ f32 1 2050"/>
                <a:gd name="f40" fmla="*/ f33 1 1277"/>
                <a:gd name="f41" fmla="*/ 0 1 f26"/>
                <a:gd name="f42" fmla="*/ f20 1 f26"/>
                <a:gd name="f43" fmla="*/ 0 1 f27"/>
                <a:gd name="f44" fmla="*/ f21 1 f27"/>
                <a:gd name="f45" fmla="*/ f35 1 f26"/>
                <a:gd name="f46" fmla="*/ f36 1 f27"/>
                <a:gd name="f47" fmla="*/ f37 1 f26"/>
                <a:gd name="f48" fmla="*/ f38 1 f27"/>
                <a:gd name="f49" fmla="*/ f39 1 f26"/>
                <a:gd name="f50" fmla="*/ f40 1 f27"/>
                <a:gd name="f51" fmla="*/ f41 f17 1"/>
                <a:gd name="f52" fmla="*/ f42 f17 1"/>
                <a:gd name="f53" fmla="*/ f44 f18 1"/>
                <a:gd name="f54" fmla="*/ f43 f18 1"/>
                <a:gd name="f55" fmla="*/ f45 f17 1"/>
                <a:gd name="f56" fmla="*/ f46 f18 1"/>
                <a:gd name="f57" fmla="*/ f47 f17 1"/>
                <a:gd name="f58" fmla="*/ f48 f18 1"/>
                <a:gd name="f59" fmla="*/ f49 f17 1"/>
                <a:gd name="f60" fmla="*/ f50 f18 1"/>
              </a:gdLst>
              <a:ahLst/>
              <a:cxnLst>
                <a:cxn ang="3cd4">
                  <a:pos x="hc" y="t"/>
                </a:cxn>
                <a:cxn ang="0">
                  <a:pos x="r" y="vc"/>
                </a:cxn>
                <a:cxn ang="cd4">
                  <a:pos x="hc" y="b"/>
                </a:cxn>
                <a:cxn ang="cd2">
                  <a:pos x="l" y="vc"/>
                </a:cxn>
                <a:cxn ang="f34">
                  <a:pos x="f55" y="f56"/>
                </a:cxn>
                <a:cxn ang="f34">
                  <a:pos x="f55" y="f56"/>
                </a:cxn>
                <a:cxn ang="f34">
                  <a:pos x="f57" y="f58"/>
                </a:cxn>
                <a:cxn ang="f34">
                  <a:pos x="f59" y="f60"/>
                </a:cxn>
                <a:cxn ang="f34">
                  <a:pos x="f55" y="f56"/>
                </a:cxn>
              </a:cxnLst>
              <a:rect l="f51" t="f54" r="f52" b="f53"/>
              <a:pathLst>
                <a:path w="2050" h="1277">
                  <a:moveTo>
                    <a:pt x="f8" y="f5"/>
                  </a:moveTo>
                  <a:lnTo>
                    <a:pt x="f8" y="f5"/>
                  </a:lnTo>
                  <a:cubicBezTo>
                    <a:pt x="f9" y="f10"/>
                    <a:pt x="f11" y="f12"/>
                    <a:pt x="f5" y="f13"/>
                  </a:cubicBezTo>
                  <a:cubicBezTo>
                    <a:pt x="f14" y="f15"/>
                    <a:pt x="f14" y="f15"/>
                    <a:pt x="f14" y="f15"/>
                  </a:cubicBezTo>
                  <a:lnTo>
                    <a:pt x="f8" y="f5"/>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22" name="Freeform 405">
              <a:extLst>
                <a:ext uri="{FF2B5EF4-FFF2-40B4-BE49-F238E27FC236}">
                  <a16:creationId xmlns:a16="http://schemas.microsoft.com/office/drawing/2014/main" id="{864C4A3F-1355-8DE5-C6BD-7411BB196064}"/>
                </a:ext>
              </a:extLst>
            </p:cNvPr>
            <p:cNvSpPr/>
            <p:nvPr/>
          </p:nvSpPr>
          <p:spPr>
            <a:xfrm>
              <a:off x="5704658" y="3633935"/>
              <a:ext cx="997610" cy="618106"/>
            </a:xfrm>
            <a:custGeom>
              <a:avLst/>
              <a:gdLst>
                <a:gd name="f0" fmla="val 10800000"/>
                <a:gd name="f1" fmla="val 5400000"/>
                <a:gd name="f2" fmla="val 180"/>
                <a:gd name="f3" fmla="val w"/>
                <a:gd name="f4" fmla="val h"/>
                <a:gd name="f5" fmla="val 0"/>
                <a:gd name="f6" fmla="val 1935"/>
                <a:gd name="f7" fmla="val 1198"/>
                <a:gd name="f8" fmla="val 1934"/>
                <a:gd name="f9" fmla="val 563"/>
                <a:gd name="f10" fmla="val 1864"/>
                <a:gd name="f11" fmla="val 361"/>
                <a:gd name="f12" fmla="val 1767"/>
                <a:gd name="f13" fmla="val 168"/>
                <a:gd name="f14" fmla="val 1644"/>
                <a:gd name="f15" fmla="val 1197"/>
                <a:gd name="f16" fmla="+- 0 0 -90"/>
                <a:gd name="f17" fmla="*/ f3 1 1935"/>
                <a:gd name="f18" fmla="*/ f4 1 1198"/>
                <a:gd name="f19" fmla="val f5"/>
                <a:gd name="f20" fmla="val f6"/>
                <a:gd name="f21" fmla="val f7"/>
                <a:gd name="f22" fmla="*/ f16 f0 1"/>
                <a:gd name="f23" fmla="+- f21 0 f19"/>
                <a:gd name="f24" fmla="+- f20 0 f19"/>
                <a:gd name="f25" fmla="*/ f22 1 f2"/>
                <a:gd name="f26" fmla="*/ f24 1 1935"/>
                <a:gd name="f27" fmla="*/ f23 1 1198"/>
                <a:gd name="f28" fmla="*/ 1934 f24 1"/>
                <a:gd name="f29" fmla="*/ 563 f23 1"/>
                <a:gd name="f30" fmla="*/ 1644 f24 1"/>
                <a:gd name="f31" fmla="*/ 0 f23 1"/>
                <a:gd name="f32" fmla="*/ 0 f24 1"/>
                <a:gd name="f33" fmla="*/ 1197 f23 1"/>
                <a:gd name="f34" fmla="+- f25 0 f1"/>
                <a:gd name="f35" fmla="*/ f28 1 1935"/>
                <a:gd name="f36" fmla="*/ f29 1 1198"/>
                <a:gd name="f37" fmla="*/ f30 1 1935"/>
                <a:gd name="f38" fmla="*/ f31 1 1198"/>
                <a:gd name="f39" fmla="*/ f32 1 1935"/>
                <a:gd name="f40" fmla="*/ f33 1 1198"/>
                <a:gd name="f41" fmla="*/ 0 1 f26"/>
                <a:gd name="f42" fmla="*/ f20 1 f26"/>
                <a:gd name="f43" fmla="*/ 0 1 f27"/>
                <a:gd name="f44" fmla="*/ f21 1 f27"/>
                <a:gd name="f45" fmla="*/ f35 1 f26"/>
                <a:gd name="f46" fmla="*/ f36 1 f27"/>
                <a:gd name="f47" fmla="*/ f37 1 f26"/>
                <a:gd name="f48" fmla="*/ f38 1 f27"/>
                <a:gd name="f49" fmla="*/ f39 1 f26"/>
                <a:gd name="f50" fmla="*/ f40 1 f27"/>
                <a:gd name="f51" fmla="*/ f41 f17 1"/>
                <a:gd name="f52" fmla="*/ f42 f17 1"/>
                <a:gd name="f53" fmla="*/ f44 f18 1"/>
                <a:gd name="f54" fmla="*/ f43 f18 1"/>
                <a:gd name="f55" fmla="*/ f45 f17 1"/>
                <a:gd name="f56" fmla="*/ f46 f18 1"/>
                <a:gd name="f57" fmla="*/ f47 f17 1"/>
                <a:gd name="f58" fmla="*/ f48 f18 1"/>
                <a:gd name="f59" fmla="*/ f49 f17 1"/>
                <a:gd name="f60" fmla="*/ f50 f18 1"/>
              </a:gdLst>
              <a:ahLst/>
              <a:cxnLst>
                <a:cxn ang="3cd4">
                  <a:pos x="hc" y="t"/>
                </a:cxn>
                <a:cxn ang="0">
                  <a:pos x="r" y="vc"/>
                </a:cxn>
                <a:cxn ang="cd4">
                  <a:pos x="hc" y="b"/>
                </a:cxn>
                <a:cxn ang="cd2">
                  <a:pos x="l" y="vc"/>
                </a:cxn>
                <a:cxn ang="f34">
                  <a:pos x="f55" y="f56"/>
                </a:cxn>
                <a:cxn ang="f34">
                  <a:pos x="f55" y="f56"/>
                </a:cxn>
                <a:cxn ang="f34">
                  <a:pos x="f57" y="f58"/>
                </a:cxn>
                <a:cxn ang="f34">
                  <a:pos x="f59" y="f60"/>
                </a:cxn>
                <a:cxn ang="f34">
                  <a:pos x="f55" y="f56"/>
                </a:cxn>
              </a:cxnLst>
              <a:rect l="f51" t="f54" r="f52" b="f53"/>
              <a:pathLst>
                <a:path w="1935" h="1198">
                  <a:moveTo>
                    <a:pt x="f8" y="f9"/>
                  </a:moveTo>
                  <a:lnTo>
                    <a:pt x="f8" y="f9"/>
                  </a:lnTo>
                  <a:cubicBezTo>
                    <a:pt x="f10" y="f11"/>
                    <a:pt x="f12" y="f13"/>
                    <a:pt x="f14" y="f5"/>
                  </a:cubicBezTo>
                  <a:cubicBezTo>
                    <a:pt x="f5" y="f15"/>
                    <a:pt x="f5" y="f15"/>
                    <a:pt x="f5" y="f15"/>
                  </a:cubicBezTo>
                  <a:lnTo>
                    <a:pt x="f8" y="f9"/>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23" name="Freeform 406">
              <a:extLst>
                <a:ext uri="{FF2B5EF4-FFF2-40B4-BE49-F238E27FC236}">
                  <a16:creationId xmlns:a16="http://schemas.microsoft.com/office/drawing/2014/main" id="{568F8927-3C3B-3812-ED30-BB19F2FD8BA0}"/>
                </a:ext>
              </a:extLst>
            </p:cNvPr>
            <p:cNvSpPr/>
            <p:nvPr/>
          </p:nvSpPr>
          <p:spPr>
            <a:xfrm>
              <a:off x="5681935" y="3136263"/>
              <a:ext cx="345414" cy="1115778"/>
            </a:xfrm>
            <a:custGeom>
              <a:avLst/>
              <a:gdLst>
                <a:gd name="f0" fmla="val 10800000"/>
                <a:gd name="f1" fmla="val 5400000"/>
                <a:gd name="f2" fmla="val 180"/>
                <a:gd name="f3" fmla="val w"/>
                <a:gd name="f4" fmla="val h"/>
                <a:gd name="f5" fmla="val 0"/>
                <a:gd name="f6" fmla="val 669"/>
                <a:gd name="f7" fmla="val 2164"/>
                <a:gd name="f8" fmla="val 668"/>
                <a:gd name="f9" fmla="val 106"/>
                <a:gd name="f10" fmla="val 457"/>
                <a:gd name="f11" fmla="val 35"/>
                <a:gd name="f12" fmla="val 238"/>
                <a:gd name="f13" fmla="val 2163"/>
                <a:gd name="f14" fmla="+- 0 0 -90"/>
                <a:gd name="f15" fmla="*/ f3 1 669"/>
                <a:gd name="f16" fmla="*/ f4 1 2164"/>
                <a:gd name="f17" fmla="val f5"/>
                <a:gd name="f18" fmla="val f6"/>
                <a:gd name="f19" fmla="val f7"/>
                <a:gd name="f20" fmla="*/ f14 f0 1"/>
                <a:gd name="f21" fmla="+- f19 0 f17"/>
                <a:gd name="f22" fmla="+- f18 0 f17"/>
                <a:gd name="f23" fmla="*/ f20 1 f2"/>
                <a:gd name="f24" fmla="*/ f22 1 669"/>
                <a:gd name="f25" fmla="*/ f21 1 2164"/>
                <a:gd name="f26" fmla="*/ 668 f22 1"/>
                <a:gd name="f27" fmla="*/ 106 f21 1"/>
                <a:gd name="f28" fmla="*/ 0 f22 1"/>
                <a:gd name="f29" fmla="*/ 0 f21 1"/>
                <a:gd name="f30" fmla="*/ 2163 f21 1"/>
                <a:gd name="f31" fmla="+- f23 0 f1"/>
                <a:gd name="f32" fmla="*/ f26 1 669"/>
                <a:gd name="f33" fmla="*/ f27 1 2164"/>
                <a:gd name="f34" fmla="*/ f28 1 669"/>
                <a:gd name="f35" fmla="*/ f29 1 2164"/>
                <a:gd name="f36" fmla="*/ f30 1 2164"/>
                <a:gd name="f37" fmla="*/ 0 1 f24"/>
                <a:gd name="f38" fmla="*/ f18 1 f24"/>
                <a:gd name="f39" fmla="*/ 0 1 f25"/>
                <a:gd name="f40" fmla="*/ f19 1 f25"/>
                <a:gd name="f41" fmla="*/ f32 1 f24"/>
                <a:gd name="f42" fmla="*/ f33 1 f25"/>
                <a:gd name="f43" fmla="*/ f34 1 f24"/>
                <a:gd name="f44" fmla="*/ f35 1 f25"/>
                <a:gd name="f45" fmla="*/ f36 1 f25"/>
                <a:gd name="f46" fmla="*/ f37 f15 1"/>
                <a:gd name="f47" fmla="*/ f38 f15 1"/>
                <a:gd name="f48" fmla="*/ f40 f16 1"/>
                <a:gd name="f49" fmla="*/ f39 f16 1"/>
                <a:gd name="f50" fmla="*/ f41 f15 1"/>
                <a:gd name="f51" fmla="*/ f42 f16 1"/>
                <a:gd name="f52" fmla="*/ f43 f15 1"/>
                <a:gd name="f53" fmla="*/ f44 f16 1"/>
                <a:gd name="f54" fmla="*/ f45 f16 1"/>
              </a:gdLst>
              <a:ahLst/>
              <a:cxnLst>
                <a:cxn ang="3cd4">
                  <a:pos x="hc" y="t"/>
                </a:cxn>
                <a:cxn ang="0">
                  <a:pos x="r" y="vc"/>
                </a:cxn>
                <a:cxn ang="cd4">
                  <a:pos x="hc" y="b"/>
                </a:cxn>
                <a:cxn ang="cd2">
                  <a:pos x="l" y="vc"/>
                </a:cxn>
                <a:cxn ang="f31">
                  <a:pos x="f50" y="f51"/>
                </a:cxn>
                <a:cxn ang="f31">
                  <a:pos x="f50" y="f51"/>
                </a:cxn>
                <a:cxn ang="f31">
                  <a:pos x="f52" y="f53"/>
                </a:cxn>
                <a:cxn ang="f31">
                  <a:pos x="f52" y="f54"/>
                </a:cxn>
                <a:cxn ang="f31">
                  <a:pos x="f50" y="f51"/>
                </a:cxn>
              </a:cxnLst>
              <a:rect l="f46" t="f49" r="f47" b="f48"/>
              <a:pathLst>
                <a:path w="669" h="2164">
                  <a:moveTo>
                    <a:pt x="f8" y="f9"/>
                  </a:moveTo>
                  <a:lnTo>
                    <a:pt x="f8" y="f9"/>
                  </a:lnTo>
                  <a:cubicBezTo>
                    <a:pt x="f10" y="f11"/>
                    <a:pt x="f12" y="f5"/>
                    <a:pt x="f5" y="f5"/>
                  </a:cubicBezTo>
                  <a:cubicBezTo>
                    <a:pt x="f5" y="f13"/>
                    <a:pt x="f5" y="f13"/>
                    <a:pt x="f5" y="f13"/>
                  </a:cubicBezTo>
                  <a:lnTo>
                    <a:pt x="f8" y="f9"/>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24" name="Freeform 407">
              <a:extLst>
                <a:ext uri="{FF2B5EF4-FFF2-40B4-BE49-F238E27FC236}">
                  <a16:creationId xmlns:a16="http://schemas.microsoft.com/office/drawing/2014/main" id="{C71445F9-3973-F7DE-3627-05F4A9D64CA6}"/>
                </a:ext>
              </a:extLst>
            </p:cNvPr>
            <p:cNvSpPr/>
            <p:nvPr/>
          </p:nvSpPr>
          <p:spPr>
            <a:xfrm>
              <a:off x="5704658" y="3404420"/>
              <a:ext cx="847630" cy="847630"/>
            </a:xfrm>
            <a:custGeom>
              <a:avLst/>
              <a:gdLst>
                <a:gd name="f0" fmla="val 10800000"/>
                <a:gd name="f1" fmla="val 5400000"/>
                <a:gd name="f2" fmla="val 180"/>
                <a:gd name="f3" fmla="val w"/>
                <a:gd name="f4" fmla="val h"/>
                <a:gd name="f5" fmla="val 0"/>
                <a:gd name="f6" fmla="val 1645"/>
                <a:gd name="f7" fmla="val 1644"/>
                <a:gd name="f8" fmla="val 447"/>
                <a:gd name="f9" fmla="val 1512"/>
                <a:gd name="f10" fmla="val 273"/>
                <a:gd name="f11" fmla="val 1363"/>
                <a:gd name="f12" fmla="val 123"/>
                <a:gd name="f13" fmla="val 1196"/>
                <a:gd name="f14" fmla="+- 0 0 -90"/>
                <a:gd name="f15" fmla="*/ f3 1 1645"/>
                <a:gd name="f16" fmla="*/ f4 1 1645"/>
                <a:gd name="f17" fmla="val f5"/>
                <a:gd name="f18" fmla="val f6"/>
                <a:gd name="f19" fmla="*/ f14 f0 1"/>
                <a:gd name="f20" fmla="+- f18 0 f17"/>
                <a:gd name="f21" fmla="*/ f19 1 f2"/>
                <a:gd name="f22" fmla="*/ f20 1 1645"/>
                <a:gd name="f23" fmla="*/ 1644 f20 1"/>
                <a:gd name="f24" fmla="*/ 447 f20 1"/>
                <a:gd name="f25" fmla="*/ 1196 f20 1"/>
                <a:gd name="f26" fmla="*/ 0 f20 1"/>
                <a:gd name="f27" fmla="+- f21 0 f1"/>
                <a:gd name="f28" fmla="*/ f23 1 1645"/>
                <a:gd name="f29" fmla="*/ f24 1 1645"/>
                <a:gd name="f30" fmla="*/ f25 1 1645"/>
                <a:gd name="f31" fmla="*/ f26 1 1645"/>
                <a:gd name="f32" fmla="*/ 0 1 f22"/>
                <a:gd name="f33" fmla="*/ f18 1 f22"/>
                <a:gd name="f34" fmla="*/ f28 1 f22"/>
                <a:gd name="f35" fmla="*/ f29 1 f22"/>
                <a:gd name="f36" fmla="*/ f30 1 f22"/>
                <a:gd name="f37" fmla="*/ f31 1 f22"/>
                <a:gd name="f38" fmla="*/ f32 f15 1"/>
                <a:gd name="f39" fmla="*/ f33 f15 1"/>
                <a:gd name="f40" fmla="*/ f33 f16 1"/>
                <a:gd name="f41" fmla="*/ f32 f16 1"/>
                <a:gd name="f42" fmla="*/ f34 f15 1"/>
                <a:gd name="f43" fmla="*/ f35 f16 1"/>
                <a:gd name="f44" fmla="*/ f36 f15 1"/>
                <a:gd name="f45" fmla="*/ f37 f16 1"/>
                <a:gd name="f46" fmla="*/ f37 f15 1"/>
                <a:gd name="f47" fmla="*/ f34 f16 1"/>
              </a:gdLst>
              <a:ahLst/>
              <a:cxnLst>
                <a:cxn ang="3cd4">
                  <a:pos x="hc" y="t"/>
                </a:cxn>
                <a:cxn ang="0">
                  <a:pos x="r" y="vc"/>
                </a:cxn>
                <a:cxn ang="cd4">
                  <a:pos x="hc" y="b"/>
                </a:cxn>
                <a:cxn ang="cd2">
                  <a:pos x="l" y="vc"/>
                </a:cxn>
                <a:cxn ang="f27">
                  <a:pos x="f42" y="f43"/>
                </a:cxn>
                <a:cxn ang="f27">
                  <a:pos x="f42" y="f43"/>
                </a:cxn>
                <a:cxn ang="f27">
                  <a:pos x="f44" y="f45"/>
                </a:cxn>
                <a:cxn ang="f27">
                  <a:pos x="f46" y="f47"/>
                </a:cxn>
                <a:cxn ang="f27">
                  <a:pos x="f42" y="f43"/>
                </a:cxn>
              </a:cxnLst>
              <a:rect l="f38" t="f41" r="f39" b="f40"/>
              <a:pathLst>
                <a:path w="1645" h="1645">
                  <a:moveTo>
                    <a:pt x="f7" y="f8"/>
                  </a:moveTo>
                  <a:lnTo>
                    <a:pt x="f7" y="f8"/>
                  </a:lnTo>
                  <a:cubicBezTo>
                    <a:pt x="f9" y="f10"/>
                    <a:pt x="f11" y="f12"/>
                    <a:pt x="f13" y="f5"/>
                  </a:cubicBezTo>
                  <a:cubicBezTo>
                    <a:pt x="f5" y="f7"/>
                    <a:pt x="f5" y="f7"/>
                    <a:pt x="f5" y="f7"/>
                  </a:cubicBezTo>
                  <a:lnTo>
                    <a:pt x="f7" y="f8"/>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25" name="Freeform 408">
              <a:extLst>
                <a:ext uri="{FF2B5EF4-FFF2-40B4-BE49-F238E27FC236}">
                  <a16:creationId xmlns:a16="http://schemas.microsoft.com/office/drawing/2014/main" id="{1445091E-5C7F-AE58-4DD3-979F98FADF93}"/>
                </a:ext>
              </a:extLst>
            </p:cNvPr>
            <p:cNvSpPr/>
            <p:nvPr/>
          </p:nvSpPr>
          <p:spPr>
            <a:xfrm>
              <a:off x="4572978" y="4252042"/>
              <a:ext cx="1111233" cy="345414"/>
            </a:xfrm>
            <a:custGeom>
              <a:avLst/>
              <a:gdLst>
                <a:gd name="f0" fmla="val 10800000"/>
                <a:gd name="f1" fmla="val 5400000"/>
                <a:gd name="f2" fmla="val 180"/>
                <a:gd name="f3" fmla="val w"/>
                <a:gd name="f4" fmla="val h"/>
                <a:gd name="f5" fmla="val 0"/>
                <a:gd name="f6" fmla="val 2156"/>
                <a:gd name="f7" fmla="val 669"/>
                <a:gd name="f8" fmla="val 229"/>
                <a:gd name="f9" fmla="val 35"/>
                <a:gd name="f10" fmla="val 457"/>
                <a:gd name="f11" fmla="val 106"/>
                <a:gd name="f12" fmla="val 668"/>
                <a:gd name="f13" fmla="val 2155"/>
                <a:gd name="f14" fmla="+- 0 0 -90"/>
                <a:gd name="f15" fmla="*/ f3 1 2156"/>
                <a:gd name="f16" fmla="*/ f4 1 669"/>
                <a:gd name="f17" fmla="val f5"/>
                <a:gd name="f18" fmla="val f6"/>
                <a:gd name="f19" fmla="val f7"/>
                <a:gd name="f20" fmla="*/ f14 f0 1"/>
                <a:gd name="f21" fmla="+- f19 0 f17"/>
                <a:gd name="f22" fmla="+- f18 0 f17"/>
                <a:gd name="f23" fmla="*/ f20 1 f2"/>
                <a:gd name="f24" fmla="*/ f22 1 2156"/>
                <a:gd name="f25" fmla="*/ f21 1 669"/>
                <a:gd name="f26" fmla="*/ 0 f22 1"/>
                <a:gd name="f27" fmla="*/ 0 f21 1"/>
                <a:gd name="f28" fmla="*/ 106 f22 1"/>
                <a:gd name="f29" fmla="*/ 668 f21 1"/>
                <a:gd name="f30" fmla="*/ 2155 f22 1"/>
                <a:gd name="f31" fmla="+- f23 0 f1"/>
                <a:gd name="f32" fmla="*/ f26 1 2156"/>
                <a:gd name="f33" fmla="*/ f27 1 669"/>
                <a:gd name="f34" fmla="*/ f28 1 2156"/>
                <a:gd name="f35" fmla="*/ f29 1 669"/>
                <a:gd name="f36" fmla="*/ f30 1 2156"/>
                <a:gd name="f37" fmla="*/ 0 1 f24"/>
                <a:gd name="f38" fmla="*/ f18 1 f24"/>
                <a:gd name="f39" fmla="*/ 0 1 f25"/>
                <a:gd name="f40" fmla="*/ f19 1 f25"/>
                <a:gd name="f41" fmla="*/ f32 1 f24"/>
                <a:gd name="f42" fmla="*/ f33 1 f25"/>
                <a:gd name="f43" fmla="*/ f34 1 f24"/>
                <a:gd name="f44" fmla="*/ f35 1 f25"/>
                <a:gd name="f45" fmla="*/ f36 1 f24"/>
                <a:gd name="f46" fmla="*/ f37 f15 1"/>
                <a:gd name="f47" fmla="*/ f38 f15 1"/>
                <a:gd name="f48" fmla="*/ f40 f16 1"/>
                <a:gd name="f49" fmla="*/ f39 f16 1"/>
                <a:gd name="f50" fmla="*/ f41 f15 1"/>
                <a:gd name="f51" fmla="*/ f42 f16 1"/>
                <a:gd name="f52" fmla="*/ f43 f15 1"/>
                <a:gd name="f53" fmla="*/ f44 f16 1"/>
                <a:gd name="f54" fmla="*/ f45 f15 1"/>
              </a:gdLst>
              <a:ahLst/>
              <a:cxnLst>
                <a:cxn ang="3cd4">
                  <a:pos x="hc" y="t"/>
                </a:cxn>
                <a:cxn ang="0">
                  <a:pos x="r" y="vc"/>
                </a:cxn>
                <a:cxn ang="cd4">
                  <a:pos x="hc" y="b"/>
                </a:cxn>
                <a:cxn ang="cd2">
                  <a:pos x="l" y="vc"/>
                </a:cxn>
                <a:cxn ang="f31">
                  <a:pos x="f50" y="f51"/>
                </a:cxn>
                <a:cxn ang="f31">
                  <a:pos x="f50" y="f51"/>
                </a:cxn>
                <a:cxn ang="f31">
                  <a:pos x="f52" y="f53"/>
                </a:cxn>
                <a:cxn ang="f31">
                  <a:pos x="f54" y="f51"/>
                </a:cxn>
                <a:cxn ang="f31">
                  <a:pos x="f50" y="f51"/>
                </a:cxn>
              </a:cxnLst>
              <a:rect l="f46" t="f49" r="f47" b="f48"/>
              <a:pathLst>
                <a:path w="2156" h="669">
                  <a:moveTo>
                    <a:pt x="f5" y="f5"/>
                  </a:moveTo>
                  <a:lnTo>
                    <a:pt x="f5" y="f5"/>
                  </a:lnTo>
                  <a:cubicBezTo>
                    <a:pt x="f5" y="f8"/>
                    <a:pt x="f9" y="f10"/>
                    <a:pt x="f11" y="f12"/>
                  </a:cubicBezTo>
                  <a:cubicBezTo>
                    <a:pt x="f13" y="f5"/>
                    <a:pt x="f13" y="f5"/>
                    <a:pt x="f13" y="f5"/>
                  </a:cubicBezTo>
                  <a:lnTo>
                    <a:pt x="f5" y="f5"/>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26" name="Freeform 409">
              <a:extLst>
                <a:ext uri="{FF2B5EF4-FFF2-40B4-BE49-F238E27FC236}">
                  <a16:creationId xmlns:a16="http://schemas.microsoft.com/office/drawing/2014/main" id="{29C1D7D9-F66B-E3F3-E2D7-C51DC199D72C}"/>
                </a:ext>
              </a:extLst>
            </p:cNvPr>
            <p:cNvSpPr/>
            <p:nvPr/>
          </p:nvSpPr>
          <p:spPr>
            <a:xfrm>
              <a:off x="5681935" y="3190807"/>
              <a:ext cx="656740" cy="1061234"/>
            </a:xfrm>
            <a:custGeom>
              <a:avLst/>
              <a:gdLst>
                <a:gd name="f0" fmla="val 10800000"/>
                <a:gd name="f1" fmla="val 5400000"/>
                <a:gd name="f2" fmla="val 180"/>
                <a:gd name="f3" fmla="val w"/>
                <a:gd name="f4" fmla="val h"/>
                <a:gd name="f5" fmla="val 0"/>
                <a:gd name="f6" fmla="val 1276"/>
                <a:gd name="f7" fmla="val 2058"/>
                <a:gd name="f8" fmla="val 1275"/>
                <a:gd name="f9" fmla="val 307"/>
                <a:gd name="f10" fmla="val 1090"/>
                <a:gd name="f11" fmla="val 175"/>
                <a:gd name="f12" fmla="val 888"/>
                <a:gd name="f13" fmla="val 70"/>
                <a:gd name="f14" fmla="val 668"/>
                <a:gd name="f15" fmla="val 2057"/>
                <a:gd name="f16" fmla="+- 0 0 -90"/>
                <a:gd name="f17" fmla="*/ f3 1 1276"/>
                <a:gd name="f18" fmla="*/ f4 1 2058"/>
                <a:gd name="f19" fmla="val f5"/>
                <a:gd name="f20" fmla="val f6"/>
                <a:gd name="f21" fmla="val f7"/>
                <a:gd name="f22" fmla="*/ f16 f0 1"/>
                <a:gd name="f23" fmla="+- f21 0 f19"/>
                <a:gd name="f24" fmla="+- f20 0 f19"/>
                <a:gd name="f25" fmla="*/ f22 1 f2"/>
                <a:gd name="f26" fmla="*/ f24 1 1276"/>
                <a:gd name="f27" fmla="*/ f23 1 2058"/>
                <a:gd name="f28" fmla="*/ 1275 f24 1"/>
                <a:gd name="f29" fmla="*/ 307 f23 1"/>
                <a:gd name="f30" fmla="*/ 668 f24 1"/>
                <a:gd name="f31" fmla="*/ 0 f23 1"/>
                <a:gd name="f32" fmla="*/ 0 f24 1"/>
                <a:gd name="f33" fmla="*/ 2057 f23 1"/>
                <a:gd name="f34" fmla="+- f25 0 f1"/>
                <a:gd name="f35" fmla="*/ f28 1 1276"/>
                <a:gd name="f36" fmla="*/ f29 1 2058"/>
                <a:gd name="f37" fmla="*/ f30 1 1276"/>
                <a:gd name="f38" fmla="*/ f31 1 2058"/>
                <a:gd name="f39" fmla="*/ f32 1 1276"/>
                <a:gd name="f40" fmla="*/ f33 1 2058"/>
                <a:gd name="f41" fmla="*/ 0 1 f26"/>
                <a:gd name="f42" fmla="*/ f20 1 f26"/>
                <a:gd name="f43" fmla="*/ 0 1 f27"/>
                <a:gd name="f44" fmla="*/ f21 1 f27"/>
                <a:gd name="f45" fmla="*/ f35 1 f26"/>
                <a:gd name="f46" fmla="*/ f36 1 f27"/>
                <a:gd name="f47" fmla="*/ f37 1 f26"/>
                <a:gd name="f48" fmla="*/ f38 1 f27"/>
                <a:gd name="f49" fmla="*/ f39 1 f26"/>
                <a:gd name="f50" fmla="*/ f40 1 f27"/>
                <a:gd name="f51" fmla="*/ f41 f17 1"/>
                <a:gd name="f52" fmla="*/ f42 f17 1"/>
                <a:gd name="f53" fmla="*/ f44 f18 1"/>
                <a:gd name="f54" fmla="*/ f43 f18 1"/>
                <a:gd name="f55" fmla="*/ f45 f17 1"/>
                <a:gd name="f56" fmla="*/ f46 f18 1"/>
                <a:gd name="f57" fmla="*/ f47 f17 1"/>
                <a:gd name="f58" fmla="*/ f48 f18 1"/>
                <a:gd name="f59" fmla="*/ f49 f17 1"/>
                <a:gd name="f60" fmla="*/ f50 f18 1"/>
              </a:gdLst>
              <a:ahLst/>
              <a:cxnLst>
                <a:cxn ang="3cd4">
                  <a:pos x="hc" y="t"/>
                </a:cxn>
                <a:cxn ang="0">
                  <a:pos x="r" y="vc"/>
                </a:cxn>
                <a:cxn ang="cd4">
                  <a:pos x="hc" y="b"/>
                </a:cxn>
                <a:cxn ang="cd2">
                  <a:pos x="l" y="vc"/>
                </a:cxn>
                <a:cxn ang="f34">
                  <a:pos x="f55" y="f56"/>
                </a:cxn>
                <a:cxn ang="f34">
                  <a:pos x="f55" y="f56"/>
                </a:cxn>
                <a:cxn ang="f34">
                  <a:pos x="f57" y="f58"/>
                </a:cxn>
                <a:cxn ang="f34">
                  <a:pos x="f59" y="f60"/>
                </a:cxn>
                <a:cxn ang="f34">
                  <a:pos x="f55" y="f56"/>
                </a:cxn>
              </a:cxnLst>
              <a:rect l="f51" t="f54" r="f52" b="f53"/>
              <a:pathLst>
                <a:path w="1276" h="2058">
                  <a:moveTo>
                    <a:pt x="f8" y="f9"/>
                  </a:moveTo>
                  <a:lnTo>
                    <a:pt x="f8" y="f9"/>
                  </a:lnTo>
                  <a:cubicBezTo>
                    <a:pt x="f10" y="f11"/>
                    <a:pt x="f12" y="f13"/>
                    <a:pt x="f14" y="f5"/>
                  </a:cubicBezTo>
                  <a:cubicBezTo>
                    <a:pt x="f5" y="f15"/>
                    <a:pt x="f5" y="f15"/>
                    <a:pt x="f5" y="f15"/>
                  </a:cubicBezTo>
                  <a:lnTo>
                    <a:pt x="f8" y="f9"/>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27" name="Freeform 410">
              <a:extLst>
                <a:ext uri="{FF2B5EF4-FFF2-40B4-BE49-F238E27FC236}">
                  <a16:creationId xmlns:a16="http://schemas.microsoft.com/office/drawing/2014/main" id="{8C2D88B4-BF66-E87B-035A-074B1B94814D}"/>
                </a:ext>
              </a:extLst>
            </p:cNvPr>
            <p:cNvSpPr/>
            <p:nvPr/>
          </p:nvSpPr>
          <p:spPr>
            <a:xfrm>
              <a:off x="4572978" y="3906627"/>
              <a:ext cx="1111233" cy="345414"/>
            </a:xfrm>
            <a:custGeom>
              <a:avLst/>
              <a:gdLst>
                <a:gd name="f0" fmla="val 10800000"/>
                <a:gd name="f1" fmla="val 5400000"/>
                <a:gd name="f2" fmla="val 180"/>
                <a:gd name="f3" fmla="val w"/>
                <a:gd name="f4" fmla="val h"/>
                <a:gd name="f5" fmla="val 0"/>
                <a:gd name="f6" fmla="val 2156"/>
                <a:gd name="f7" fmla="val 670"/>
                <a:gd name="f8" fmla="val 106"/>
                <a:gd name="f9" fmla="val 35"/>
                <a:gd name="f10" fmla="val 211"/>
                <a:gd name="f11" fmla="val 431"/>
                <a:gd name="f12" fmla="val 669"/>
                <a:gd name="f13" fmla="val 2155"/>
                <a:gd name="f14" fmla="+- 0 0 -90"/>
                <a:gd name="f15" fmla="*/ f3 1 2156"/>
                <a:gd name="f16" fmla="*/ f4 1 670"/>
                <a:gd name="f17" fmla="val f5"/>
                <a:gd name="f18" fmla="val f6"/>
                <a:gd name="f19" fmla="val f7"/>
                <a:gd name="f20" fmla="*/ f14 f0 1"/>
                <a:gd name="f21" fmla="+- f19 0 f17"/>
                <a:gd name="f22" fmla="+- f18 0 f17"/>
                <a:gd name="f23" fmla="*/ f20 1 f2"/>
                <a:gd name="f24" fmla="*/ f22 1 2156"/>
                <a:gd name="f25" fmla="*/ f21 1 670"/>
                <a:gd name="f26" fmla="*/ 106 f22 1"/>
                <a:gd name="f27" fmla="*/ 0 f21 1"/>
                <a:gd name="f28" fmla="*/ 0 f22 1"/>
                <a:gd name="f29" fmla="*/ 669 f21 1"/>
                <a:gd name="f30" fmla="*/ 2155 f22 1"/>
                <a:gd name="f31" fmla="+- f23 0 f1"/>
                <a:gd name="f32" fmla="*/ f26 1 2156"/>
                <a:gd name="f33" fmla="*/ f27 1 670"/>
                <a:gd name="f34" fmla="*/ f28 1 2156"/>
                <a:gd name="f35" fmla="*/ f29 1 670"/>
                <a:gd name="f36" fmla="*/ f30 1 2156"/>
                <a:gd name="f37" fmla="*/ 0 1 f24"/>
                <a:gd name="f38" fmla="*/ f18 1 f24"/>
                <a:gd name="f39" fmla="*/ 0 1 f25"/>
                <a:gd name="f40" fmla="*/ f19 1 f25"/>
                <a:gd name="f41" fmla="*/ f32 1 f24"/>
                <a:gd name="f42" fmla="*/ f33 1 f25"/>
                <a:gd name="f43" fmla="*/ f34 1 f24"/>
                <a:gd name="f44" fmla="*/ f35 1 f25"/>
                <a:gd name="f45" fmla="*/ f36 1 f24"/>
                <a:gd name="f46" fmla="*/ f37 f15 1"/>
                <a:gd name="f47" fmla="*/ f38 f15 1"/>
                <a:gd name="f48" fmla="*/ f40 f16 1"/>
                <a:gd name="f49" fmla="*/ f39 f16 1"/>
                <a:gd name="f50" fmla="*/ f41 f15 1"/>
                <a:gd name="f51" fmla="*/ f42 f16 1"/>
                <a:gd name="f52" fmla="*/ f43 f15 1"/>
                <a:gd name="f53" fmla="*/ f44 f16 1"/>
                <a:gd name="f54" fmla="*/ f45 f15 1"/>
              </a:gdLst>
              <a:ahLst/>
              <a:cxnLst>
                <a:cxn ang="3cd4">
                  <a:pos x="hc" y="t"/>
                </a:cxn>
                <a:cxn ang="0">
                  <a:pos x="r" y="vc"/>
                </a:cxn>
                <a:cxn ang="cd4">
                  <a:pos x="hc" y="b"/>
                </a:cxn>
                <a:cxn ang="cd2">
                  <a:pos x="l" y="vc"/>
                </a:cxn>
                <a:cxn ang="f31">
                  <a:pos x="f50" y="f51"/>
                </a:cxn>
                <a:cxn ang="f31">
                  <a:pos x="f50" y="f51"/>
                </a:cxn>
                <a:cxn ang="f31">
                  <a:pos x="f52" y="f53"/>
                </a:cxn>
                <a:cxn ang="f31">
                  <a:pos x="f54" y="f53"/>
                </a:cxn>
                <a:cxn ang="f31">
                  <a:pos x="f50" y="f51"/>
                </a:cxn>
              </a:cxnLst>
              <a:rect l="f46" t="f49" r="f47" b="f48"/>
              <a:pathLst>
                <a:path w="2156" h="670">
                  <a:moveTo>
                    <a:pt x="f8" y="f5"/>
                  </a:moveTo>
                  <a:lnTo>
                    <a:pt x="f8" y="f5"/>
                  </a:lnTo>
                  <a:cubicBezTo>
                    <a:pt x="f9" y="f10"/>
                    <a:pt x="f5" y="f11"/>
                    <a:pt x="f5" y="f12"/>
                  </a:cubicBezTo>
                  <a:cubicBezTo>
                    <a:pt x="f13" y="f12"/>
                    <a:pt x="f13" y="f12"/>
                    <a:pt x="f13" y="f12"/>
                  </a:cubicBezTo>
                  <a:lnTo>
                    <a:pt x="f8" y="f5"/>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28" name="Freeform 411">
              <a:extLst>
                <a:ext uri="{FF2B5EF4-FFF2-40B4-BE49-F238E27FC236}">
                  <a16:creationId xmlns:a16="http://schemas.microsoft.com/office/drawing/2014/main" id="{A5CBD262-83FC-E7DF-60F2-6F5782486B65}"/>
                </a:ext>
              </a:extLst>
            </p:cNvPr>
            <p:cNvSpPr/>
            <p:nvPr/>
          </p:nvSpPr>
          <p:spPr>
            <a:xfrm>
              <a:off x="5704658" y="4252042"/>
              <a:ext cx="847630" cy="847630"/>
            </a:xfrm>
            <a:custGeom>
              <a:avLst/>
              <a:gdLst>
                <a:gd name="f0" fmla="val 10800000"/>
                <a:gd name="f1" fmla="val 5400000"/>
                <a:gd name="f2" fmla="val 180"/>
                <a:gd name="f3" fmla="val w"/>
                <a:gd name="f4" fmla="val h"/>
                <a:gd name="f5" fmla="val 0"/>
                <a:gd name="f6" fmla="val 1645"/>
                <a:gd name="f7" fmla="val 1646"/>
                <a:gd name="f8" fmla="val 1196"/>
                <a:gd name="f9" fmla="val 1363"/>
                <a:gd name="f10" fmla="val 1513"/>
                <a:gd name="f11" fmla="val 1512"/>
                <a:gd name="f12" fmla="val 1644"/>
                <a:gd name="f13" fmla="val 1187"/>
                <a:gd name="f14" fmla="+- 0 0 -90"/>
                <a:gd name="f15" fmla="*/ f3 1 1645"/>
                <a:gd name="f16" fmla="*/ f4 1 1646"/>
                <a:gd name="f17" fmla="val f5"/>
                <a:gd name="f18" fmla="val f6"/>
                <a:gd name="f19" fmla="val f7"/>
                <a:gd name="f20" fmla="*/ f14 f0 1"/>
                <a:gd name="f21" fmla="+- f19 0 f17"/>
                <a:gd name="f22" fmla="+- f18 0 f17"/>
                <a:gd name="f23" fmla="*/ f20 1 f2"/>
                <a:gd name="f24" fmla="*/ f22 1 1645"/>
                <a:gd name="f25" fmla="*/ f21 1 1646"/>
                <a:gd name="f26" fmla="*/ 1196 f22 1"/>
                <a:gd name="f27" fmla="*/ 1645 f21 1"/>
                <a:gd name="f28" fmla="*/ 1644 f22 1"/>
                <a:gd name="f29" fmla="*/ 1187 f21 1"/>
                <a:gd name="f30" fmla="*/ 0 f22 1"/>
                <a:gd name="f31" fmla="*/ 0 f21 1"/>
                <a:gd name="f32" fmla="+- f23 0 f1"/>
                <a:gd name="f33" fmla="*/ f26 1 1645"/>
                <a:gd name="f34" fmla="*/ f27 1 1646"/>
                <a:gd name="f35" fmla="*/ f28 1 1645"/>
                <a:gd name="f36" fmla="*/ f29 1 1646"/>
                <a:gd name="f37" fmla="*/ f30 1 1645"/>
                <a:gd name="f38" fmla="*/ f31 1 1646"/>
                <a:gd name="f39" fmla="*/ 0 1 f24"/>
                <a:gd name="f40" fmla="*/ f18 1 f24"/>
                <a:gd name="f41" fmla="*/ 0 1 f25"/>
                <a:gd name="f42" fmla="*/ f19 1 f25"/>
                <a:gd name="f43" fmla="*/ f33 1 f24"/>
                <a:gd name="f44" fmla="*/ f34 1 f25"/>
                <a:gd name="f45" fmla="*/ f35 1 f24"/>
                <a:gd name="f46" fmla="*/ f36 1 f25"/>
                <a:gd name="f47" fmla="*/ f37 1 f24"/>
                <a:gd name="f48" fmla="*/ f38 1 f25"/>
                <a:gd name="f49" fmla="*/ f39 f15 1"/>
                <a:gd name="f50" fmla="*/ f40 f15 1"/>
                <a:gd name="f51" fmla="*/ f42 f16 1"/>
                <a:gd name="f52" fmla="*/ f41 f16 1"/>
                <a:gd name="f53" fmla="*/ f43 f15 1"/>
                <a:gd name="f54" fmla="*/ f44 f16 1"/>
                <a:gd name="f55" fmla="*/ f45 f15 1"/>
                <a:gd name="f56" fmla="*/ f46 f16 1"/>
                <a:gd name="f57" fmla="*/ f47 f15 1"/>
                <a:gd name="f58" fmla="*/ f48 f16 1"/>
              </a:gdLst>
              <a:ahLst/>
              <a:cxnLst>
                <a:cxn ang="3cd4">
                  <a:pos x="hc" y="t"/>
                </a:cxn>
                <a:cxn ang="0">
                  <a:pos x="r" y="vc"/>
                </a:cxn>
                <a:cxn ang="cd4">
                  <a:pos x="hc" y="b"/>
                </a:cxn>
                <a:cxn ang="cd2">
                  <a:pos x="l" y="vc"/>
                </a:cxn>
                <a:cxn ang="f32">
                  <a:pos x="f53" y="f54"/>
                </a:cxn>
                <a:cxn ang="f32">
                  <a:pos x="f53" y="f54"/>
                </a:cxn>
                <a:cxn ang="f32">
                  <a:pos x="f55" y="f56"/>
                </a:cxn>
                <a:cxn ang="f32">
                  <a:pos x="f57" y="f58"/>
                </a:cxn>
                <a:cxn ang="f32">
                  <a:pos x="f53" y="f54"/>
                </a:cxn>
              </a:cxnLst>
              <a:rect l="f49" t="f52" r="f50" b="f51"/>
              <a:pathLst>
                <a:path w="1645" h="1646">
                  <a:moveTo>
                    <a:pt x="f8" y="f6"/>
                  </a:moveTo>
                  <a:lnTo>
                    <a:pt x="f8" y="f6"/>
                  </a:lnTo>
                  <a:cubicBezTo>
                    <a:pt x="f9" y="f10"/>
                    <a:pt x="f11" y="f9"/>
                    <a:pt x="f12" y="f13"/>
                  </a:cubicBezTo>
                  <a:cubicBezTo>
                    <a:pt x="f5" y="f5"/>
                    <a:pt x="f5" y="f5"/>
                    <a:pt x="f5" y="f5"/>
                  </a:cubicBezTo>
                  <a:lnTo>
                    <a:pt x="f8" y="f6"/>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29" name="Freeform 412">
              <a:extLst>
                <a:ext uri="{FF2B5EF4-FFF2-40B4-BE49-F238E27FC236}">
                  <a16:creationId xmlns:a16="http://schemas.microsoft.com/office/drawing/2014/main" id="{107E6D15-1971-EDA1-8C85-83F4150AC111}"/>
                </a:ext>
              </a:extLst>
            </p:cNvPr>
            <p:cNvSpPr/>
            <p:nvPr/>
          </p:nvSpPr>
          <p:spPr>
            <a:xfrm>
              <a:off x="5704658" y="4252042"/>
              <a:ext cx="615839" cy="993065"/>
            </a:xfrm>
            <a:custGeom>
              <a:avLst/>
              <a:gdLst>
                <a:gd name="f0" fmla="val 10800000"/>
                <a:gd name="f1" fmla="val 5400000"/>
                <a:gd name="f2" fmla="val 180"/>
                <a:gd name="f3" fmla="val w"/>
                <a:gd name="f4" fmla="val h"/>
                <a:gd name="f5" fmla="val 0"/>
                <a:gd name="f6" fmla="val 1197"/>
                <a:gd name="f7" fmla="val 1927"/>
                <a:gd name="f8" fmla="val 624"/>
                <a:gd name="f9" fmla="val 1926"/>
                <a:gd name="f10" fmla="val 835"/>
                <a:gd name="f11" fmla="val 1865"/>
                <a:gd name="f12" fmla="val 1020"/>
                <a:gd name="f13" fmla="val 1768"/>
                <a:gd name="f14" fmla="val 1196"/>
                <a:gd name="f15" fmla="val 1645"/>
                <a:gd name="f16" fmla="+- 0 0 -90"/>
                <a:gd name="f17" fmla="*/ f3 1 1197"/>
                <a:gd name="f18" fmla="*/ f4 1 1927"/>
                <a:gd name="f19" fmla="val f5"/>
                <a:gd name="f20" fmla="val f6"/>
                <a:gd name="f21" fmla="val f7"/>
                <a:gd name="f22" fmla="*/ f16 f0 1"/>
                <a:gd name="f23" fmla="+- f21 0 f19"/>
                <a:gd name="f24" fmla="+- f20 0 f19"/>
                <a:gd name="f25" fmla="*/ f22 1 f2"/>
                <a:gd name="f26" fmla="*/ f24 1 1197"/>
                <a:gd name="f27" fmla="*/ f23 1 1927"/>
                <a:gd name="f28" fmla="*/ 624 f24 1"/>
                <a:gd name="f29" fmla="*/ 1926 f23 1"/>
                <a:gd name="f30" fmla="*/ 1196 f24 1"/>
                <a:gd name="f31" fmla="*/ 1645 f23 1"/>
                <a:gd name="f32" fmla="*/ 0 f24 1"/>
                <a:gd name="f33" fmla="*/ 0 f23 1"/>
                <a:gd name="f34" fmla="+- f25 0 f1"/>
                <a:gd name="f35" fmla="*/ f28 1 1197"/>
                <a:gd name="f36" fmla="*/ f29 1 1927"/>
                <a:gd name="f37" fmla="*/ f30 1 1197"/>
                <a:gd name="f38" fmla="*/ f31 1 1927"/>
                <a:gd name="f39" fmla="*/ f32 1 1197"/>
                <a:gd name="f40" fmla="*/ f33 1 1927"/>
                <a:gd name="f41" fmla="*/ 0 1 f26"/>
                <a:gd name="f42" fmla="*/ f20 1 f26"/>
                <a:gd name="f43" fmla="*/ 0 1 f27"/>
                <a:gd name="f44" fmla="*/ f21 1 f27"/>
                <a:gd name="f45" fmla="*/ f35 1 f26"/>
                <a:gd name="f46" fmla="*/ f36 1 f27"/>
                <a:gd name="f47" fmla="*/ f37 1 f26"/>
                <a:gd name="f48" fmla="*/ f38 1 f27"/>
                <a:gd name="f49" fmla="*/ f39 1 f26"/>
                <a:gd name="f50" fmla="*/ f40 1 f27"/>
                <a:gd name="f51" fmla="*/ f41 f17 1"/>
                <a:gd name="f52" fmla="*/ f42 f17 1"/>
                <a:gd name="f53" fmla="*/ f44 f18 1"/>
                <a:gd name="f54" fmla="*/ f43 f18 1"/>
                <a:gd name="f55" fmla="*/ f45 f17 1"/>
                <a:gd name="f56" fmla="*/ f46 f18 1"/>
                <a:gd name="f57" fmla="*/ f47 f17 1"/>
                <a:gd name="f58" fmla="*/ f48 f18 1"/>
                <a:gd name="f59" fmla="*/ f49 f17 1"/>
                <a:gd name="f60" fmla="*/ f50 f18 1"/>
              </a:gdLst>
              <a:ahLst/>
              <a:cxnLst>
                <a:cxn ang="3cd4">
                  <a:pos x="hc" y="t"/>
                </a:cxn>
                <a:cxn ang="0">
                  <a:pos x="r" y="vc"/>
                </a:cxn>
                <a:cxn ang="cd4">
                  <a:pos x="hc" y="b"/>
                </a:cxn>
                <a:cxn ang="cd2">
                  <a:pos x="l" y="vc"/>
                </a:cxn>
                <a:cxn ang="f34">
                  <a:pos x="f55" y="f56"/>
                </a:cxn>
                <a:cxn ang="f34">
                  <a:pos x="f55" y="f56"/>
                </a:cxn>
                <a:cxn ang="f34">
                  <a:pos x="f57" y="f58"/>
                </a:cxn>
                <a:cxn ang="f34">
                  <a:pos x="f59" y="f60"/>
                </a:cxn>
                <a:cxn ang="f34">
                  <a:pos x="f55" y="f56"/>
                </a:cxn>
              </a:cxnLst>
              <a:rect l="f51" t="f54" r="f52" b="f53"/>
              <a:pathLst>
                <a:path w="1197" h="1927">
                  <a:moveTo>
                    <a:pt x="f8" y="f9"/>
                  </a:moveTo>
                  <a:lnTo>
                    <a:pt x="f8" y="f9"/>
                  </a:lnTo>
                  <a:cubicBezTo>
                    <a:pt x="f10" y="f11"/>
                    <a:pt x="f12" y="f13"/>
                    <a:pt x="f14" y="f15"/>
                  </a:cubicBezTo>
                  <a:cubicBezTo>
                    <a:pt x="f5" y="f5"/>
                    <a:pt x="f5" y="f5"/>
                    <a:pt x="f5" y="f5"/>
                  </a:cubicBezTo>
                  <a:lnTo>
                    <a:pt x="f8" y="f9"/>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30" name="Freeform 413">
              <a:extLst>
                <a:ext uri="{FF2B5EF4-FFF2-40B4-BE49-F238E27FC236}">
                  <a16:creationId xmlns:a16="http://schemas.microsoft.com/office/drawing/2014/main" id="{ACBDEA86-BA0D-96CC-798B-14BC4FDCA60E}"/>
                </a:ext>
              </a:extLst>
            </p:cNvPr>
            <p:cNvSpPr/>
            <p:nvPr/>
          </p:nvSpPr>
          <p:spPr>
            <a:xfrm>
              <a:off x="5704658" y="4252042"/>
              <a:ext cx="997610" cy="611285"/>
            </a:xfrm>
            <a:custGeom>
              <a:avLst/>
              <a:gdLst>
                <a:gd name="f0" fmla="val 10800000"/>
                <a:gd name="f1" fmla="val 5400000"/>
                <a:gd name="f2" fmla="val 180"/>
                <a:gd name="f3" fmla="val w"/>
                <a:gd name="f4" fmla="val h"/>
                <a:gd name="f5" fmla="val 0"/>
                <a:gd name="f6" fmla="val 1935"/>
                <a:gd name="f7" fmla="val 1188"/>
                <a:gd name="f8" fmla="val 1644"/>
                <a:gd name="f9" fmla="val 1187"/>
                <a:gd name="f10" fmla="val 1767"/>
                <a:gd name="f11" fmla="val 1020"/>
                <a:gd name="f12" fmla="val 1864"/>
                <a:gd name="f13" fmla="val 827"/>
                <a:gd name="f14" fmla="val 1934"/>
                <a:gd name="f15" fmla="val 624"/>
                <a:gd name="f16" fmla="+- 0 0 -90"/>
                <a:gd name="f17" fmla="*/ f3 1 1935"/>
                <a:gd name="f18" fmla="*/ f4 1 1188"/>
                <a:gd name="f19" fmla="val f5"/>
                <a:gd name="f20" fmla="val f6"/>
                <a:gd name="f21" fmla="val f7"/>
                <a:gd name="f22" fmla="*/ f16 f0 1"/>
                <a:gd name="f23" fmla="+- f21 0 f19"/>
                <a:gd name="f24" fmla="+- f20 0 f19"/>
                <a:gd name="f25" fmla="*/ f22 1 f2"/>
                <a:gd name="f26" fmla="*/ f24 1 1935"/>
                <a:gd name="f27" fmla="*/ f23 1 1188"/>
                <a:gd name="f28" fmla="*/ 1644 f24 1"/>
                <a:gd name="f29" fmla="*/ 1187 f23 1"/>
                <a:gd name="f30" fmla="*/ 1934 f24 1"/>
                <a:gd name="f31" fmla="*/ 624 f23 1"/>
                <a:gd name="f32" fmla="*/ 0 f24 1"/>
                <a:gd name="f33" fmla="*/ 0 f23 1"/>
                <a:gd name="f34" fmla="+- f25 0 f1"/>
                <a:gd name="f35" fmla="*/ f28 1 1935"/>
                <a:gd name="f36" fmla="*/ f29 1 1188"/>
                <a:gd name="f37" fmla="*/ f30 1 1935"/>
                <a:gd name="f38" fmla="*/ f31 1 1188"/>
                <a:gd name="f39" fmla="*/ f32 1 1935"/>
                <a:gd name="f40" fmla="*/ f33 1 1188"/>
                <a:gd name="f41" fmla="*/ 0 1 f26"/>
                <a:gd name="f42" fmla="*/ f20 1 f26"/>
                <a:gd name="f43" fmla="*/ 0 1 f27"/>
                <a:gd name="f44" fmla="*/ f21 1 f27"/>
                <a:gd name="f45" fmla="*/ f35 1 f26"/>
                <a:gd name="f46" fmla="*/ f36 1 f27"/>
                <a:gd name="f47" fmla="*/ f37 1 f26"/>
                <a:gd name="f48" fmla="*/ f38 1 f27"/>
                <a:gd name="f49" fmla="*/ f39 1 f26"/>
                <a:gd name="f50" fmla="*/ f40 1 f27"/>
                <a:gd name="f51" fmla="*/ f41 f17 1"/>
                <a:gd name="f52" fmla="*/ f42 f17 1"/>
                <a:gd name="f53" fmla="*/ f44 f18 1"/>
                <a:gd name="f54" fmla="*/ f43 f18 1"/>
                <a:gd name="f55" fmla="*/ f45 f17 1"/>
                <a:gd name="f56" fmla="*/ f46 f18 1"/>
                <a:gd name="f57" fmla="*/ f47 f17 1"/>
                <a:gd name="f58" fmla="*/ f48 f18 1"/>
                <a:gd name="f59" fmla="*/ f49 f17 1"/>
                <a:gd name="f60" fmla="*/ f50 f18 1"/>
              </a:gdLst>
              <a:ahLst/>
              <a:cxnLst>
                <a:cxn ang="3cd4">
                  <a:pos x="hc" y="t"/>
                </a:cxn>
                <a:cxn ang="0">
                  <a:pos x="r" y="vc"/>
                </a:cxn>
                <a:cxn ang="cd4">
                  <a:pos x="hc" y="b"/>
                </a:cxn>
                <a:cxn ang="cd2">
                  <a:pos x="l" y="vc"/>
                </a:cxn>
                <a:cxn ang="f34">
                  <a:pos x="f55" y="f56"/>
                </a:cxn>
                <a:cxn ang="f34">
                  <a:pos x="f55" y="f56"/>
                </a:cxn>
                <a:cxn ang="f34">
                  <a:pos x="f57" y="f58"/>
                </a:cxn>
                <a:cxn ang="f34">
                  <a:pos x="f59" y="f60"/>
                </a:cxn>
                <a:cxn ang="f34">
                  <a:pos x="f55" y="f56"/>
                </a:cxn>
              </a:cxnLst>
              <a:rect l="f51" t="f54" r="f52" b="f53"/>
              <a:pathLst>
                <a:path w="1935" h="1188">
                  <a:moveTo>
                    <a:pt x="f8" y="f9"/>
                  </a:moveTo>
                  <a:lnTo>
                    <a:pt x="f8" y="f9"/>
                  </a:lnTo>
                  <a:cubicBezTo>
                    <a:pt x="f10" y="f11"/>
                    <a:pt x="f12" y="f13"/>
                    <a:pt x="f14" y="f15"/>
                  </a:cubicBezTo>
                  <a:cubicBezTo>
                    <a:pt x="f5" y="f5"/>
                    <a:pt x="f5" y="f5"/>
                    <a:pt x="f5" y="f5"/>
                  </a:cubicBezTo>
                  <a:lnTo>
                    <a:pt x="f8" y="f9"/>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31" name="Freeform 414">
              <a:extLst>
                <a:ext uri="{FF2B5EF4-FFF2-40B4-BE49-F238E27FC236}">
                  <a16:creationId xmlns:a16="http://schemas.microsoft.com/office/drawing/2014/main" id="{84EFA086-8993-1E23-0C28-1576F4D32C35}"/>
                </a:ext>
              </a:extLst>
            </p:cNvPr>
            <p:cNvSpPr/>
            <p:nvPr/>
          </p:nvSpPr>
          <p:spPr>
            <a:xfrm>
              <a:off x="5704658" y="4252042"/>
              <a:ext cx="1047600" cy="322691"/>
            </a:xfrm>
            <a:custGeom>
              <a:avLst/>
              <a:gdLst>
                <a:gd name="f0" fmla="val 10800000"/>
                <a:gd name="f1" fmla="val 5400000"/>
                <a:gd name="f2" fmla="val 180"/>
                <a:gd name="f3" fmla="val w"/>
                <a:gd name="f4" fmla="val h"/>
                <a:gd name="f5" fmla="val 0"/>
                <a:gd name="f6" fmla="val 2032"/>
                <a:gd name="f7" fmla="val 625"/>
                <a:gd name="f8" fmla="val 1934"/>
                <a:gd name="f9" fmla="val 624"/>
                <a:gd name="f10" fmla="val 1996"/>
                <a:gd name="f11" fmla="val 431"/>
                <a:gd name="f12" fmla="val 2031"/>
                <a:gd name="f13" fmla="val 220"/>
                <a:gd name="f14" fmla="+- 0 0 -90"/>
                <a:gd name="f15" fmla="*/ f3 1 2032"/>
                <a:gd name="f16" fmla="*/ f4 1 625"/>
                <a:gd name="f17" fmla="val f5"/>
                <a:gd name="f18" fmla="val f6"/>
                <a:gd name="f19" fmla="val f7"/>
                <a:gd name="f20" fmla="*/ f14 f0 1"/>
                <a:gd name="f21" fmla="+- f19 0 f17"/>
                <a:gd name="f22" fmla="+- f18 0 f17"/>
                <a:gd name="f23" fmla="*/ f20 1 f2"/>
                <a:gd name="f24" fmla="*/ f22 1 2032"/>
                <a:gd name="f25" fmla="*/ f21 1 625"/>
                <a:gd name="f26" fmla="*/ 1934 f22 1"/>
                <a:gd name="f27" fmla="*/ 624 f21 1"/>
                <a:gd name="f28" fmla="*/ 2031 f22 1"/>
                <a:gd name="f29" fmla="*/ 0 f21 1"/>
                <a:gd name="f30" fmla="*/ 0 f22 1"/>
                <a:gd name="f31" fmla="+- f23 0 f1"/>
                <a:gd name="f32" fmla="*/ f26 1 2032"/>
                <a:gd name="f33" fmla="*/ f27 1 625"/>
                <a:gd name="f34" fmla="*/ f28 1 2032"/>
                <a:gd name="f35" fmla="*/ f29 1 625"/>
                <a:gd name="f36" fmla="*/ f30 1 2032"/>
                <a:gd name="f37" fmla="*/ 0 1 f24"/>
                <a:gd name="f38" fmla="*/ f18 1 f24"/>
                <a:gd name="f39" fmla="*/ 0 1 f25"/>
                <a:gd name="f40" fmla="*/ f19 1 f25"/>
                <a:gd name="f41" fmla="*/ f32 1 f24"/>
                <a:gd name="f42" fmla="*/ f33 1 f25"/>
                <a:gd name="f43" fmla="*/ f34 1 f24"/>
                <a:gd name="f44" fmla="*/ f35 1 f25"/>
                <a:gd name="f45" fmla="*/ f36 1 f24"/>
                <a:gd name="f46" fmla="*/ f37 f15 1"/>
                <a:gd name="f47" fmla="*/ f38 f15 1"/>
                <a:gd name="f48" fmla="*/ f40 f16 1"/>
                <a:gd name="f49" fmla="*/ f39 f16 1"/>
                <a:gd name="f50" fmla="*/ f41 f15 1"/>
                <a:gd name="f51" fmla="*/ f42 f16 1"/>
                <a:gd name="f52" fmla="*/ f43 f15 1"/>
                <a:gd name="f53" fmla="*/ f44 f16 1"/>
                <a:gd name="f54" fmla="*/ f45 f15 1"/>
              </a:gdLst>
              <a:ahLst/>
              <a:cxnLst>
                <a:cxn ang="3cd4">
                  <a:pos x="hc" y="t"/>
                </a:cxn>
                <a:cxn ang="0">
                  <a:pos x="r" y="vc"/>
                </a:cxn>
                <a:cxn ang="cd4">
                  <a:pos x="hc" y="b"/>
                </a:cxn>
                <a:cxn ang="cd2">
                  <a:pos x="l" y="vc"/>
                </a:cxn>
                <a:cxn ang="f31">
                  <a:pos x="f50" y="f51"/>
                </a:cxn>
                <a:cxn ang="f31">
                  <a:pos x="f50" y="f51"/>
                </a:cxn>
                <a:cxn ang="f31">
                  <a:pos x="f52" y="f53"/>
                </a:cxn>
                <a:cxn ang="f31">
                  <a:pos x="f54" y="f53"/>
                </a:cxn>
                <a:cxn ang="f31">
                  <a:pos x="f50" y="f51"/>
                </a:cxn>
              </a:cxnLst>
              <a:rect l="f46" t="f49" r="f47" b="f48"/>
              <a:pathLst>
                <a:path w="2032" h="625">
                  <a:moveTo>
                    <a:pt x="f8" y="f9"/>
                  </a:moveTo>
                  <a:lnTo>
                    <a:pt x="f8" y="f9"/>
                  </a:lnTo>
                  <a:cubicBezTo>
                    <a:pt x="f10" y="f11"/>
                    <a:pt x="f12" y="f13"/>
                    <a:pt x="f12" y="f5"/>
                  </a:cubicBezTo>
                  <a:cubicBezTo>
                    <a:pt x="f5" y="f5"/>
                    <a:pt x="f5" y="f5"/>
                    <a:pt x="f5" y="f5"/>
                  </a:cubicBezTo>
                  <a:lnTo>
                    <a:pt x="f8" y="f9"/>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32" name="Freeform 415">
              <a:extLst>
                <a:ext uri="{FF2B5EF4-FFF2-40B4-BE49-F238E27FC236}">
                  <a16:creationId xmlns:a16="http://schemas.microsoft.com/office/drawing/2014/main" id="{2AD9FB65-46C4-C6D4-AB10-DC8588B8CF2A}"/>
                </a:ext>
              </a:extLst>
            </p:cNvPr>
            <p:cNvSpPr/>
            <p:nvPr/>
          </p:nvSpPr>
          <p:spPr>
            <a:xfrm>
              <a:off x="5704658" y="3924805"/>
              <a:ext cx="1047600" cy="327236"/>
            </a:xfrm>
            <a:custGeom>
              <a:avLst/>
              <a:gdLst>
                <a:gd name="f0" fmla="val 10800000"/>
                <a:gd name="f1" fmla="val 5400000"/>
                <a:gd name="f2" fmla="val 180"/>
                <a:gd name="f3" fmla="val w"/>
                <a:gd name="f4" fmla="val h"/>
                <a:gd name="f5" fmla="val 0"/>
                <a:gd name="f6" fmla="val 2032"/>
                <a:gd name="f7" fmla="val 635"/>
                <a:gd name="f8" fmla="val 634"/>
                <a:gd name="f9" fmla="val 2031"/>
                <a:gd name="f10" fmla="val 414"/>
                <a:gd name="f11" fmla="val 1996"/>
                <a:gd name="f12" fmla="val 203"/>
                <a:gd name="f13" fmla="val 1934"/>
                <a:gd name="f14" fmla="+- 0 0 -90"/>
                <a:gd name="f15" fmla="*/ f3 1 2032"/>
                <a:gd name="f16" fmla="*/ f4 1 635"/>
                <a:gd name="f17" fmla="val f5"/>
                <a:gd name="f18" fmla="val f6"/>
                <a:gd name="f19" fmla="val f7"/>
                <a:gd name="f20" fmla="*/ f14 f0 1"/>
                <a:gd name="f21" fmla="+- f19 0 f17"/>
                <a:gd name="f22" fmla="+- f18 0 f17"/>
                <a:gd name="f23" fmla="*/ f20 1 f2"/>
                <a:gd name="f24" fmla="*/ f22 1 2032"/>
                <a:gd name="f25" fmla="*/ f21 1 635"/>
                <a:gd name="f26" fmla="*/ 0 f22 1"/>
                <a:gd name="f27" fmla="*/ 634 f21 1"/>
                <a:gd name="f28" fmla="*/ 2031 f22 1"/>
                <a:gd name="f29" fmla="*/ 1934 f22 1"/>
                <a:gd name="f30" fmla="*/ 0 f21 1"/>
                <a:gd name="f31" fmla="+- f23 0 f1"/>
                <a:gd name="f32" fmla="*/ f26 1 2032"/>
                <a:gd name="f33" fmla="*/ f27 1 635"/>
                <a:gd name="f34" fmla="*/ f28 1 2032"/>
                <a:gd name="f35" fmla="*/ f29 1 2032"/>
                <a:gd name="f36" fmla="*/ f30 1 635"/>
                <a:gd name="f37" fmla="*/ 0 1 f24"/>
                <a:gd name="f38" fmla="*/ f18 1 f24"/>
                <a:gd name="f39" fmla="*/ 0 1 f25"/>
                <a:gd name="f40" fmla="*/ f19 1 f25"/>
                <a:gd name="f41" fmla="*/ f32 1 f24"/>
                <a:gd name="f42" fmla="*/ f33 1 f25"/>
                <a:gd name="f43" fmla="*/ f34 1 f24"/>
                <a:gd name="f44" fmla="*/ f35 1 f24"/>
                <a:gd name="f45" fmla="*/ f36 1 f25"/>
                <a:gd name="f46" fmla="*/ f37 f15 1"/>
                <a:gd name="f47" fmla="*/ f38 f15 1"/>
                <a:gd name="f48" fmla="*/ f40 f16 1"/>
                <a:gd name="f49" fmla="*/ f39 f16 1"/>
                <a:gd name="f50" fmla="*/ f41 f15 1"/>
                <a:gd name="f51" fmla="*/ f42 f16 1"/>
                <a:gd name="f52" fmla="*/ f43 f15 1"/>
                <a:gd name="f53" fmla="*/ f44 f15 1"/>
                <a:gd name="f54" fmla="*/ f45 f16 1"/>
              </a:gdLst>
              <a:ahLst/>
              <a:cxnLst>
                <a:cxn ang="3cd4">
                  <a:pos x="hc" y="t"/>
                </a:cxn>
                <a:cxn ang="0">
                  <a:pos x="r" y="vc"/>
                </a:cxn>
                <a:cxn ang="cd4">
                  <a:pos x="hc" y="b"/>
                </a:cxn>
                <a:cxn ang="cd2">
                  <a:pos x="l" y="vc"/>
                </a:cxn>
                <a:cxn ang="f31">
                  <a:pos x="f50" y="f51"/>
                </a:cxn>
                <a:cxn ang="f31">
                  <a:pos x="f50" y="f51"/>
                </a:cxn>
                <a:cxn ang="f31">
                  <a:pos x="f52" y="f51"/>
                </a:cxn>
                <a:cxn ang="f31">
                  <a:pos x="f53" y="f54"/>
                </a:cxn>
                <a:cxn ang="f31">
                  <a:pos x="f50" y="f51"/>
                </a:cxn>
              </a:cxnLst>
              <a:rect l="f46" t="f49" r="f47" b="f48"/>
              <a:pathLst>
                <a:path w="2032" h="635">
                  <a:moveTo>
                    <a:pt x="f5" y="f8"/>
                  </a:moveTo>
                  <a:lnTo>
                    <a:pt x="f5" y="f8"/>
                  </a:lnTo>
                  <a:cubicBezTo>
                    <a:pt x="f9" y="f8"/>
                    <a:pt x="f9" y="f8"/>
                    <a:pt x="f9" y="f8"/>
                  </a:cubicBezTo>
                  <a:cubicBezTo>
                    <a:pt x="f9" y="f10"/>
                    <a:pt x="f11" y="f12"/>
                    <a:pt x="f13" y="f5"/>
                  </a:cubicBezTo>
                  <a:lnTo>
                    <a:pt x="f5" y="f8"/>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33" name="Freeform 416">
              <a:extLst>
                <a:ext uri="{FF2B5EF4-FFF2-40B4-BE49-F238E27FC236}">
                  <a16:creationId xmlns:a16="http://schemas.microsoft.com/office/drawing/2014/main" id="{D5818ABE-FE9D-AB62-9034-BE70850F8EE2}"/>
                </a:ext>
              </a:extLst>
            </p:cNvPr>
            <p:cNvSpPr/>
            <p:nvPr/>
          </p:nvSpPr>
          <p:spPr>
            <a:xfrm>
              <a:off x="4779769" y="4252042"/>
              <a:ext cx="902165" cy="897620"/>
            </a:xfrm>
            <a:custGeom>
              <a:avLst/>
              <a:gdLst>
                <a:gd name="f0" fmla="val 10800000"/>
                <a:gd name="f1" fmla="val 5400000"/>
                <a:gd name="f2" fmla="val 180"/>
                <a:gd name="f3" fmla="val w"/>
                <a:gd name="f4" fmla="val h"/>
                <a:gd name="f5" fmla="val 0"/>
                <a:gd name="f6" fmla="val 1751"/>
                <a:gd name="f7" fmla="val 1743"/>
                <a:gd name="f8" fmla="val 1266"/>
                <a:gd name="f9" fmla="val 141"/>
                <a:gd name="f10" fmla="val 1451"/>
                <a:gd name="f11" fmla="val 299"/>
                <a:gd name="f12" fmla="val 1610"/>
                <a:gd name="f13" fmla="val 484"/>
                <a:gd name="f14" fmla="val 1742"/>
                <a:gd name="f15" fmla="val 1750"/>
                <a:gd name="f16" fmla="+- 0 0 -90"/>
                <a:gd name="f17" fmla="*/ f3 1 1751"/>
                <a:gd name="f18" fmla="*/ f4 1 1743"/>
                <a:gd name="f19" fmla="val f5"/>
                <a:gd name="f20" fmla="val f6"/>
                <a:gd name="f21" fmla="val f7"/>
                <a:gd name="f22" fmla="*/ f16 f0 1"/>
                <a:gd name="f23" fmla="+- f21 0 f19"/>
                <a:gd name="f24" fmla="+- f20 0 f19"/>
                <a:gd name="f25" fmla="*/ f22 1 f2"/>
                <a:gd name="f26" fmla="*/ f24 1 1751"/>
                <a:gd name="f27" fmla="*/ f23 1 1743"/>
                <a:gd name="f28" fmla="*/ 0 f24 1"/>
                <a:gd name="f29" fmla="*/ 1266 f23 1"/>
                <a:gd name="f30" fmla="*/ 484 f24 1"/>
                <a:gd name="f31" fmla="*/ 1742 f23 1"/>
                <a:gd name="f32" fmla="*/ 1750 f24 1"/>
                <a:gd name="f33" fmla="*/ 0 f23 1"/>
                <a:gd name="f34" fmla="+- f25 0 f1"/>
                <a:gd name="f35" fmla="*/ f28 1 1751"/>
                <a:gd name="f36" fmla="*/ f29 1 1743"/>
                <a:gd name="f37" fmla="*/ f30 1 1751"/>
                <a:gd name="f38" fmla="*/ f31 1 1743"/>
                <a:gd name="f39" fmla="*/ f32 1 1751"/>
                <a:gd name="f40" fmla="*/ f33 1 1743"/>
                <a:gd name="f41" fmla="*/ 0 1 f26"/>
                <a:gd name="f42" fmla="*/ f20 1 f26"/>
                <a:gd name="f43" fmla="*/ 0 1 f27"/>
                <a:gd name="f44" fmla="*/ f21 1 f27"/>
                <a:gd name="f45" fmla="*/ f35 1 f26"/>
                <a:gd name="f46" fmla="*/ f36 1 f27"/>
                <a:gd name="f47" fmla="*/ f37 1 f26"/>
                <a:gd name="f48" fmla="*/ f38 1 f27"/>
                <a:gd name="f49" fmla="*/ f39 1 f26"/>
                <a:gd name="f50" fmla="*/ f40 1 f27"/>
                <a:gd name="f51" fmla="*/ f41 f17 1"/>
                <a:gd name="f52" fmla="*/ f42 f17 1"/>
                <a:gd name="f53" fmla="*/ f44 f18 1"/>
                <a:gd name="f54" fmla="*/ f43 f18 1"/>
                <a:gd name="f55" fmla="*/ f45 f17 1"/>
                <a:gd name="f56" fmla="*/ f46 f18 1"/>
                <a:gd name="f57" fmla="*/ f47 f17 1"/>
                <a:gd name="f58" fmla="*/ f48 f18 1"/>
                <a:gd name="f59" fmla="*/ f49 f17 1"/>
                <a:gd name="f60" fmla="*/ f50 f18 1"/>
              </a:gdLst>
              <a:ahLst/>
              <a:cxnLst>
                <a:cxn ang="3cd4">
                  <a:pos x="hc" y="t"/>
                </a:cxn>
                <a:cxn ang="0">
                  <a:pos x="r" y="vc"/>
                </a:cxn>
                <a:cxn ang="cd4">
                  <a:pos x="hc" y="b"/>
                </a:cxn>
                <a:cxn ang="cd2">
                  <a:pos x="l" y="vc"/>
                </a:cxn>
                <a:cxn ang="f34">
                  <a:pos x="f55" y="f56"/>
                </a:cxn>
                <a:cxn ang="f34">
                  <a:pos x="f55" y="f56"/>
                </a:cxn>
                <a:cxn ang="f34">
                  <a:pos x="f57" y="f58"/>
                </a:cxn>
                <a:cxn ang="f34">
                  <a:pos x="f59" y="f60"/>
                </a:cxn>
                <a:cxn ang="f34">
                  <a:pos x="f55" y="f56"/>
                </a:cxn>
              </a:cxnLst>
              <a:rect l="f51" t="f54" r="f52" b="f53"/>
              <a:pathLst>
                <a:path w="1751" h="1743">
                  <a:moveTo>
                    <a:pt x="f5" y="f8"/>
                  </a:moveTo>
                  <a:lnTo>
                    <a:pt x="f5" y="f8"/>
                  </a:lnTo>
                  <a:cubicBezTo>
                    <a:pt x="f9" y="f10"/>
                    <a:pt x="f11" y="f12"/>
                    <a:pt x="f13" y="f14"/>
                  </a:cubicBezTo>
                  <a:cubicBezTo>
                    <a:pt x="f15" y="f5"/>
                    <a:pt x="f15" y="f5"/>
                    <a:pt x="f15" y="f5"/>
                  </a:cubicBezTo>
                  <a:lnTo>
                    <a:pt x="f5" y="f8"/>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34" name="Freeform 417">
              <a:extLst>
                <a:ext uri="{FF2B5EF4-FFF2-40B4-BE49-F238E27FC236}">
                  <a16:creationId xmlns:a16="http://schemas.microsoft.com/office/drawing/2014/main" id="{4637C631-3864-9131-0B9C-EC2A97A9F926}"/>
                </a:ext>
              </a:extLst>
            </p:cNvPr>
            <p:cNvSpPr/>
            <p:nvPr/>
          </p:nvSpPr>
          <p:spPr>
            <a:xfrm>
              <a:off x="5704658" y="4252042"/>
              <a:ext cx="322691" cy="1047600"/>
            </a:xfrm>
            <a:custGeom>
              <a:avLst/>
              <a:gdLst>
                <a:gd name="f0" fmla="val 10800000"/>
                <a:gd name="f1" fmla="val 5400000"/>
                <a:gd name="f2" fmla="val 180"/>
                <a:gd name="f3" fmla="val w"/>
                <a:gd name="f4" fmla="val h"/>
                <a:gd name="f5" fmla="val 0"/>
                <a:gd name="f6" fmla="val 625"/>
                <a:gd name="f7" fmla="val 2033"/>
                <a:gd name="f8" fmla="val 2032"/>
                <a:gd name="f9" fmla="val 220"/>
                <a:gd name="f10" fmla="val 430"/>
                <a:gd name="f11" fmla="val 1997"/>
                <a:gd name="f12" fmla="val 624"/>
                <a:gd name="f13" fmla="val 1926"/>
                <a:gd name="f14" fmla="+- 0 0 -90"/>
                <a:gd name="f15" fmla="*/ f3 1 625"/>
                <a:gd name="f16" fmla="*/ f4 1 2033"/>
                <a:gd name="f17" fmla="val f5"/>
                <a:gd name="f18" fmla="val f6"/>
                <a:gd name="f19" fmla="val f7"/>
                <a:gd name="f20" fmla="*/ f14 f0 1"/>
                <a:gd name="f21" fmla="+- f19 0 f17"/>
                <a:gd name="f22" fmla="+- f18 0 f17"/>
                <a:gd name="f23" fmla="*/ f20 1 f2"/>
                <a:gd name="f24" fmla="*/ f22 1 625"/>
                <a:gd name="f25" fmla="*/ f21 1 2033"/>
                <a:gd name="f26" fmla="*/ 0 f22 1"/>
                <a:gd name="f27" fmla="*/ 2032 f21 1"/>
                <a:gd name="f28" fmla="*/ 624 f22 1"/>
                <a:gd name="f29" fmla="*/ 1926 f21 1"/>
                <a:gd name="f30" fmla="*/ 0 f21 1"/>
                <a:gd name="f31" fmla="+- f23 0 f1"/>
                <a:gd name="f32" fmla="*/ f26 1 625"/>
                <a:gd name="f33" fmla="*/ f27 1 2033"/>
                <a:gd name="f34" fmla="*/ f28 1 625"/>
                <a:gd name="f35" fmla="*/ f29 1 2033"/>
                <a:gd name="f36" fmla="*/ f30 1 2033"/>
                <a:gd name="f37" fmla="*/ 0 1 f24"/>
                <a:gd name="f38" fmla="*/ f18 1 f24"/>
                <a:gd name="f39" fmla="*/ 0 1 f25"/>
                <a:gd name="f40" fmla="*/ f19 1 f25"/>
                <a:gd name="f41" fmla="*/ f32 1 f24"/>
                <a:gd name="f42" fmla="*/ f33 1 f25"/>
                <a:gd name="f43" fmla="*/ f34 1 f24"/>
                <a:gd name="f44" fmla="*/ f35 1 f25"/>
                <a:gd name="f45" fmla="*/ f36 1 f25"/>
                <a:gd name="f46" fmla="*/ f37 f15 1"/>
                <a:gd name="f47" fmla="*/ f38 f15 1"/>
                <a:gd name="f48" fmla="*/ f40 f16 1"/>
                <a:gd name="f49" fmla="*/ f39 f16 1"/>
                <a:gd name="f50" fmla="*/ f41 f15 1"/>
                <a:gd name="f51" fmla="*/ f42 f16 1"/>
                <a:gd name="f52" fmla="*/ f43 f15 1"/>
                <a:gd name="f53" fmla="*/ f44 f16 1"/>
                <a:gd name="f54" fmla="*/ f45 f16 1"/>
              </a:gdLst>
              <a:ahLst/>
              <a:cxnLst>
                <a:cxn ang="3cd4">
                  <a:pos x="hc" y="t"/>
                </a:cxn>
                <a:cxn ang="0">
                  <a:pos x="r" y="vc"/>
                </a:cxn>
                <a:cxn ang="cd4">
                  <a:pos x="hc" y="b"/>
                </a:cxn>
                <a:cxn ang="cd2">
                  <a:pos x="l" y="vc"/>
                </a:cxn>
                <a:cxn ang="f31">
                  <a:pos x="f50" y="f51"/>
                </a:cxn>
                <a:cxn ang="f31">
                  <a:pos x="f50" y="f51"/>
                </a:cxn>
                <a:cxn ang="f31">
                  <a:pos x="f52" y="f53"/>
                </a:cxn>
                <a:cxn ang="f31">
                  <a:pos x="f50" y="f54"/>
                </a:cxn>
                <a:cxn ang="f31">
                  <a:pos x="f50" y="f51"/>
                </a:cxn>
              </a:cxnLst>
              <a:rect l="f46" t="f49" r="f47" b="f48"/>
              <a:pathLst>
                <a:path w="625" h="2033">
                  <a:moveTo>
                    <a:pt x="f5" y="f8"/>
                  </a:moveTo>
                  <a:lnTo>
                    <a:pt x="f5" y="f8"/>
                  </a:lnTo>
                  <a:cubicBezTo>
                    <a:pt x="f9" y="f8"/>
                    <a:pt x="f10" y="f11"/>
                    <a:pt x="f12" y="f13"/>
                  </a:cubicBezTo>
                  <a:cubicBezTo>
                    <a:pt x="f5" y="f5"/>
                    <a:pt x="f5" y="f5"/>
                    <a:pt x="f5" y="f5"/>
                  </a:cubicBezTo>
                  <a:lnTo>
                    <a:pt x="f5" y="f8"/>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35" name="Freeform 418">
              <a:extLst>
                <a:ext uri="{FF2B5EF4-FFF2-40B4-BE49-F238E27FC236}">
                  <a16:creationId xmlns:a16="http://schemas.microsoft.com/office/drawing/2014/main" id="{40854A23-B97E-66F9-157A-B0D88D1B0352}"/>
                </a:ext>
              </a:extLst>
            </p:cNvPr>
            <p:cNvSpPr/>
            <p:nvPr/>
          </p:nvSpPr>
          <p:spPr>
            <a:xfrm>
              <a:off x="5029739" y="4252042"/>
              <a:ext cx="652195" cy="1056689"/>
            </a:xfrm>
            <a:custGeom>
              <a:avLst/>
              <a:gdLst>
                <a:gd name="f0" fmla="val 10800000"/>
                <a:gd name="f1" fmla="val 5400000"/>
                <a:gd name="f2" fmla="val 180"/>
                <a:gd name="f3" fmla="val w"/>
                <a:gd name="f4" fmla="val h"/>
                <a:gd name="f5" fmla="val 0"/>
                <a:gd name="f6" fmla="val 1267"/>
                <a:gd name="f7" fmla="val 2050"/>
                <a:gd name="f8" fmla="val 1742"/>
                <a:gd name="f9" fmla="val 176"/>
                <a:gd name="f10" fmla="val 1873"/>
                <a:gd name="f11" fmla="val 378"/>
                <a:gd name="f12" fmla="val 1979"/>
                <a:gd name="f13" fmla="val 598"/>
                <a:gd name="f14" fmla="val 2049"/>
                <a:gd name="f15" fmla="val 1266"/>
                <a:gd name="f16" fmla="+- 0 0 -90"/>
                <a:gd name="f17" fmla="*/ f3 1 1267"/>
                <a:gd name="f18" fmla="*/ f4 1 2050"/>
                <a:gd name="f19" fmla="val f5"/>
                <a:gd name="f20" fmla="val f6"/>
                <a:gd name="f21" fmla="val f7"/>
                <a:gd name="f22" fmla="*/ f16 f0 1"/>
                <a:gd name="f23" fmla="+- f21 0 f19"/>
                <a:gd name="f24" fmla="+- f20 0 f19"/>
                <a:gd name="f25" fmla="*/ f22 1 f2"/>
                <a:gd name="f26" fmla="*/ f24 1 1267"/>
                <a:gd name="f27" fmla="*/ f23 1 2050"/>
                <a:gd name="f28" fmla="*/ 0 f24 1"/>
                <a:gd name="f29" fmla="*/ 1742 f23 1"/>
                <a:gd name="f30" fmla="*/ 598 f24 1"/>
                <a:gd name="f31" fmla="*/ 2049 f23 1"/>
                <a:gd name="f32" fmla="*/ 1266 f24 1"/>
                <a:gd name="f33" fmla="*/ 0 f23 1"/>
                <a:gd name="f34" fmla="+- f25 0 f1"/>
                <a:gd name="f35" fmla="*/ f28 1 1267"/>
                <a:gd name="f36" fmla="*/ f29 1 2050"/>
                <a:gd name="f37" fmla="*/ f30 1 1267"/>
                <a:gd name="f38" fmla="*/ f31 1 2050"/>
                <a:gd name="f39" fmla="*/ f32 1 1267"/>
                <a:gd name="f40" fmla="*/ f33 1 2050"/>
                <a:gd name="f41" fmla="*/ 0 1 f26"/>
                <a:gd name="f42" fmla="*/ f20 1 f26"/>
                <a:gd name="f43" fmla="*/ 0 1 f27"/>
                <a:gd name="f44" fmla="*/ f21 1 f27"/>
                <a:gd name="f45" fmla="*/ f35 1 f26"/>
                <a:gd name="f46" fmla="*/ f36 1 f27"/>
                <a:gd name="f47" fmla="*/ f37 1 f26"/>
                <a:gd name="f48" fmla="*/ f38 1 f27"/>
                <a:gd name="f49" fmla="*/ f39 1 f26"/>
                <a:gd name="f50" fmla="*/ f40 1 f27"/>
                <a:gd name="f51" fmla="*/ f41 f17 1"/>
                <a:gd name="f52" fmla="*/ f42 f17 1"/>
                <a:gd name="f53" fmla="*/ f44 f18 1"/>
                <a:gd name="f54" fmla="*/ f43 f18 1"/>
                <a:gd name="f55" fmla="*/ f45 f17 1"/>
                <a:gd name="f56" fmla="*/ f46 f18 1"/>
                <a:gd name="f57" fmla="*/ f47 f17 1"/>
                <a:gd name="f58" fmla="*/ f48 f18 1"/>
                <a:gd name="f59" fmla="*/ f49 f17 1"/>
                <a:gd name="f60" fmla="*/ f50 f18 1"/>
              </a:gdLst>
              <a:ahLst/>
              <a:cxnLst>
                <a:cxn ang="3cd4">
                  <a:pos x="hc" y="t"/>
                </a:cxn>
                <a:cxn ang="0">
                  <a:pos x="r" y="vc"/>
                </a:cxn>
                <a:cxn ang="cd4">
                  <a:pos x="hc" y="b"/>
                </a:cxn>
                <a:cxn ang="cd2">
                  <a:pos x="l" y="vc"/>
                </a:cxn>
                <a:cxn ang="f34">
                  <a:pos x="f55" y="f56"/>
                </a:cxn>
                <a:cxn ang="f34">
                  <a:pos x="f55" y="f56"/>
                </a:cxn>
                <a:cxn ang="f34">
                  <a:pos x="f57" y="f58"/>
                </a:cxn>
                <a:cxn ang="f34">
                  <a:pos x="f59" y="f60"/>
                </a:cxn>
                <a:cxn ang="f34">
                  <a:pos x="f55" y="f56"/>
                </a:cxn>
              </a:cxnLst>
              <a:rect l="f51" t="f54" r="f52" b="f53"/>
              <a:pathLst>
                <a:path w="1267" h="2050">
                  <a:moveTo>
                    <a:pt x="f5" y="f8"/>
                  </a:moveTo>
                  <a:lnTo>
                    <a:pt x="f5" y="f8"/>
                  </a:lnTo>
                  <a:cubicBezTo>
                    <a:pt x="f9" y="f10"/>
                    <a:pt x="f11" y="f12"/>
                    <a:pt x="f13" y="f14"/>
                  </a:cubicBezTo>
                  <a:cubicBezTo>
                    <a:pt x="f15" y="f5"/>
                    <a:pt x="f15" y="f5"/>
                    <a:pt x="f15" y="f5"/>
                  </a:cubicBezTo>
                  <a:lnTo>
                    <a:pt x="f5" y="f8"/>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36" name="Freeform 419">
              <a:extLst>
                <a:ext uri="{FF2B5EF4-FFF2-40B4-BE49-F238E27FC236}">
                  <a16:creationId xmlns:a16="http://schemas.microsoft.com/office/drawing/2014/main" id="{CA200C0F-F861-4DFA-3363-8A85C463EBBE}"/>
                </a:ext>
              </a:extLst>
            </p:cNvPr>
            <p:cNvSpPr/>
            <p:nvPr/>
          </p:nvSpPr>
          <p:spPr>
            <a:xfrm>
              <a:off x="4627513" y="4252042"/>
              <a:ext cx="1056689" cy="652195"/>
            </a:xfrm>
            <a:custGeom>
              <a:avLst/>
              <a:gdLst>
                <a:gd name="f0" fmla="val 10800000"/>
                <a:gd name="f1" fmla="val 5400000"/>
                <a:gd name="f2" fmla="val 180"/>
                <a:gd name="f3" fmla="val w"/>
                <a:gd name="f4" fmla="val h"/>
                <a:gd name="f5" fmla="val 0"/>
                <a:gd name="f6" fmla="val 2050"/>
                <a:gd name="f7" fmla="val 1267"/>
                <a:gd name="f8" fmla="val 668"/>
                <a:gd name="f9" fmla="val 70"/>
                <a:gd name="f10" fmla="val 879"/>
                <a:gd name="f11" fmla="val 167"/>
                <a:gd name="f12" fmla="val 1082"/>
                <a:gd name="f13" fmla="val 299"/>
                <a:gd name="f14" fmla="val 1266"/>
                <a:gd name="f15" fmla="val 2049"/>
                <a:gd name="f16" fmla="+- 0 0 -90"/>
                <a:gd name="f17" fmla="*/ f3 1 2050"/>
                <a:gd name="f18" fmla="*/ f4 1 1267"/>
                <a:gd name="f19" fmla="val f5"/>
                <a:gd name="f20" fmla="val f6"/>
                <a:gd name="f21" fmla="val f7"/>
                <a:gd name="f22" fmla="*/ f16 f0 1"/>
                <a:gd name="f23" fmla="+- f21 0 f19"/>
                <a:gd name="f24" fmla="+- f20 0 f19"/>
                <a:gd name="f25" fmla="*/ f22 1 f2"/>
                <a:gd name="f26" fmla="*/ f24 1 2050"/>
                <a:gd name="f27" fmla="*/ f23 1 1267"/>
                <a:gd name="f28" fmla="*/ 0 f24 1"/>
                <a:gd name="f29" fmla="*/ 668 f23 1"/>
                <a:gd name="f30" fmla="*/ 299 f24 1"/>
                <a:gd name="f31" fmla="*/ 1266 f23 1"/>
                <a:gd name="f32" fmla="*/ 2049 f24 1"/>
                <a:gd name="f33" fmla="*/ 0 f23 1"/>
                <a:gd name="f34" fmla="+- f25 0 f1"/>
                <a:gd name="f35" fmla="*/ f28 1 2050"/>
                <a:gd name="f36" fmla="*/ f29 1 1267"/>
                <a:gd name="f37" fmla="*/ f30 1 2050"/>
                <a:gd name="f38" fmla="*/ f31 1 1267"/>
                <a:gd name="f39" fmla="*/ f32 1 2050"/>
                <a:gd name="f40" fmla="*/ f33 1 1267"/>
                <a:gd name="f41" fmla="*/ 0 1 f26"/>
                <a:gd name="f42" fmla="*/ f20 1 f26"/>
                <a:gd name="f43" fmla="*/ 0 1 f27"/>
                <a:gd name="f44" fmla="*/ f21 1 f27"/>
                <a:gd name="f45" fmla="*/ f35 1 f26"/>
                <a:gd name="f46" fmla="*/ f36 1 f27"/>
                <a:gd name="f47" fmla="*/ f37 1 f26"/>
                <a:gd name="f48" fmla="*/ f38 1 f27"/>
                <a:gd name="f49" fmla="*/ f39 1 f26"/>
                <a:gd name="f50" fmla="*/ f40 1 f27"/>
                <a:gd name="f51" fmla="*/ f41 f17 1"/>
                <a:gd name="f52" fmla="*/ f42 f17 1"/>
                <a:gd name="f53" fmla="*/ f44 f18 1"/>
                <a:gd name="f54" fmla="*/ f43 f18 1"/>
                <a:gd name="f55" fmla="*/ f45 f17 1"/>
                <a:gd name="f56" fmla="*/ f46 f18 1"/>
                <a:gd name="f57" fmla="*/ f47 f17 1"/>
                <a:gd name="f58" fmla="*/ f48 f18 1"/>
                <a:gd name="f59" fmla="*/ f49 f17 1"/>
                <a:gd name="f60" fmla="*/ f50 f18 1"/>
              </a:gdLst>
              <a:ahLst/>
              <a:cxnLst>
                <a:cxn ang="3cd4">
                  <a:pos x="hc" y="t"/>
                </a:cxn>
                <a:cxn ang="0">
                  <a:pos x="r" y="vc"/>
                </a:cxn>
                <a:cxn ang="cd4">
                  <a:pos x="hc" y="b"/>
                </a:cxn>
                <a:cxn ang="cd2">
                  <a:pos x="l" y="vc"/>
                </a:cxn>
                <a:cxn ang="f34">
                  <a:pos x="f55" y="f56"/>
                </a:cxn>
                <a:cxn ang="f34">
                  <a:pos x="f55" y="f56"/>
                </a:cxn>
                <a:cxn ang="f34">
                  <a:pos x="f57" y="f58"/>
                </a:cxn>
                <a:cxn ang="f34">
                  <a:pos x="f59" y="f60"/>
                </a:cxn>
                <a:cxn ang="f34">
                  <a:pos x="f55" y="f56"/>
                </a:cxn>
              </a:cxnLst>
              <a:rect l="f51" t="f54" r="f52" b="f53"/>
              <a:pathLst>
                <a:path w="2050" h="1267">
                  <a:moveTo>
                    <a:pt x="f5" y="f8"/>
                  </a:moveTo>
                  <a:lnTo>
                    <a:pt x="f5" y="f8"/>
                  </a:lnTo>
                  <a:cubicBezTo>
                    <a:pt x="f9" y="f10"/>
                    <a:pt x="f11" y="f12"/>
                    <a:pt x="f13" y="f14"/>
                  </a:cubicBezTo>
                  <a:cubicBezTo>
                    <a:pt x="f15" y="f5"/>
                    <a:pt x="f15" y="f5"/>
                    <a:pt x="f15" y="f5"/>
                  </a:cubicBezTo>
                  <a:lnTo>
                    <a:pt x="f5" y="f8"/>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37" name="Freeform 420">
              <a:extLst>
                <a:ext uri="{FF2B5EF4-FFF2-40B4-BE49-F238E27FC236}">
                  <a16:creationId xmlns:a16="http://schemas.microsoft.com/office/drawing/2014/main" id="{37598A44-2597-289E-88DA-B9CD1479DE45}"/>
                </a:ext>
              </a:extLst>
            </p:cNvPr>
            <p:cNvSpPr/>
            <p:nvPr/>
          </p:nvSpPr>
          <p:spPr>
            <a:xfrm>
              <a:off x="5338788" y="4252042"/>
              <a:ext cx="388592" cy="1111233"/>
            </a:xfrm>
            <a:custGeom>
              <a:avLst/>
              <a:gdLst>
                <a:gd name="f0" fmla="val 10800000"/>
                <a:gd name="f1" fmla="val 5400000"/>
                <a:gd name="f2" fmla="val 180"/>
                <a:gd name="f3" fmla="val w"/>
                <a:gd name="f4" fmla="val h"/>
                <a:gd name="f5" fmla="val 0"/>
                <a:gd name="f6" fmla="val 669"/>
                <a:gd name="f7" fmla="val 2156"/>
                <a:gd name="f8" fmla="val 2049"/>
                <a:gd name="f9" fmla="val 211"/>
                <a:gd name="f10" fmla="val 2120"/>
                <a:gd name="f11" fmla="val 439"/>
                <a:gd name="f12" fmla="val 2155"/>
                <a:gd name="f13" fmla="val 668"/>
                <a:gd name="f14" fmla="+- 0 0 -90"/>
                <a:gd name="f15" fmla="*/ f3 1 669"/>
                <a:gd name="f16" fmla="*/ f4 1 2156"/>
                <a:gd name="f17" fmla="val f5"/>
                <a:gd name="f18" fmla="val f6"/>
                <a:gd name="f19" fmla="val f7"/>
                <a:gd name="f20" fmla="*/ f14 f0 1"/>
                <a:gd name="f21" fmla="+- f19 0 f17"/>
                <a:gd name="f22" fmla="+- f18 0 f17"/>
                <a:gd name="f23" fmla="*/ f20 1 f2"/>
                <a:gd name="f24" fmla="*/ f22 1 669"/>
                <a:gd name="f25" fmla="*/ f21 1 2156"/>
                <a:gd name="f26" fmla="*/ 0 f22 1"/>
                <a:gd name="f27" fmla="*/ 2049 f21 1"/>
                <a:gd name="f28" fmla="*/ 668 f22 1"/>
                <a:gd name="f29" fmla="*/ 2155 f21 1"/>
                <a:gd name="f30" fmla="*/ 0 f21 1"/>
                <a:gd name="f31" fmla="+- f23 0 f1"/>
                <a:gd name="f32" fmla="*/ f26 1 669"/>
                <a:gd name="f33" fmla="*/ f27 1 2156"/>
                <a:gd name="f34" fmla="*/ f28 1 669"/>
                <a:gd name="f35" fmla="*/ f29 1 2156"/>
                <a:gd name="f36" fmla="*/ f30 1 2156"/>
                <a:gd name="f37" fmla="*/ 0 1 f24"/>
                <a:gd name="f38" fmla="*/ f18 1 f24"/>
                <a:gd name="f39" fmla="*/ 0 1 f25"/>
                <a:gd name="f40" fmla="*/ f19 1 f25"/>
                <a:gd name="f41" fmla="*/ f32 1 f24"/>
                <a:gd name="f42" fmla="*/ f33 1 f25"/>
                <a:gd name="f43" fmla="*/ f34 1 f24"/>
                <a:gd name="f44" fmla="*/ f35 1 f25"/>
                <a:gd name="f45" fmla="*/ f36 1 f25"/>
                <a:gd name="f46" fmla="*/ f37 f15 1"/>
                <a:gd name="f47" fmla="*/ f38 f15 1"/>
                <a:gd name="f48" fmla="*/ f40 f16 1"/>
                <a:gd name="f49" fmla="*/ f39 f16 1"/>
                <a:gd name="f50" fmla="*/ f41 f15 1"/>
                <a:gd name="f51" fmla="*/ f42 f16 1"/>
                <a:gd name="f52" fmla="*/ f43 f15 1"/>
                <a:gd name="f53" fmla="*/ f44 f16 1"/>
                <a:gd name="f54" fmla="*/ f45 f16 1"/>
              </a:gdLst>
              <a:ahLst/>
              <a:cxnLst>
                <a:cxn ang="3cd4">
                  <a:pos x="hc" y="t"/>
                </a:cxn>
                <a:cxn ang="0">
                  <a:pos x="r" y="vc"/>
                </a:cxn>
                <a:cxn ang="cd4">
                  <a:pos x="hc" y="b"/>
                </a:cxn>
                <a:cxn ang="cd2">
                  <a:pos x="l" y="vc"/>
                </a:cxn>
                <a:cxn ang="f31">
                  <a:pos x="f50" y="f51"/>
                </a:cxn>
                <a:cxn ang="f31">
                  <a:pos x="f50" y="f51"/>
                </a:cxn>
                <a:cxn ang="f31">
                  <a:pos x="f52" y="f53"/>
                </a:cxn>
                <a:cxn ang="f31">
                  <a:pos x="f52" y="f54"/>
                </a:cxn>
                <a:cxn ang="f31">
                  <a:pos x="f50" y="f51"/>
                </a:cxn>
              </a:cxnLst>
              <a:rect l="f46" t="f49" r="f47" b="f48"/>
              <a:pathLst>
                <a:path w="669" h="2156">
                  <a:moveTo>
                    <a:pt x="f5" y="f8"/>
                  </a:moveTo>
                  <a:lnTo>
                    <a:pt x="f5" y="f8"/>
                  </a:lnTo>
                  <a:cubicBezTo>
                    <a:pt x="f9" y="f10"/>
                    <a:pt x="f11" y="f12"/>
                    <a:pt x="f13" y="f12"/>
                  </a:cubicBezTo>
                  <a:cubicBezTo>
                    <a:pt x="f13" y="f5"/>
                    <a:pt x="f13" y="f5"/>
                    <a:pt x="f13" y="f5"/>
                  </a:cubicBezTo>
                  <a:lnTo>
                    <a:pt x="f5" y="f8"/>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38" name="Freeform 421">
              <a:extLst>
                <a:ext uri="{FF2B5EF4-FFF2-40B4-BE49-F238E27FC236}">
                  <a16:creationId xmlns:a16="http://schemas.microsoft.com/office/drawing/2014/main" id="{FAE0EF67-A8A1-8BAA-F325-051ED092219B}"/>
                </a:ext>
              </a:extLst>
            </p:cNvPr>
            <p:cNvSpPr/>
            <p:nvPr/>
          </p:nvSpPr>
          <p:spPr>
            <a:xfrm>
              <a:off x="4807037" y="3354421"/>
              <a:ext cx="1790696" cy="1790696"/>
            </a:xfrm>
            <a:custGeom>
              <a:avLst/>
              <a:gdLst>
                <a:gd name="f0" fmla="val 10800000"/>
                <a:gd name="f1" fmla="val 5400000"/>
                <a:gd name="f2" fmla="val 180"/>
                <a:gd name="f3" fmla="val w"/>
                <a:gd name="f4" fmla="val h"/>
                <a:gd name="f5" fmla="val 0"/>
                <a:gd name="f6" fmla="val 3474"/>
                <a:gd name="f7" fmla="val 3475"/>
                <a:gd name="f8" fmla="val 3473"/>
                <a:gd name="f9" fmla="val 1741"/>
                <a:gd name="f10" fmla="val 2699"/>
                <a:gd name="f11" fmla="val 782"/>
                <a:gd name="f12" fmla="+- 0 0 -90"/>
                <a:gd name="f13" fmla="*/ f3 1 3474"/>
                <a:gd name="f14" fmla="*/ f4 1 3475"/>
                <a:gd name="f15" fmla="val f5"/>
                <a:gd name="f16" fmla="val f6"/>
                <a:gd name="f17" fmla="val f7"/>
                <a:gd name="f18" fmla="*/ f12 f0 1"/>
                <a:gd name="f19" fmla="+- f17 0 f15"/>
                <a:gd name="f20" fmla="+- f16 0 f15"/>
                <a:gd name="f21" fmla="*/ f18 1 f2"/>
                <a:gd name="f22" fmla="*/ f20 1 3474"/>
                <a:gd name="f23" fmla="*/ f19 1 3475"/>
                <a:gd name="f24" fmla="*/ 3473 f20 1"/>
                <a:gd name="f25" fmla="*/ 1741 f19 1"/>
                <a:gd name="f26" fmla="*/ 1741 f20 1"/>
                <a:gd name="f27" fmla="*/ 3474 f19 1"/>
                <a:gd name="f28" fmla="*/ 0 f20 1"/>
                <a:gd name="f29" fmla="*/ 0 f19 1"/>
                <a:gd name="f30" fmla="+- f21 0 f1"/>
                <a:gd name="f31" fmla="*/ f24 1 3474"/>
                <a:gd name="f32" fmla="*/ f25 1 3475"/>
                <a:gd name="f33" fmla="*/ f26 1 3474"/>
                <a:gd name="f34" fmla="*/ f27 1 3475"/>
                <a:gd name="f35" fmla="*/ f28 1 3474"/>
                <a:gd name="f36" fmla="*/ f29 1 3475"/>
                <a:gd name="f37" fmla="*/ 0 1 f22"/>
                <a:gd name="f38" fmla="*/ f16 1 f22"/>
                <a:gd name="f39" fmla="*/ 0 1 f23"/>
                <a:gd name="f40" fmla="*/ f17 1 f23"/>
                <a:gd name="f41" fmla="*/ f31 1 f22"/>
                <a:gd name="f42" fmla="*/ f32 1 f23"/>
                <a:gd name="f43" fmla="*/ f33 1 f22"/>
                <a:gd name="f44" fmla="*/ f34 1 f23"/>
                <a:gd name="f45" fmla="*/ f35 1 f22"/>
                <a:gd name="f46" fmla="*/ f36 1 f23"/>
                <a:gd name="f47" fmla="*/ f37 f13 1"/>
                <a:gd name="f48" fmla="*/ f38 f13 1"/>
                <a:gd name="f49" fmla="*/ f40 f14 1"/>
                <a:gd name="f50" fmla="*/ f39 f14 1"/>
                <a:gd name="f51" fmla="*/ f41 f13 1"/>
                <a:gd name="f52" fmla="*/ f42 f14 1"/>
                <a:gd name="f53" fmla="*/ f43 f13 1"/>
                <a:gd name="f54" fmla="*/ f44 f14 1"/>
                <a:gd name="f55" fmla="*/ f45 f13 1"/>
                <a:gd name="f56" fmla="*/ f46 f14 1"/>
              </a:gdLst>
              <a:ahLst/>
              <a:cxnLst>
                <a:cxn ang="3cd4">
                  <a:pos x="hc" y="t"/>
                </a:cxn>
                <a:cxn ang="0">
                  <a:pos x="r" y="vc"/>
                </a:cxn>
                <a:cxn ang="cd4">
                  <a:pos x="hc" y="b"/>
                </a:cxn>
                <a:cxn ang="cd2">
                  <a:pos x="l" y="vc"/>
                </a:cxn>
                <a:cxn ang="f30">
                  <a:pos x="f51" y="f52"/>
                </a:cxn>
                <a:cxn ang="f30">
                  <a:pos x="f51" y="f52"/>
                </a:cxn>
                <a:cxn ang="f30">
                  <a:pos x="f53" y="f54"/>
                </a:cxn>
                <a:cxn ang="f30">
                  <a:pos x="f55" y="f52"/>
                </a:cxn>
                <a:cxn ang="f30">
                  <a:pos x="f53" y="f56"/>
                </a:cxn>
                <a:cxn ang="f30">
                  <a:pos x="f51" y="f52"/>
                </a:cxn>
              </a:cxnLst>
              <a:rect l="f47" t="f50" r="f48" b="f49"/>
              <a:pathLst>
                <a:path w="3474" h="3475">
                  <a:moveTo>
                    <a:pt x="f8" y="f9"/>
                  </a:moveTo>
                  <a:lnTo>
                    <a:pt x="f8" y="f9"/>
                  </a:lnTo>
                  <a:cubicBezTo>
                    <a:pt x="f8" y="f10"/>
                    <a:pt x="f10" y="f6"/>
                    <a:pt x="f9" y="f6"/>
                  </a:cubicBezTo>
                  <a:cubicBezTo>
                    <a:pt x="f11" y="f6"/>
                    <a:pt x="f5" y="f10"/>
                    <a:pt x="f5" y="f9"/>
                  </a:cubicBezTo>
                  <a:cubicBezTo>
                    <a:pt x="f5" y="f11"/>
                    <a:pt x="f11" y="f5"/>
                    <a:pt x="f9" y="f5"/>
                  </a:cubicBezTo>
                  <a:cubicBezTo>
                    <a:pt x="f10" y="f5"/>
                    <a:pt x="f8" y="f11"/>
                    <a:pt x="f8" y="f9"/>
                  </a:cubicBezTo>
                </a:path>
              </a:pathLst>
            </a:custGeom>
            <a:solidFill>
              <a:schemeClr val="bg1"/>
            </a:solid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39" name="Freeform 428">
              <a:extLst>
                <a:ext uri="{FF2B5EF4-FFF2-40B4-BE49-F238E27FC236}">
                  <a16:creationId xmlns:a16="http://schemas.microsoft.com/office/drawing/2014/main" id="{76090BA2-2BB9-0F4B-37E9-799EBA6F4FAC}"/>
                </a:ext>
              </a:extLst>
            </p:cNvPr>
            <p:cNvSpPr/>
            <p:nvPr/>
          </p:nvSpPr>
          <p:spPr>
            <a:xfrm>
              <a:off x="5845548" y="3706657"/>
              <a:ext cx="204523" cy="204523"/>
            </a:xfrm>
            <a:custGeom>
              <a:avLst/>
              <a:gdLst>
                <a:gd name="f0" fmla="val 10800000"/>
                <a:gd name="f1" fmla="val 5400000"/>
                <a:gd name="f2" fmla="val 180"/>
                <a:gd name="f3" fmla="val w"/>
                <a:gd name="f4" fmla="val h"/>
                <a:gd name="f5" fmla="val 0"/>
                <a:gd name="f6" fmla="val 396"/>
                <a:gd name="f7" fmla="val 397"/>
                <a:gd name="f8" fmla="val 192"/>
                <a:gd name="f9" fmla="val 307"/>
                <a:gd name="f10" fmla="val 395"/>
                <a:gd name="f11" fmla="val 308"/>
                <a:gd name="f12" fmla="val 203"/>
                <a:gd name="f13" fmla="val 88"/>
                <a:gd name="f14" fmla="val 87"/>
                <a:gd name="f15" fmla="+- 0 0 -90"/>
                <a:gd name="f16" fmla="*/ f3 1 396"/>
                <a:gd name="f17" fmla="*/ f4 1 397"/>
                <a:gd name="f18" fmla="val f5"/>
                <a:gd name="f19" fmla="val f6"/>
                <a:gd name="f20" fmla="val f7"/>
                <a:gd name="f21" fmla="*/ f15 f0 1"/>
                <a:gd name="f22" fmla="+- f20 0 f18"/>
                <a:gd name="f23" fmla="+- f19 0 f18"/>
                <a:gd name="f24" fmla="*/ f21 1 f2"/>
                <a:gd name="f25" fmla="*/ f23 1 396"/>
                <a:gd name="f26" fmla="*/ f22 1 397"/>
                <a:gd name="f27" fmla="*/ 192 f23 1"/>
                <a:gd name="f28" fmla="*/ 396 f22 1"/>
                <a:gd name="f29" fmla="*/ 395 f23 1"/>
                <a:gd name="f30" fmla="*/ 203 f22 1"/>
                <a:gd name="f31" fmla="*/ 0 f22 1"/>
                <a:gd name="f32" fmla="*/ 0 f23 1"/>
                <a:gd name="f33" fmla="+- f24 0 f1"/>
                <a:gd name="f34" fmla="*/ f27 1 396"/>
                <a:gd name="f35" fmla="*/ f28 1 397"/>
                <a:gd name="f36" fmla="*/ f29 1 396"/>
                <a:gd name="f37" fmla="*/ f30 1 397"/>
                <a:gd name="f38" fmla="*/ f31 1 397"/>
                <a:gd name="f39" fmla="*/ f32 1 396"/>
                <a:gd name="f40" fmla="*/ 0 1 f25"/>
                <a:gd name="f41" fmla="*/ f19 1 f25"/>
                <a:gd name="f42" fmla="*/ 0 1 f26"/>
                <a:gd name="f43" fmla="*/ f20 1 f26"/>
                <a:gd name="f44" fmla="*/ f34 1 f25"/>
                <a:gd name="f45" fmla="*/ f35 1 f26"/>
                <a:gd name="f46" fmla="*/ f36 1 f25"/>
                <a:gd name="f47" fmla="*/ f37 1 f26"/>
                <a:gd name="f48" fmla="*/ f38 1 f26"/>
                <a:gd name="f49" fmla="*/ f39 1 f25"/>
                <a:gd name="f50" fmla="*/ f40 f16 1"/>
                <a:gd name="f51" fmla="*/ f41 f16 1"/>
                <a:gd name="f52" fmla="*/ f43 f17 1"/>
                <a:gd name="f53" fmla="*/ f42 f17 1"/>
                <a:gd name="f54" fmla="*/ f44 f16 1"/>
                <a:gd name="f55" fmla="*/ f45 f17 1"/>
                <a:gd name="f56" fmla="*/ f46 f16 1"/>
                <a:gd name="f57" fmla="*/ f47 f17 1"/>
                <a:gd name="f58" fmla="*/ f48 f17 1"/>
                <a:gd name="f59" fmla="*/ f49 f16 1"/>
              </a:gdLst>
              <a:ahLst/>
              <a:cxnLst>
                <a:cxn ang="3cd4">
                  <a:pos x="hc" y="t"/>
                </a:cxn>
                <a:cxn ang="0">
                  <a:pos x="r" y="vc"/>
                </a:cxn>
                <a:cxn ang="cd4">
                  <a:pos x="hc" y="b"/>
                </a:cxn>
                <a:cxn ang="cd2">
                  <a:pos x="l" y="vc"/>
                </a:cxn>
                <a:cxn ang="f33">
                  <a:pos x="f54" y="f55"/>
                </a:cxn>
                <a:cxn ang="f33">
                  <a:pos x="f54" y="f55"/>
                </a:cxn>
                <a:cxn ang="f33">
                  <a:pos x="f56" y="f57"/>
                </a:cxn>
                <a:cxn ang="f33">
                  <a:pos x="f54" y="f58"/>
                </a:cxn>
                <a:cxn ang="f33">
                  <a:pos x="f59" y="f57"/>
                </a:cxn>
                <a:cxn ang="f33">
                  <a:pos x="f54" y="f55"/>
                </a:cxn>
              </a:cxnLst>
              <a:rect l="f50" t="f53" r="f51" b="f52"/>
              <a:pathLst>
                <a:path w="396" h="397">
                  <a:moveTo>
                    <a:pt x="f8" y="f6"/>
                  </a:moveTo>
                  <a:lnTo>
                    <a:pt x="f8" y="f6"/>
                  </a:lnTo>
                  <a:cubicBezTo>
                    <a:pt x="f9" y="f6"/>
                    <a:pt x="f10" y="f11"/>
                    <a:pt x="f10" y="f12"/>
                  </a:cubicBezTo>
                  <a:cubicBezTo>
                    <a:pt x="f10" y="f13"/>
                    <a:pt x="f9" y="f5"/>
                    <a:pt x="f8" y="f5"/>
                  </a:cubicBezTo>
                  <a:cubicBezTo>
                    <a:pt x="f14" y="f5"/>
                    <a:pt x="f5" y="f13"/>
                    <a:pt x="f5" y="f12"/>
                  </a:cubicBezTo>
                  <a:cubicBezTo>
                    <a:pt x="f5" y="f11"/>
                    <a:pt x="f14" y="f6"/>
                    <a:pt x="f8" y="f6"/>
                  </a:cubicBezTo>
                </a:path>
              </a:pathLst>
            </a:custGeom>
            <a:grp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40" name="Freeform 429">
              <a:extLst>
                <a:ext uri="{FF2B5EF4-FFF2-40B4-BE49-F238E27FC236}">
                  <a16:creationId xmlns:a16="http://schemas.microsoft.com/office/drawing/2014/main" id="{EA8AB9A6-66A2-5BA6-83A0-872BCE105B7F}"/>
                </a:ext>
              </a:extLst>
            </p:cNvPr>
            <p:cNvSpPr/>
            <p:nvPr/>
          </p:nvSpPr>
          <p:spPr>
            <a:xfrm>
              <a:off x="5754648" y="3938448"/>
              <a:ext cx="386315" cy="879442"/>
            </a:xfrm>
            <a:custGeom>
              <a:avLst/>
              <a:gdLst>
                <a:gd name="f0" fmla="val 10800000"/>
                <a:gd name="f1" fmla="val 5400000"/>
                <a:gd name="f2" fmla="val 180"/>
                <a:gd name="f3" fmla="val w"/>
                <a:gd name="f4" fmla="val h"/>
                <a:gd name="f5" fmla="val 0"/>
                <a:gd name="f6" fmla="val 748"/>
                <a:gd name="f7" fmla="val 1707"/>
                <a:gd name="f8" fmla="val 738"/>
                <a:gd name="f9" fmla="val 580"/>
                <a:gd name="f10" fmla="val 650"/>
                <a:gd name="f11" fmla="val 185"/>
                <a:gd name="f12" fmla="val 176"/>
                <a:gd name="f13" fmla="val 641"/>
                <a:gd name="f14" fmla="val 615"/>
                <a:gd name="f15" fmla="val 79"/>
                <a:gd name="f16" fmla="val 527"/>
                <a:gd name="f17" fmla="val 421"/>
                <a:gd name="f18" fmla="val 324"/>
                <a:gd name="f19" fmla="val 211"/>
                <a:gd name="f20" fmla="val 123"/>
                <a:gd name="f21" fmla="val 97"/>
                <a:gd name="f22" fmla="val 9"/>
                <a:gd name="f23" fmla="val 598"/>
                <a:gd name="f24" fmla="val 27"/>
                <a:gd name="f25" fmla="val 624"/>
                <a:gd name="f26" fmla="val 53"/>
                <a:gd name="f27" fmla="val 633"/>
                <a:gd name="f28" fmla="val 228"/>
                <a:gd name="f29" fmla="val 238"/>
                <a:gd name="f30" fmla="val 70"/>
                <a:gd name="f31" fmla="val 862"/>
                <a:gd name="f32" fmla="val 62"/>
                <a:gd name="f33" fmla="val 880"/>
                <a:gd name="f34" fmla="val 888"/>
                <a:gd name="f35" fmla="val 307"/>
                <a:gd name="f36" fmla="val 1671"/>
                <a:gd name="f37" fmla="val 1689"/>
                <a:gd name="f38" fmla="val 1706"/>
                <a:gd name="f39" fmla="val 342"/>
                <a:gd name="f40" fmla="val 404"/>
                <a:gd name="f41" fmla="val 439"/>
                <a:gd name="f42" fmla="val 536"/>
                <a:gd name="f43" fmla="val 668"/>
                <a:gd name="f44" fmla="val 685"/>
                <a:gd name="f45" fmla="val 676"/>
                <a:gd name="f46" fmla="val 509"/>
                <a:gd name="f47" fmla="val 694"/>
                <a:gd name="f48" fmla="val 712"/>
                <a:gd name="f49" fmla="val 747"/>
                <a:gd name="f50" fmla="+- 0 0 -90"/>
                <a:gd name="f51" fmla="*/ f3 1 748"/>
                <a:gd name="f52" fmla="*/ f4 1 1707"/>
                <a:gd name="f53" fmla="val f5"/>
                <a:gd name="f54" fmla="val f6"/>
                <a:gd name="f55" fmla="val f7"/>
                <a:gd name="f56" fmla="*/ f50 f0 1"/>
                <a:gd name="f57" fmla="+- f55 0 f53"/>
                <a:gd name="f58" fmla="+- f54 0 f53"/>
                <a:gd name="f59" fmla="*/ f56 1 f2"/>
                <a:gd name="f60" fmla="*/ f58 1 748"/>
                <a:gd name="f61" fmla="*/ f57 1 1707"/>
                <a:gd name="f62" fmla="*/ 738 f58 1"/>
                <a:gd name="f63" fmla="*/ 580 f57 1"/>
                <a:gd name="f64" fmla="*/ 650 f58 1"/>
                <a:gd name="f65" fmla="*/ 185 f57 1"/>
                <a:gd name="f66" fmla="*/ 641 f58 1"/>
                <a:gd name="f67" fmla="*/ 176 f57 1"/>
                <a:gd name="f68" fmla="*/ 421 f58 1"/>
                <a:gd name="f69" fmla="*/ 0 f57 1"/>
                <a:gd name="f70" fmla="*/ 324 f58 1"/>
                <a:gd name="f71" fmla="*/ 97 f58 1"/>
                <a:gd name="f72" fmla="*/ 9 f58 1"/>
                <a:gd name="f73" fmla="*/ 27 f58 1"/>
                <a:gd name="f74" fmla="*/ 624 f57 1"/>
                <a:gd name="f75" fmla="*/ 79 f58 1"/>
                <a:gd name="f76" fmla="*/ 598 f57 1"/>
                <a:gd name="f77" fmla="*/ 211 f58 1"/>
                <a:gd name="f78" fmla="*/ 228 f57 1"/>
                <a:gd name="f79" fmla="*/ 238 f58 1"/>
                <a:gd name="f80" fmla="*/ 70 f58 1"/>
                <a:gd name="f81" fmla="*/ 862 f57 1"/>
                <a:gd name="f82" fmla="*/ 888 f57 1"/>
                <a:gd name="f83" fmla="*/ 307 f58 1"/>
                <a:gd name="f84" fmla="*/ 1671 f57 1"/>
                <a:gd name="f85" fmla="*/ 342 f58 1"/>
                <a:gd name="f86" fmla="*/ 1706 f57 1"/>
                <a:gd name="f87" fmla="*/ 404 f58 1"/>
                <a:gd name="f88" fmla="*/ 439 f58 1"/>
                <a:gd name="f89" fmla="*/ 536 f58 1"/>
                <a:gd name="f90" fmla="*/ 676 f58 1"/>
                <a:gd name="f91" fmla="*/ 509 f58 1"/>
                <a:gd name="f92" fmla="*/ 668 f58 1"/>
                <a:gd name="f93" fmla="*/ 712 f58 1"/>
                <a:gd name="f94" fmla="+- f59 0 f1"/>
                <a:gd name="f95" fmla="*/ f62 1 748"/>
                <a:gd name="f96" fmla="*/ f63 1 1707"/>
                <a:gd name="f97" fmla="*/ f64 1 748"/>
                <a:gd name="f98" fmla="*/ f65 1 1707"/>
                <a:gd name="f99" fmla="*/ f66 1 748"/>
                <a:gd name="f100" fmla="*/ f67 1 1707"/>
                <a:gd name="f101" fmla="*/ f68 1 748"/>
                <a:gd name="f102" fmla="*/ f69 1 1707"/>
                <a:gd name="f103" fmla="*/ f70 1 748"/>
                <a:gd name="f104" fmla="*/ f71 1 748"/>
                <a:gd name="f105" fmla="*/ f72 1 748"/>
                <a:gd name="f106" fmla="*/ f73 1 748"/>
                <a:gd name="f107" fmla="*/ f74 1 1707"/>
                <a:gd name="f108" fmla="*/ f75 1 748"/>
                <a:gd name="f109" fmla="*/ f76 1 1707"/>
                <a:gd name="f110" fmla="*/ f77 1 748"/>
                <a:gd name="f111" fmla="*/ f78 1 1707"/>
                <a:gd name="f112" fmla="*/ f79 1 748"/>
                <a:gd name="f113" fmla="*/ f80 1 748"/>
                <a:gd name="f114" fmla="*/ f81 1 1707"/>
                <a:gd name="f115" fmla="*/ f82 1 1707"/>
                <a:gd name="f116" fmla="*/ f83 1 748"/>
                <a:gd name="f117" fmla="*/ f84 1 1707"/>
                <a:gd name="f118" fmla="*/ f85 1 748"/>
                <a:gd name="f119" fmla="*/ f86 1 1707"/>
                <a:gd name="f120" fmla="*/ f87 1 748"/>
                <a:gd name="f121" fmla="*/ f88 1 748"/>
                <a:gd name="f122" fmla="*/ f89 1 748"/>
                <a:gd name="f123" fmla="*/ f90 1 748"/>
                <a:gd name="f124" fmla="*/ f91 1 748"/>
                <a:gd name="f125" fmla="*/ f92 1 748"/>
                <a:gd name="f126" fmla="*/ f93 1 748"/>
                <a:gd name="f127" fmla="*/ 0 1 f60"/>
                <a:gd name="f128" fmla="*/ f54 1 f60"/>
                <a:gd name="f129" fmla="*/ 0 1 f61"/>
                <a:gd name="f130" fmla="*/ f55 1 f61"/>
                <a:gd name="f131" fmla="*/ f95 1 f60"/>
                <a:gd name="f132" fmla="*/ f96 1 f61"/>
                <a:gd name="f133" fmla="*/ f97 1 f60"/>
                <a:gd name="f134" fmla="*/ f98 1 f61"/>
                <a:gd name="f135" fmla="*/ f99 1 f60"/>
                <a:gd name="f136" fmla="*/ f100 1 f61"/>
                <a:gd name="f137" fmla="*/ f101 1 f60"/>
                <a:gd name="f138" fmla="*/ f102 1 f61"/>
                <a:gd name="f139" fmla="*/ f103 1 f60"/>
                <a:gd name="f140" fmla="*/ f104 1 f60"/>
                <a:gd name="f141" fmla="*/ f105 1 f60"/>
                <a:gd name="f142" fmla="*/ f106 1 f60"/>
                <a:gd name="f143" fmla="*/ f107 1 f61"/>
                <a:gd name="f144" fmla="*/ f108 1 f60"/>
                <a:gd name="f145" fmla="*/ f109 1 f61"/>
                <a:gd name="f146" fmla="*/ f110 1 f60"/>
                <a:gd name="f147" fmla="*/ f111 1 f61"/>
                <a:gd name="f148" fmla="*/ f112 1 f60"/>
                <a:gd name="f149" fmla="*/ f113 1 f60"/>
                <a:gd name="f150" fmla="*/ f114 1 f61"/>
                <a:gd name="f151" fmla="*/ f115 1 f61"/>
                <a:gd name="f152" fmla="*/ f116 1 f60"/>
                <a:gd name="f153" fmla="*/ f117 1 f61"/>
                <a:gd name="f154" fmla="*/ f118 1 f60"/>
                <a:gd name="f155" fmla="*/ f119 1 f61"/>
                <a:gd name="f156" fmla="*/ f120 1 f60"/>
                <a:gd name="f157" fmla="*/ f121 1 f60"/>
                <a:gd name="f158" fmla="*/ f122 1 f60"/>
                <a:gd name="f159" fmla="*/ f123 1 f60"/>
                <a:gd name="f160" fmla="*/ f124 1 f60"/>
                <a:gd name="f161" fmla="*/ f125 1 f60"/>
                <a:gd name="f162" fmla="*/ f126 1 f60"/>
                <a:gd name="f163" fmla="*/ f127 f51 1"/>
                <a:gd name="f164" fmla="*/ f128 f51 1"/>
                <a:gd name="f165" fmla="*/ f130 f52 1"/>
                <a:gd name="f166" fmla="*/ f129 f52 1"/>
                <a:gd name="f167" fmla="*/ f131 f51 1"/>
                <a:gd name="f168" fmla="*/ f132 f52 1"/>
                <a:gd name="f169" fmla="*/ f133 f51 1"/>
                <a:gd name="f170" fmla="*/ f134 f52 1"/>
                <a:gd name="f171" fmla="*/ f135 f51 1"/>
                <a:gd name="f172" fmla="*/ f136 f52 1"/>
                <a:gd name="f173" fmla="*/ f137 f51 1"/>
                <a:gd name="f174" fmla="*/ f138 f52 1"/>
                <a:gd name="f175" fmla="*/ f139 f51 1"/>
                <a:gd name="f176" fmla="*/ f140 f51 1"/>
                <a:gd name="f177" fmla="*/ f141 f51 1"/>
                <a:gd name="f178" fmla="*/ f142 f51 1"/>
                <a:gd name="f179" fmla="*/ f143 f52 1"/>
                <a:gd name="f180" fmla="*/ f144 f51 1"/>
                <a:gd name="f181" fmla="*/ f145 f52 1"/>
                <a:gd name="f182" fmla="*/ f146 f51 1"/>
                <a:gd name="f183" fmla="*/ f147 f52 1"/>
                <a:gd name="f184" fmla="*/ f148 f51 1"/>
                <a:gd name="f185" fmla="*/ f149 f51 1"/>
                <a:gd name="f186" fmla="*/ f150 f52 1"/>
                <a:gd name="f187" fmla="*/ f151 f52 1"/>
                <a:gd name="f188" fmla="*/ f152 f51 1"/>
                <a:gd name="f189" fmla="*/ f153 f52 1"/>
                <a:gd name="f190" fmla="*/ f154 f51 1"/>
                <a:gd name="f191" fmla="*/ f155 f52 1"/>
                <a:gd name="f192" fmla="*/ f156 f51 1"/>
                <a:gd name="f193" fmla="*/ f157 f51 1"/>
                <a:gd name="f194" fmla="*/ f158 f51 1"/>
                <a:gd name="f195" fmla="*/ f159 f51 1"/>
                <a:gd name="f196" fmla="*/ f160 f51 1"/>
                <a:gd name="f197" fmla="*/ f161 f51 1"/>
                <a:gd name="f198" fmla="*/ f162 f51 1"/>
              </a:gdLst>
              <a:ahLst/>
              <a:cxnLst>
                <a:cxn ang="3cd4">
                  <a:pos x="hc" y="t"/>
                </a:cxn>
                <a:cxn ang="0">
                  <a:pos x="r" y="vc"/>
                </a:cxn>
                <a:cxn ang="cd4">
                  <a:pos x="hc" y="b"/>
                </a:cxn>
                <a:cxn ang="cd2">
                  <a:pos x="l" y="vc"/>
                </a:cxn>
                <a:cxn ang="f94">
                  <a:pos x="f167" y="f168"/>
                </a:cxn>
                <a:cxn ang="f94">
                  <a:pos x="f167" y="f168"/>
                </a:cxn>
                <a:cxn ang="f94">
                  <a:pos x="f169" y="f170"/>
                </a:cxn>
                <a:cxn ang="f94">
                  <a:pos x="f171" y="f172"/>
                </a:cxn>
                <a:cxn ang="f94">
                  <a:pos x="f171" y="f172"/>
                </a:cxn>
                <a:cxn ang="f94">
                  <a:pos x="f171" y="f172"/>
                </a:cxn>
                <a:cxn ang="f94">
                  <a:pos x="f173" y="f174"/>
                </a:cxn>
                <a:cxn ang="f94">
                  <a:pos x="f175" y="f174"/>
                </a:cxn>
                <a:cxn ang="f94">
                  <a:pos x="f176" y="f170"/>
                </a:cxn>
                <a:cxn ang="f94">
                  <a:pos x="f177" y="f168"/>
                </a:cxn>
                <a:cxn ang="f94">
                  <a:pos x="f178" y="f179"/>
                </a:cxn>
                <a:cxn ang="f94">
                  <a:pos x="f180" y="f181"/>
                </a:cxn>
                <a:cxn ang="f94">
                  <a:pos x="f182" y="f183"/>
                </a:cxn>
                <a:cxn ang="f94">
                  <a:pos x="f184" y="f183"/>
                </a:cxn>
                <a:cxn ang="f94">
                  <a:pos x="f185" y="f186"/>
                </a:cxn>
                <a:cxn ang="f94">
                  <a:pos x="f176" y="f187"/>
                </a:cxn>
                <a:cxn ang="f94">
                  <a:pos x="f182" y="f187"/>
                </a:cxn>
                <a:cxn ang="f94">
                  <a:pos x="f188" y="f189"/>
                </a:cxn>
                <a:cxn ang="f94">
                  <a:pos x="f190" y="f191"/>
                </a:cxn>
                <a:cxn ang="f94">
                  <a:pos x="f192" y="f191"/>
                </a:cxn>
                <a:cxn ang="f94">
                  <a:pos x="f193" y="f189"/>
                </a:cxn>
                <a:cxn ang="f94">
                  <a:pos x="f194" y="f187"/>
                </a:cxn>
                <a:cxn ang="f94">
                  <a:pos x="f169" y="f187"/>
                </a:cxn>
                <a:cxn ang="f94">
                  <a:pos x="f195" y="f186"/>
                </a:cxn>
                <a:cxn ang="f94">
                  <a:pos x="f196" y="f183"/>
                </a:cxn>
                <a:cxn ang="f94">
                  <a:pos x="f194" y="f183"/>
                </a:cxn>
                <a:cxn ang="f94">
                  <a:pos x="f197" y="f181"/>
                </a:cxn>
                <a:cxn ang="f94">
                  <a:pos x="f198" y="f179"/>
                </a:cxn>
                <a:cxn ang="f94">
                  <a:pos x="f167" y="f168"/>
                </a:cxn>
              </a:cxnLst>
              <a:rect l="f163" t="f166" r="f164" b="f165"/>
              <a:pathLst>
                <a:path w="748" h="1707">
                  <a:moveTo>
                    <a:pt x="f8" y="f9"/>
                  </a:moveTo>
                  <a:lnTo>
                    <a:pt x="f8" y="f9"/>
                  </a:lnTo>
                  <a:cubicBezTo>
                    <a:pt x="f10" y="f11"/>
                    <a:pt x="f10" y="f11"/>
                    <a:pt x="f10" y="f11"/>
                  </a:cubicBezTo>
                  <a:cubicBezTo>
                    <a:pt x="f10" y="f12"/>
                    <a:pt x="f10" y="f12"/>
                    <a:pt x="f13" y="f12"/>
                  </a:cubicBezTo>
                  <a:lnTo>
                    <a:pt x="f13" y="f12"/>
                  </a:lnTo>
                  <a:lnTo>
                    <a:pt x="f13" y="f12"/>
                  </a:lnTo>
                  <a:cubicBezTo>
                    <a:pt x="f14" y="f15"/>
                    <a:pt x="f16" y="f5"/>
                    <a:pt x="f17" y="f5"/>
                  </a:cubicBezTo>
                  <a:cubicBezTo>
                    <a:pt x="f18" y="f5"/>
                    <a:pt x="f18" y="f5"/>
                    <a:pt x="f18" y="f5"/>
                  </a:cubicBezTo>
                  <a:cubicBezTo>
                    <a:pt x="f19" y="f5"/>
                    <a:pt x="f20" y="f15"/>
                    <a:pt x="f21" y="f11"/>
                  </a:cubicBezTo>
                  <a:cubicBezTo>
                    <a:pt x="f22" y="f9"/>
                    <a:pt x="f22" y="f9"/>
                    <a:pt x="f22" y="f9"/>
                  </a:cubicBezTo>
                  <a:cubicBezTo>
                    <a:pt x="f5" y="f23"/>
                    <a:pt x="f22" y="f14"/>
                    <a:pt x="f24" y="f25"/>
                  </a:cubicBezTo>
                  <a:cubicBezTo>
                    <a:pt x="f26" y="f27"/>
                    <a:pt x="f15" y="f25"/>
                    <a:pt x="f15" y="f23"/>
                  </a:cubicBezTo>
                  <a:cubicBezTo>
                    <a:pt x="f19" y="f28"/>
                    <a:pt x="f19" y="f28"/>
                    <a:pt x="f19" y="f28"/>
                  </a:cubicBezTo>
                  <a:cubicBezTo>
                    <a:pt x="f29" y="f28"/>
                    <a:pt x="f29" y="f28"/>
                    <a:pt x="f29" y="f28"/>
                  </a:cubicBezTo>
                  <a:cubicBezTo>
                    <a:pt x="f30" y="f31"/>
                    <a:pt x="f30" y="f31"/>
                    <a:pt x="f30" y="f31"/>
                  </a:cubicBezTo>
                  <a:cubicBezTo>
                    <a:pt x="f32" y="f33"/>
                    <a:pt x="f15" y="f34"/>
                    <a:pt x="f21" y="f34"/>
                  </a:cubicBezTo>
                  <a:cubicBezTo>
                    <a:pt x="f19" y="f34"/>
                    <a:pt x="f19" y="f34"/>
                    <a:pt x="f19" y="f34"/>
                  </a:cubicBezTo>
                  <a:cubicBezTo>
                    <a:pt x="f35" y="f36"/>
                    <a:pt x="f35" y="f36"/>
                    <a:pt x="f35" y="f36"/>
                  </a:cubicBezTo>
                  <a:cubicBezTo>
                    <a:pt x="f35" y="f37"/>
                    <a:pt x="f18" y="f38"/>
                    <a:pt x="f39" y="f38"/>
                  </a:cubicBezTo>
                  <a:cubicBezTo>
                    <a:pt x="f40" y="f38"/>
                    <a:pt x="f40" y="f38"/>
                    <a:pt x="f40" y="f38"/>
                  </a:cubicBezTo>
                  <a:cubicBezTo>
                    <a:pt x="f17" y="f38"/>
                    <a:pt x="f41" y="f37"/>
                    <a:pt x="f41" y="f36"/>
                  </a:cubicBezTo>
                  <a:cubicBezTo>
                    <a:pt x="f42" y="f34"/>
                    <a:pt x="f42" y="f34"/>
                    <a:pt x="f42" y="f34"/>
                  </a:cubicBezTo>
                  <a:cubicBezTo>
                    <a:pt x="f10" y="f34"/>
                    <a:pt x="f10" y="f34"/>
                    <a:pt x="f10" y="f34"/>
                  </a:cubicBezTo>
                  <a:cubicBezTo>
                    <a:pt x="f43" y="f34"/>
                    <a:pt x="f44" y="f33"/>
                    <a:pt x="f45" y="f31"/>
                  </a:cubicBezTo>
                  <a:cubicBezTo>
                    <a:pt x="f46" y="f28"/>
                    <a:pt x="f46" y="f28"/>
                    <a:pt x="f46" y="f28"/>
                  </a:cubicBezTo>
                  <a:cubicBezTo>
                    <a:pt x="f42" y="f28"/>
                    <a:pt x="f42" y="f28"/>
                    <a:pt x="f42" y="f28"/>
                  </a:cubicBezTo>
                  <a:cubicBezTo>
                    <a:pt x="f43" y="f23"/>
                    <a:pt x="f43" y="f23"/>
                    <a:pt x="f43" y="f23"/>
                  </a:cubicBezTo>
                  <a:cubicBezTo>
                    <a:pt x="f43" y="f25"/>
                    <a:pt x="f47" y="f27"/>
                    <a:pt x="f48" y="f25"/>
                  </a:cubicBezTo>
                  <a:cubicBezTo>
                    <a:pt x="f8" y="f14"/>
                    <a:pt x="f49" y="f23"/>
                    <a:pt x="f8" y="f9"/>
                  </a:cubicBezTo>
                </a:path>
              </a:pathLst>
            </a:custGeom>
            <a:grp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41" name="Freeform 430">
              <a:extLst>
                <a:ext uri="{FF2B5EF4-FFF2-40B4-BE49-F238E27FC236}">
                  <a16:creationId xmlns:a16="http://schemas.microsoft.com/office/drawing/2014/main" id="{5538F8D3-B9E1-9C65-650B-25A60A6D2F02}"/>
                </a:ext>
              </a:extLst>
            </p:cNvPr>
            <p:cNvSpPr/>
            <p:nvPr/>
          </p:nvSpPr>
          <p:spPr>
            <a:xfrm>
              <a:off x="5220620" y="3938448"/>
              <a:ext cx="490849" cy="879442"/>
            </a:xfrm>
            <a:custGeom>
              <a:avLst/>
              <a:gdLst>
                <a:gd name="f0" fmla="val 10800000"/>
                <a:gd name="f1" fmla="val 5400000"/>
                <a:gd name="f2" fmla="val 180"/>
                <a:gd name="f3" fmla="val w"/>
                <a:gd name="f4" fmla="val h"/>
                <a:gd name="f5" fmla="val 0"/>
                <a:gd name="f6" fmla="val 951"/>
                <a:gd name="f7" fmla="val 1707"/>
                <a:gd name="f8" fmla="val 941"/>
                <a:gd name="f9" fmla="val 809"/>
                <a:gd name="f10" fmla="val 818"/>
                <a:gd name="f11" fmla="val 185"/>
                <a:gd name="f12" fmla="val 176"/>
                <a:gd name="f13" fmla="val 167"/>
                <a:gd name="f14" fmla="val 792"/>
                <a:gd name="f15" fmla="val 70"/>
                <a:gd name="f16" fmla="val 704"/>
                <a:gd name="f17" fmla="val 598"/>
                <a:gd name="f18" fmla="val 343"/>
                <a:gd name="f19" fmla="val 238"/>
                <a:gd name="f20" fmla="val 149"/>
                <a:gd name="f21" fmla="val 79"/>
                <a:gd name="f22" fmla="val 132"/>
                <a:gd name="f23" fmla="val 9"/>
                <a:gd name="f24" fmla="val 853"/>
                <a:gd name="f25" fmla="val 26"/>
                <a:gd name="f26" fmla="val 897"/>
                <a:gd name="f27" fmla="val 115"/>
                <a:gd name="f28" fmla="val 906"/>
                <a:gd name="f29" fmla="val 880"/>
                <a:gd name="f30" fmla="val 158"/>
                <a:gd name="f31" fmla="val 844"/>
                <a:gd name="f32" fmla="val 422"/>
                <a:gd name="f33" fmla="val 836"/>
                <a:gd name="f34" fmla="val 871"/>
                <a:gd name="f35" fmla="val 1609"/>
                <a:gd name="f36" fmla="val 1662"/>
                <a:gd name="f37" fmla="val 281"/>
                <a:gd name="f38" fmla="val 1706"/>
                <a:gd name="f39" fmla="val 334"/>
                <a:gd name="f40" fmla="val 396"/>
                <a:gd name="f41" fmla="val 440"/>
                <a:gd name="f42" fmla="val 510"/>
                <a:gd name="f43" fmla="val 554"/>
                <a:gd name="f44" fmla="val 607"/>
                <a:gd name="f45" fmla="val 616"/>
                <a:gd name="f46" fmla="val 668"/>
                <a:gd name="f47" fmla="val 712"/>
                <a:gd name="f48" fmla="val 800"/>
                <a:gd name="f49" fmla="val 924"/>
                <a:gd name="f50" fmla="val 950"/>
                <a:gd name="f51" fmla="+- 0 0 -90"/>
                <a:gd name="f52" fmla="*/ f3 1 951"/>
                <a:gd name="f53" fmla="*/ f4 1 1707"/>
                <a:gd name="f54" fmla="val f5"/>
                <a:gd name="f55" fmla="val f6"/>
                <a:gd name="f56" fmla="val f7"/>
                <a:gd name="f57" fmla="*/ f51 f0 1"/>
                <a:gd name="f58" fmla="+- f56 0 f54"/>
                <a:gd name="f59" fmla="+- f55 0 f54"/>
                <a:gd name="f60" fmla="*/ f57 1 f2"/>
                <a:gd name="f61" fmla="*/ f59 1 951"/>
                <a:gd name="f62" fmla="*/ f58 1 1707"/>
                <a:gd name="f63" fmla="*/ 941 f59 1"/>
                <a:gd name="f64" fmla="*/ 809 f58 1"/>
                <a:gd name="f65" fmla="*/ 818 f59 1"/>
                <a:gd name="f66" fmla="*/ 185 f58 1"/>
                <a:gd name="f67" fmla="*/ 167 f58 1"/>
                <a:gd name="f68" fmla="*/ 598 f59 1"/>
                <a:gd name="f69" fmla="*/ 0 f58 1"/>
                <a:gd name="f70" fmla="*/ 343 f59 1"/>
                <a:gd name="f71" fmla="*/ 132 f59 1"/>
                <a:gd name="f72" fmla="*/ 176 f58 1"/>
                <a:gd name="f73" fmla="*/ 9 f59 1"/>
                <a:gd name="f74" fmla="*/ 70 f59 1"/>
                <a:gd name="f75" fmla="*/ 897 f58 1"/>
                <a:gd name="f76" fmla="*/ 158 f59 1"/>
                <a:gd name="f77" fmla="*/ 844 f58 1"/>
                <a:gd name="f78" fmla="*/ 238 f59 1"/>
                <a:gd name="f79" fmla="*/ 422 f58 1"/>
                <a:gd name="f80" fmla="*/ 836 f58 1"/>
                <a:gd name="f81" fmla="*/ 871 f58 1"/>
                <a:gd name="f82" fmla="*/ 1609 f58 1"/>
                <a:gd name="f83" fmla="*/ 334 f59 1"/>
                <a:gd name="f84" fmla="*/ 1706 f58 1"/>
                <a:gd name="f85" fmla="*/ 440 f59 1"/>
                <a:gd name="f86" fmla="*/ 510 f59 1"/>
                <a:gd name="f87" fmla="*/ 607 f59 1"/>
                <a:gd name="f88" fmla="*/ 616 f59 1"/>
                <a:gd name="f89" fmla="*/ 712 f59 1"/>
                <a:gd name="f90" fmla="*/ 440 f58 1"/>
                <a:gd name="f91" fmla="*/ 792 f59 1"/>
                <a:gd name="f92" fmla="*/ 880 f59 1"/>
                <a:gd name="f93" fmla="+- f60 0 f1"/>
                <a:gd name="f94" fmla="*/ f63 1 951"/>
                <a:gd name="f95" fmla="*/ f64 1 1707"/>
                <a:gd name="f96" fmla="*/ f65 1 951"/>
                <a:gd name="f97" fmla="*/ f66 1 1707"/>
                <a:gd name="f98" fmla="*/ f67 1 1707"/>
                <a:gd name="f99" fmla="*/ f68 1 951"/>
                <a:gd name="f100" fmla="*/ f69 1 1707"/>
                <a:gd name="f101" fmla="*/ f70 1 951"/>
                <a:gd name="f102" fmla="*/ f71 1 951"/>
                <a:gd name="f103" fmla="*/ f72 1 1707"/>
                <a:gd name="f104" fmla="*/ f73 1 951"/>
                <a:gd name="f105" fmla="*/ f74 1 951"/>
                <a:gd name="f106" fmla="*/ f75 1 1707"/>
                <a:gd name="f107" fmla="*/ f76 1 951"/>
                <a:gd name="f108" fmla="*/ f77 1 1707"/>
                <a:gd name="f109" fmla="*/ f78 1 951"/>
                <a:gd name="f110" fmla="*/ f79 1 1707"/>
                <a:gd name="f111" fmla="*/ f80 1 1707"/>
                <a:gd name="f112" fmla="*/ f81 1 1707"/>
                <a:gd name="f113" fmla="*/ f82 1 1707"/>
                <a:gd name="f114" fmla="*/ f83 1 951"/>
                <a:gd name="f115" fmla="*/ f84 1 1707"/>
                <a:gd name="f116" fmla="*/ f85 1 951"/>
                <a:gd name="f117" fmla="*/ f86 1 951"/>
                <a:gd name="f118" fmla="*/ f87 1 951"/>
                <a:gd name="f119" fmla="*/ f88 1 951"/>
                <a:gd name="f120" fmla="*/ f89 1 951"/>
                <a:gd name="f121" fmla="*/ f90 1 1707"/>
                <a:gd name="f122" fmla="*/ f91 1 951"/>
                <a:gd name="f123" fmla="*/ f92 1 951"/>
                <a:gd name="f124" fmla="*/ 0 1 f61"/>
                <a:gd name="f125" fmla="*/ f55 1 f61"/>
                <a:gd name="f126" fmla="*/ 0 1 f62"/>
                <a:gd name="f127" fmla="*/ f56 1 f62"/>
                <a:gd name="f128" fmla="*/ f94 1 f61"/>
                <a:gd name="f129" fmla="*/ f95 1 f62"/>
                <a:gd name="f130" fmla="*/ f96 1 f61"/>
                <a:gd name="f131" fmla="*/ f97 1 f62"/>
                <a:gd name="f132" fmla="*/ f98 1 f62"/>
                <a:gd name="f133" fmla="*/ f99 1 f61"/>
                <a:gd name="f134" fmla="*/ f100 1 f62"/>
                <a:gd name="f135" fmla="*/ f101 1 f61"/>
                <a:gd name="f136" fmla="*/ f102 1 f61"/>
                <a:gd name="f137" fmla="*/ f103 1 f62"/>
                <a:gd name="f138" fmla="*/ f104 1 f61"/>
                <a:gd name="f139" fmla="*/ f105 1 f61"/>
                <a:gd name="f140" fmla="*/ f106 1 f62"/>
                <a:gd name="f141" fmla="*/ f107 1 f61"/>
                <a:gd name="f142" fmla="*/ f108 1 f62"/>
                <a:gd name="f143" fmla="*/ f109 1 f61"/>
                <a:gd name="f144" fmla="*/ f110 1 f62"/>
                <a:gd name="f145" fmla="*/ f111 1 f62"/>
                <a:gd name="f146" fmla="*/ f112 1 f62"/>
                <a:gd name="f147" fmla="*/ f113 1 f62"/>
                <a:gd name="f148" fmla="*/ f114 1 f61"/>
                <a:gd name="f149" fmla="*/ f115 1 f62"/>
                <a:gd name="f150" fmla="*/ f116 1 f61"/>
                <a:gd name="f151" fmla="*/ f117 1 f61"/>
                <a:gd name="f152" fmla="*/ f118 1 f61"/>
                <a:gd name="f153" fmla="*/ f119 1 f61"/>
                <a:gd name="f154" fmla="*/ f120 1 f61"/>
                <a:gd name="f155" fmla="*/ f121 1 f62"/>
                <a:gd name="f156" fmla="*/ f122 1 f61"/>
                <a:gd name="f157" fmla="*/ f123 1 f61"/>
                <a:gd name="f158" fmla="*/ f124 f52 1"/>
                <a:gd name="f159" fmla="*/ f125 f52 1"/>
                <a:gd name="f160" fmla="*/ f127 f53 1"/>
                <a:gd name="f161" fmla="*/ f126 f53 1"/>
                <a:gd name="f162" fmla="*/ f128 f52 1"/>
                <a:gd name="f163" fmla="*/ f129 f53 1"/>
                <a:gd name="f164" fmla="*/ f130 f52 1"/>
                <a:gd name="f165" fmla="*/ f131 f53 1"/>
                <a:gd name="f166" fmla="*/ f132 f53 1"/>
                <a:gd name="f167" fmla="*/ f133 f52 1"/>
                <a:gd name="f168" fmla="*/ f134 f53 1"/>
                <a:gd name="f169" fmla="*/ f135 f52 1"/>
                <a:gd name="f170" fmla="*/ f136 f52 1"/>
                <a:gd name="f171" fmla="*/ f137 f53 1"/>
                <a:gd name="f172" fmla="*/ f138 f52 1"/>
                <a:gd name="f173" fmla="*/ f139 f52 1"/>
                <a:gd name="f174" fmla="*/ f140 f53 1"/>
                <a:gd name="f175" fmla="*/ f141 f52 1"/>
                <a:gd name="f176" fmla="*/ f142 f53 1"/>
                <a:gd name="f177" fmla="*/ f143 f52 1"/>
                <a:gd name="f178" fmla="*/ f144 f53 1"/>
                <a:gd name="f179" fmla="*/ f145 f53 1"/>
                <a:gd name="f180" fmla="*/ f146 f53 1"/>
                <a:gd name="f181" fmla="*/ f147 f53 1"/>
                <a:gd name="f182" fmla="*/ f148 f52 1"/>
                <a:gd name="f183" fmla="*/ f149 f53 1"/>
                <a:gd name="f184" fmla="*/ f150 f52 1"/>
                <a:gd name="f185" fmla="*/ f151 f52 1"/>
                <a:gd name="f186" fmla="*/ f152 f52 1"/>
                <a:gd name="f187" fmla="*/ f153 f52 1"/>
                <a:gd name="f188" fmla="*/ f154 f52 1"/>
                <a:gd name="f189" fmla="*/ f155 f53 1"/>
                <a:gd name="f190" fmla="*/ f156 f52 1"/>
                <a:gd name="f191" fmla="*/ f157 f52 1"/>
              </a:gdLst>
              <a:ahLst/>
              <a:cxnLst>
                <a:cxn ang="3cd4">
                  <a:pos x="hc" y="t"/>
                </a:cxn>
                <a:cxn ang="0">
                  <a:pos x="r" y="vc"/>
                </a:cxn>
                <a:cxn ang="cd4">
                  <a:pos x="hc" y="b"/>
                </a:cxn>
                <a:cxn ang="cd2">
                  <a:pos x="l" y="vc"/>
                </a:cxn>
                <a:cxn ang="f93">
                  <a:pos x="f162" y="f163"/>
                </a:cxn>
                <a:cxn ang="f93">
                  <a:pos x="f162" y="f163"/>
                </a:cxn>
                <a:cxn ang="f93">
                  <a:pos x="f164" y="f165"/>
                </a:cxn>
                <a:cxn ang="f93">
                  <a:pos x="f164" y="f166"/>
                </a:cxn>
                <a:cxn ang="f93">
                  <a:pos x="f167" y="f168"/>
                </a:cxn>
                <a:cxn ang="f93">
                  <a:pos x="f169" y="f168"/>
                </a:cxn>
                <a:cxn ang="f93">
                  <a:pos x="f170" y="f171"/>
                </a:cxn>
                <a:cxn ang="f93">
                  <a:pos x="f170" y="f165"/>
                </a:cxn>
                <a:cxn ang="f93">
                  <a:pos x="f172" y="f163"/>
                </a:cxn>
                <a:cxn ang="f93">
                  <a:pos x="f173" y="f174"/>
                </a:cxn>
                <a:cxn ang="f93">
                  <a:pos x="f173" y="f174"/>
                </a:cxn>
                <a:cxn ang="f93">
                  <a:pos x="f175" y="f176"/>
                </a:cxn>
                <a:cxn ang="f93">
                  <a:pos x="f177" y="f178"/>
                </a:cxn>
                <a:cxn ang="f93">
                  <a:pos x="f177" y="f179"/>
                </a:cxn>
                <a:cxn ang="f93">
                  <a:pos x="f177" y="f180"/>
                </a:cxn>
                <a:cxn ang="f93">
                  <a:pos x="f177" y="f181"/>
                </a:cxn>
                <a:cxn ang="f93">
                  <a:pos x="f182" y="f183"/>
                </a:cxn>
                <a:cxn ang="f93">
                  <a:pos x="f169" y="f183"/>
                </a:cxn>
                <a:cxn ang="f93">
                  <a:pos x="f184" y="f181"/>
                </a:cxn>
                <a:cxn ang="f93">
                  <a:pos x="f184" y="f180"/>
                </a:cxn>
                <a:cxn ang="f93">
                  <a:pos x="f185" y="f180"/>
                </a:cxn>
                <a:cxn ang="f93">
                  <a:pos x="f185" y="f181"/>
                </a:cxn>
                <a:cxn ang="f93">
                  <a:pos x="f186" y="f183"/>
                </a:cxn>
                <a:cxn ang="f93">
                  <a:pos x="f187" y="f183"/>
                </a:cxn>
                <a:cxn ang="f93">
                  <a:pos x="f188" y="f181"/>
                </a:cxn>
                <a:cxn ang="f93">
                  <a:pos x="f188" y="f180"/>
                </a:cxn>
                <a:cxn ang="f93">
                  <a:pos x="f188" y="f179"/>
                </a:cxn>
                <a:cxn ang="f93">
                  <a:pos x="f188" y="f189"/>
                </a:cxn>
                <a:cxn ang="f93">
                  <a:pos x="f190" y="f176"/>
                </a:cxn>
                <a:cxn ang="f93">
                  <a:pos x="f191" y="f174"/>
                </a:cxn>
                <a:cxn ang="f93">
                  <a:pos x="f162" y="f163"/>
                </a:cxn>
              </a:cxnLst>
              <a:rect l="f158" t="f161" r="f159" b="f160"/>
              <a:pathLst>
                <a:path w="951" h="1707">
                  <a:moveTo>
                    <a:pt x="f8" y="f9"/>
                  </a:moveTo>
                  <a:lnTo>
                    <a:pt x="f8" y="f9"/>
                  </a:lnTo>
                  <a:cubicBezTo>
                    <a:pt x="f10" y="f11"/>
                    <a:pt x="f10" y="f11"/>
                    <a:pt x="f10" y="f11"/>
                  </a:cubicBezTo>
                  <a:cubicBezTo>
                    <a:pt x="f10" y="f12"/>
                    <a:pt x="f10" y="f12"/>
                    <a:pt x="f10" y="f13"/>
                  </a:cubicBezTo>
                  <a:cubicBezTo>
                    <a:pt x="f14" y="f15"/>
                    <a:pt x="f16" y="f5"/>
                    <a:pt x="f17" y="f5"/>
                  </a:cubicBezTo>
                  <a:cubicBezTo>
                    <a:pt x="f18" y="f5"/>
                    <a:pt x="f18" y="f5"/>
                    <a:pt x="f18" y="f5"/>
                  </a:cubicBezTo>
                  <a:cubicBezTo>
                    <a:pt x="f19" y="f5"/>
                    <a:pt x="f20" y="f21"/>
                    <a:pt x="f22" y="f12"/>
                  </a:cubicBezTo>
                  <a:cubicBezTo>
                    <a:pt x="f22" y="f12"/>
                    <a:pt x="f22" y="f12"/>
                    <a:pt x="f22" y="f11"/>
                  </a:cubicBezTo>
                  <a:cubicBezTo>
                    <a:pt x="f23" y="f9"/>
                    <a:pt x="f23" y="f9"/>
                    <a:pt x="f23" y="f9"/>
                  </a:cubicBezTo>
                  <a:cubicBezTo>
                    <a:pt x="f5" y="f24"/>
                    <a:pt x="f25" y="f26"/>
                    <a:pt x="f15" y="f26"/>
                  </a:cubicBezTo>
                  <a:lnTo>
                    <a:pt x="f15" y="f26"/>
                  </a:lnTo>
                  <a:cubicBezTo>
                    <a:pt x="f27" y="f28"/>
                    <a:pt x="f20" y="f29"/>
                    <a:pt x="f30" y="f31"/>
                  </a:cubicBezTo>
                  <a:cubicBezTo>
                    <a:pt x="f19" y="f32"/>
                    <a:pt x="f19" y="f32"/>
                    <a:pt x="f19" y="f32"/>
                  </a:cubicBezTo>
                  <a:cubicBezTo>
                    <a:pt x="f19" y="f33"/>
                    <a:pt x="f19" y="f33"/>
                    <a:pt x="f19" y="f33"/>
                  </a:cubicBezTo>
                  <a:cubicBezTo>
                    <a:pt x="f19" y="f34"/>
                    <a:pt x="f19" y="f34"/>
                    <a:pt x="f19" y="f34"/>
                  </a:cubicBezTo>
                  <a:cubicBezTo>
                    <a:pt x="f19" y="f35"/>
                    <a:pt x="f19" y="f35"/>
                    <a:pt x="f19" y="f35"/>
                  </a:cubicBezTo>
                  <a:cubicBezTo>
                    <a:pt x="f19" y="f36"/>
                    <a:pt x="f37" y="f38"/>
                    <a:pt x="f39" y="f38"/>
                  </a:cubicBezTo>
                  <a:cubicBezTo>
                    <a:pt x="f18" y="f38"/>
                    <a:pt x="f18" y="f38"/>
                    <a:pt x="f18" y="f38"/>
                  </a:cubicBezTo>
                  <a:cubicBezTo>
                    <a:pt x="f40" y="f38"/>
                    <a:pt x="f41" y="f36"/>
                    <a:pt x="f41" y="f35"/>
                  </a:cubicBezTo>
                  <a:cubicBezTo>
                    <a:pt x="f41" y="f34"/>
                    <a:pt x="f41" y="f34"/>
                    <a:pt x="f41" y="f34"/>
                  </a:cubicBezTo>
                  <a:cubicBezTo>
                    <a:pt x="f42" y="f34"/>
                    <a:pt x="f42" y="f34"/>
                    <a:pt x="f42" y="f34"/>
                  </a:cubicBezTo>
                  <a:cubicBezTo>
                    <a:pt x="f42" y="f35"/>
                    <a:pt x="f42" y="f35"/>
                    <a:pt x="f42" y="f35"/>
                  </a:cubicBezTo>
                  <a:cubicBezTo>
                    <a:pt x="f42" y="f36"/>
                    <a:pt x="f43" y="f38"/>
                    <a:pt x="f44" y="f38"/>
                  </a:cubicBezTo>
                  <a:cubicBezTo>
                    <a:pt x="f45" y="f38"/>
                    <a:pt x="f45" y="f38"/>
                    <a:pt x="f45" y="f38"/>
                  </a:cubicBezTo>
                  <a:cubicBezTo>
                    <a:pt x="f46" y="f38"/>
                    <a:pt x="f47" y="f36"/>
                    <a:pt x="f47" y="f35"/>
                  </a:cubicBezTo>
                  <a:cubicBezTo>
                    <a:pt x="f47" y="f34"/>
                    <a:pt x="f47" y="f34"/>
                    <a:pt x="f47" y="f34"/>
                  </a:cubicBezTo>
                  <a:cubicBezTo>
                    <a:pt x="f47" y="f33"/>
                    <a:pt x="f47" y="f33"/>
                    <a:pt x="f47" y="f33"/>
                  </a:cubicBezTo>
                  <a:cubicBezTo>
                    <a:pt x="f47" y="f41"/>
                    <a:pt x="f47" y="f41"/>
                    <a:pt x="f47" y="f41"/>
                  </a:cubicBezTo>
                  <a:cubicBezTo>
                    <a:pt x="f14" y="f31"/>
                    <a:pt x="f14" y="f31"/>
                    <a:pt x="f14" y="f31"/>
                  </a:cubicBezTo>
                  <a:cubicBezTo>
                    <a:pt x="f48" y="f29"/>
                    <a:pt x="f33" y="f28"/>
                    <a:pt x="f29" y="f26"/>
                  </a:cubicBezTo>
                  <a:cubicBezTo>
                    <a:pt x="f49" y="f26"/>
                    <a:pt x="f50" y="f24"/>
                    <a:pt x="f8" y="f9"/>
                  </a:cubicBezTo>
                </a:path>
              </a:pathLst>
            </a:custGeom>
            <a:grp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42" name="Freeform 431">
              <a:extLst>
                <a:ext uri="{FF2B5EF4-FFF2-40B4-BE49-F238E27FC236}">
                  <a16:creationId xmlns:a16="http://schemas.microsoft.com/office/drawing/2014/main" id="{5824A426-F864-3890-B00C-FD2B3FA23744}"/>
                </a:ext>
              </a:extLst>
            </p:cNvPr>
            <p:cNvSpPr/>
            <p:nvPr/>
          </p:nvSpPr>
          <p:spPr>
            <a:xfrm>
              <a:off x="5361520" y="3706657"/>
              <a:ext cx="204523" cy="204523"/>
            </a:xfrm>
            <a:custGeom>
              <a:avLst/>
              <a:gdLst>
                <a:gd name="f0" fmla="val 10800000"/>
                <a:gd name="f1" fmla="val 5400000"/>
                <a:gd name="f2" fmla="val 180"/>
                <a:gd name="f3" fmla="val w"/>
                <a:gd name="f4" fmla="val h"/>
                <a:gd name="f5" fmla="val 0"/>
                <a:gd name="f6" fmla="val 396"/>
                <a:gd name="f7" fmla="val 397"/>
                <a:gd name="f8" fmla="val 202"/>
                <a:gd name="f9" fmla="val 308"/>
                <a:gd name="f10" fmla="val 395"/>
                <a:gd name="f11" fmla="val 203"/>
                <a:gd name="f12" fmla="val 88"/>
                <a:gd name="f13" fmla="+- 0 0 -90"/>
                <a:gd name="f14" fmla="*/ f3 1 396"/>
                <a:gd name="f15" fmla="*/ f4 1 397"/>
                <a:gd name="f16" fmla="val f5"/>
                <a:gd name="f17" fmla="val f6"/>
                <a:gd name="f18" fmla="val f7"/>
                <a:gd name="f19" fmla="*/ f13 f0 1"/>
                <a:gd name="f20" fmla="+- f18 0 f16"/>
                <a:gd name="f21" fmla="+- f17 0 f16"/>
                <a:gd name="f22" fmla="*/ f19 1 f2"/>
                <a:gd name="f23" fmla="*/ f21 1 396"/>
                <a:gd name="f24" fmla="*/ f20 1 397"/>
                <a:gd name="f25" fmla="*/ 202 f21 1"/>
                <a:gd name="f26" fmla="*/ 396 f20 1"/>
                <a:gd name="f27" fmla="*/ 395 f21 1"/>
                <a:gd name="f28" fmla="*/ 203 f20 1"/>
                <a:gd name="f29" fmla="*/ 0 f20 1"/>
                <a:gd name="f30" fmla="*/ 0 f21 1"/>
                <a:gd name="f31" fmla="+- f22 0 f1"/>
                <a:gd name="f32" fmla="*/ f25 1 396"/>
                <a:gd name="f33" fmla="*/ f26 1 397"/>
                <a:gd name="f34" fmla="*/ f27 1 396"/>
                <a:gd name="f35" fmla="*/ f28 1 397"/>
                <a:gd name="f36" fmla="*/ f29 1 397"/>
                <a:gd name="f37" fmla="*/ f30 1 396"/>
                <a:gd name="f38" fmla="*/ 0 1 f23"/>
                <a:gd name="f39" fmla="*/ f17 1 f23"/>
                <a:gd name="f40" fmla="*/ 0 1 f24"/>
                <a:gd name="f41" fmla="*/ f18 1 f24"/>
                <a:gd name="f42" fmla="*/ f32 1 f23"/>
                <a:gd name="f43" fmla="*/ f33 1 f24"/>
                <a:gd name="f44" fmla="*/ f34 1 f23"/>
                <a:gd name="f45" fmla="*/ f35 1 f24"/>
                <a:gd name="f46" fmla="*/ f36 1 f24"/>
                <a:gd name="f47" fmla="*/ f37 1 f23"/>
                <a:gd name="f48" fmla="*/ f38 f14 1"/>
                <a:gd name="f49" fmla="*/ f39 f14 1"/>
                <a:gd name="f50" fmla="*/ f41 f15 1"/>
                <a:gd name="f51" fmla="*/ f40 f15 1"/>
                <a:gd name="f52" fmla="*/ f42 f14 1"/>
                <a:gd name="f53" fmla="*/ f43 f15 1"/>
                <a:gd name="f54" fmla="*/ f44 f14 1"/>
                <a:gd name="f55" fmla="*/ f45 f15 1"/>
                <a:gd name="f56" fmla="*/ f46 f15 1"/>
                <a:gd name="f57" fmla="*/ f47 f14 1"/>
              </a:gdLst>
              <a:ahLst/>
              <a:cxnLst>
                <a:cxn ang="3cd4">
                  <a:pos x="hc" y="t"/>
                </a:cxn>
                <a:cxn ang="0">
                  <a:pos x="r" y="vc"/>
                </a:cxn>
                <a:cxn ang="cd4">
                  <a:pos x="hc" y="b"/>
                </a:cxn>
                <a:cxn ang="cd2">
                  <a:pos x="l" y="vc"/>
                </a:cxn>
                <a:cxn ang="f31">
                  <a:pos x="f52" y="f53"/>
                </a:cxn>
                <a:cxn ang="f31">
                  <a:pos x="f52" y="f53"/>
                </a:cxn>
                <a:cxn ang="f31">
                  <a:pos x="f54" y="f55"/>
                </a:cxn>
                <a:cxn ang="f31">
                  <a:pos x="f52" y="f56"/>
                </a:cxn>
                <a:cxn ang="f31">
                  <a:pos x="f57" y="f55"/>
                </a:cxn>
                <a:cxn ang="f31">
                  <a:pos x="f52" y="f53"/>
                </a:cxn>
              </a:cxnLst>
              <a:rect l="f48" t="f51" r="f49" b="f50"/>
              <a:pathLst>
                <a:path w="396" h="397">
                  <a:moveTo>
                    <a:pt x="f8" y="f6"/>
                  </a:moveTo>
                  <a:lnTo>
                    <a:pt x="f8" y="f6"/>
                  </a:lnTo>
                  <a:cubicBezTo>
                    <a:pt x="f9" y="f6"/>
                    <a:pt x="f10" y="f9"/>
                    <a:pt x="f10" y="f11"/>
                  </a:cubicBezTo>
                  <a:cubicBezTo>
                    <a:pt x="f10" y="f12"/>
                    <a:pt x="f9" y="f5"/>
                    <a:pt x="f8" y="f5"/>
                  </a:cubicBezTo>
                  <a:cubicBezTo>
                    <a:pt x="f12" y="f5"/>
                    <a:pt x="f5" y="f12"/>
                    <a:pt x="f5" y="f11"/>
                  </a:cubicBezTo>
                  <a:cubicBezTo>
                    <a:pt x="f5" y="f9"/>
                    <a:pt x="f12" y="f6"/>
                    <a:pt x="f8" y="f6"/>
                  </a:cubicBezTo>
                </a:path>
              </a:pathLst>
            </a:custGeom>
            <a:grp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grpSp>
      <p:sp>
        <p:nvSpPr>
          <p:cNvPr id="43" name="Freeform 433">
            <a:extLst>
              <a:ext uri="{FF2B5EF4-FFF2-40B4-BE49-F238E27FC236}">
                <a16:creationId xmlns:a16="http://schemas.microsoft.com/office/drawing/2014/main" id="{3F134D18-109A-7C4C-74D5-C5D8C20BE1DE}"/>
              </a:ext>
            </a:extLst>
          </p:cNvPr>
          <p:cNvSpPr/>
          <p:nvPr/>
        </p:nvSpPr>
        <p:spPr>
          <a:xfrm>
            <a:off x="7604223" y="1858152"/>
            <a:ext cx="277236" cy="318147"/>
          </a:xfrm>
          <a:custGeom>
            <a:avLst/>
            <a:gdLst>
              <a:gd name="f0" fmla="val 10800000"/>
              <a:gd name="f1" fmla="val 5400000"/>
              <a:gd name="f2" fmla="val 180"/>
              <a:gd name="f3" fmla="val w"/>
              <a:gd name="f4" fmla="val h"/>
              <a:gd name="f5" fmla="val 0"/>
              <a:gd name="f6" fmla="val 538"/>
              <a:gd name="f7" fmla="val 617"/>
              <a:gd name="f8" fmla="val 528"/>
              <a:gd name="f9" fmla="val 607"/>
              <a:gd name="f10" fmla="val 598"/>
              <a:gd name="f11" fmla="val 537"/>
              <a:gd name="f12" fmla="val 589"/>
              <a:gd name="f13" fmla="val 580"/>
              <a:gd name="f14" fmla="val 291"/>
              <a:gd name="f15" fmla="val 17"/>
              <a:gd name="f16" fmla="val 9"/>
              <a:gd name="f17" fmla="val 282"/>
              <a:gd name="f18" fmla="val 273"/>
              <a:gd name="f19" fmla="val 264"/>
              <a:gd name="f20" fmla="val 255"/>
              <a:gd name="f21" fmla="val 247"/>
              <a:gd name="f22" fmla="val 18"/>
              <a:gd name="f23" fmla="val 616"/>
              <a:gd name="f24" fmla="val 27"/>
              <a:gd name="f25" fmla="val 36"/>
              <a:gd name="f26" fmla="val 457"/>
              <a:gd name="f27" fmla="val 502"/>
              <a:gd name="f28" fmla="val 510"/>
              <a:gd name="f29" fmla="val 519"/>
              <a:gd name="f30" fmla="val 413"/>
              <a:gd name="f31" fmla="val 80"/>
              <a:gd name="f32" fmla="val 536"/>
              <a:gd name="f33" fmla="val 79"/>
              <a:gd name="f34" fmla="val 458"/>
              <a:gd name="f35" fmla="+- 0 0 -90"/>
              <a:gd name="f36" fmla="*/ f3 1 538"/>
              <a:gd name="f37" fmla="*/ f4 1 617"/>
              <a:gd name="f38" fmla="val f5"/>
              <a:gd name="f39" fmla="val f6"/>
              <a:gd name="f40" fmla="val f7"/>
              <a:gd name="f41" fmla="*/ f35 f0 1"/>
              <a:gd name="f42" fmla="+- f40 0 f38"/>
              <a:gd name="f43" fmla="+- f39 0 f38"/>
              <a:gd name="f44" fmla="*/ f41 1 f2"/>
              <a:gd name="f45" fmla="*/ f43 1 538"/>
              <a:gd name="f46" fmla="*/ f42 1 617"/>
              <a:gd name="f47" fmla="*/ 528 f43 1"/>
              <a:gd name="f48" fmla="*/ 607 f42 1"/>
              <a:gd name="f49" fmla="*/ 537 f43 1"/>
              <a:gd name="f50" fmla="*/ 598 f42 1"/>
              <a:gd name="f51" fmla="*/ 589 f42 1"/>
              <a:gd name="f52" fmla="*/ 580 f42 1"/>
              <a:gd name="f53" fmla="*/ 291 f43 1"/>
              <a:gd name="f54" fmla="*/ 17 f42 1"/>
              <a:gd name="f55" fmla="*/ 282 f43 1"/>
              <a:gd name="f56" fmla="*/ 9 f42 1"/>
              <a:gd name="f57" fmla="*/ 273 f43 1"/>
              <a:gd name="f58" fmla="*/ 0 f42 1"/>
              <a:gd name="f59" fmla="*/ 264 f43 1"/>
              <a:gd name="f60" fmla="*/ 255 f43 1"/>
              <a:gd name="f61" fmla="*/ 247 f43 1"/>
              <a:gd name="f62" fmla="*/ 9 f43 1"/>
              <a:gd name="f63" fmla="*/ 0 f43 1"/>
              <a:gd name="f64" fmla="*/ 18 f43 1"/>
              <a:gd name="f65" fmla="*/ 616 f42 1"/>
              <a:gd name="f66" fmla="*/ 27 f43 1"/>
              <a:gd name="f67" fmla="*/ 36 f43 1"/>
              <a:gd name="f68" fmla="*/ 457 f42 1"/>
              <a:gd name="f69" fmla="*/ 502 f43 1"/>
              <a:gd name="f70" fmla="*/ 510 f43 1"/>
              <a:gd name="f71" fmla="*/ 519 f43 1"/>
              <a:gd name="f72" fmla="*/ 413 f42 1"/>
              <a:gd name="f73" fmla="*/ 80 f43 1"/>
              <a:gd name="f74" fmla="*/ 536 f42 1"/>
              <a:gd name="f75" fmla="+- f44 0 f1"/>
              <a:gd name="f76" fmla="*/ f47 1 538"/>
              <a:gd name="f77" fmla="*/ f48 1 617"/>
              <a:gd name="f78" fmla="*/ f49 1 538"/>
              <a:gd name="f79" fmla="*/ f50 1 617"/>
              <a:gd name="f80" fmla="*/ f51 1 617"/>
              <a:gd name="f81" fmla="*/ f52 1 617"/>
              <a:gd name="f82" fmla="*/ f53 1 538"/>
              <a:gd name="f83" fmla="*/ f54 1 617"/>
              <a:gd name="f84" fmla="*/ f55 1 538"/>
              <a:gd name="f85" fmla="*/ f56 1 617"/>
              <a:gd name="f86" fmla="*/ f57 1 538"/>
              <a:gd name="f87" fmla="*/ f58 1 617"/>
              <a:gd name="f88" fmla="*/ f59 1 538"/>
              <a:gd name="f89" fmla="*/ f60 1 538"/>
              <a:gd name="f90" fmla="*/ f61 1 538"/>
              <a:gd name="f91" fmla="*/ f62 1 538"/>
              <a:gd name="f92" fmla="*/ f63 1 538"/>
              <a:gd name="f93" fmla="*/ f64 1 538"/>
              <a:gd name="f94" fmla="*/ f65 1 617"/>
              <a:gd name="f95" fmla="*/ f66 1 538"/>
              <a:gd name="f96" fmla="*/ f67 1 538"/>
              <a:gd name="f97" fmla="*/ f68 1 617"/>
              <a:gd name="f98" fmla="*/ f69 1 538"/>
              <a:gd name="f99" fmla="*/ f70 1 538"/>
              <a:gd name="f100" fmla="*/ f71 1 538"/>
              <a:gd name="f101" fmla="*/ f72 1 617"/>
              <a:gd name="f102" fmla="*/ f73 1 538"/>
              <a:gd name="f103" fmla="*/ f74 1 617"/>
              <a:gd name="f104" fmla="*/ 0 1 f45"/>
              <a:gd name="f105" fmla="*/ f39 1 f45"/>
              <a:gd name="f106" fmla="*/ 0 1 f46"/>
              <a:gd name="f107" fmla="*/ f40 1 f46"/>
              <a:gd name="f108" fmla="*/ f76 1 f45"/>
              <a:gd name="f109" fmla="*/ f77 1 f46"/>
              <a:gd name="f110" fmla="*/ f78 1 f45"/>
              <a:gd name="f111" fmla="*/ f79 1 f46"/>
              <a:gd name="f112" fmla="*/ f80 1 f46"/>
              <a:gd name="f113" fmla="*/ f81 1 f46"/>
              <a:gd name="f114" fmla="*/ f82 1 f45"/>
              <a:gd name="f115" fmla="*/ f83 1 f46"/>
              <a:gd name="f116" fmla="*/ f84 1 f45"/>
              <a:gd name="f117" fmla="*/ f85 1 f46"/>
              <a:gd name="f118" fmla="*/ f86 1 f45"/>
              <a:gd name="f119" fmla="*/ f87 1 f46"/>
              <a:gd name="f120" fmla="*/ f88 1 f45"/>
              <a:gd name="f121" fmla="*/ f89 1 f45"/>
              <a:gd name="f122" fmla="*/ f90 1 f45"/>
              <a:gd name="f123" fmla="*/ f91 1 f45"/>
              <a:gd name="f124" fmla="*/ f92 1 f45"/>
              <a:gd name="f125" fmla="*/ f93 1 f45"/>
              <a:gd name="f126" fmla="*/ f94 1 f46"/>
              <a:gd name="f127" fmla="*/ f95 1 f45"/>
              <a:gd name="f128" fmla="*/ f96 1 f45"/>
              <a:gd name="f129" fmla="*/ f97 1 f46"/>
              <a:gd name="f130" fmla="*/ f98 1 f45"/>
              <a:gd name="f131" fmla="*/ f99 1 f45"/>
              <a:gd name="f132" fmla="*/ f100 1 f45"/>
              <a:gd name="f133" fmla="*/ f101 1 f46"/>
              <a:gd name="f134" fmla="*/ f102 1 f45"/>
              <a:gd name="f135" fmla="*/ f103 1 f46"/>
              <a:gd name="f136" fmla="*/ f104 f36 1"/>
              <a:gd name="f137" fmla="*/ f105 f36 1"/>
              <a:gd name="f138" fmla="*/ f107 f37 1"/>
              <a:gd name="f139" fmla="*/ f106 f37 1"/>
              <a:gd name="f140" fmla="*/ f108 f36 1"/>
              <a:gd name="f141" fmla="*/ f109 f37 1"/>
              <a:gd name="f142" fmla="*/ f110 f36 1"/>
              <a:gd name="f143" fmla="*/ f111 f37 1"/>
              <a:gd name="f144" fmla="*/ f112 f37 1"/>
              <a:gd name="f145" fmla="*/ f113 f37 1"/>
              <a:gd name="f146" fmla="*/ f114 f36 1"/>
              <a:gd name="f147" fmla="*/ f115 f37 1"/>
              <a:gd name="f148" fmla="*/ f116 f36 1"/>
              <a:gd name="f149" fmla="*/ f117 f37 1"/>
              <a:gd name="f150" fmla="*/ f118 f36 1"/>
              <a:gd name="f151" fmla="*/ f119 f37 1"/>
              <a:gd name="f152" fmla="*/ f120 f36 1"/>
              <a:gd name="f153" fmla="*/ f121 f36 1"/>
              <a:gd name="f154" fmla="*/ f122 f36 1"/>
              <a:gd name="f155" fmla="*/ f123 f36 1"/>
              <a:gd name="f156" fmla="*/ f124 f36 1"/>
              <a:gd name="f157" fmla="*/ f125 f36 1"/>
              <a:gd name="f158" fmla="*/ f126 f37 1"/>
              <a:gd name="f159" fmla="*/ f127 f36 1"/>
              <a:gd name="f160" fmla="*/ f128 f36 1"/>
              <a:gd name="f161" fmla="*/ f129 f37 1"/>
              <a:gd name="f162" fmla="*/ f130 f36 1"/>
              <a:gd name="f163" fmla="*/ f131 f36 1"/>
              <a:gd name="f164" fmla="*/ f132 f36 1"/>
              <a:gd name="f165" fmla="*/ f133 f37 1"/>
              <a:gd name="f166" fmla="*/ f134 f36 1"/>
              <a:gd name="f167" fmla="*/ f135 f37 1"/>
            </a:gdLst>
            <a:ahLst/>
            <a:cxnLst>
              <a:cxn ang="3cd4">
                <a:pos x="hc" y="t"/>
              </a:cxn>
              <a:cxn ang="0">
                <a:pos x="r" y="vc"/>
              </a:cxn>
              <a:cxn ang="cd4">
                <a:pos x="hc" y="b"/>
              </a:cxn>
              <a:cxn ang="cd2">
                <a:pos x="l" y="vc"/>
              </a:cxn>
              <a:cxn ang="f75">
                <a:pos x="f140" y="f141"/>
              </a:cxn>
              <a:cxn ang="f75">
                <a:pos x="f140" y="f141"/>
              </a:cxn>
              <a:cxn ang="f75">
                <a:pos x="f142" y="f143"/>
              </a:cxn>
              <a:cxn ang="f75">
                <a:pos x="f142" y="f144"/>
              </a:cxn>
              <a:cxn ang="f75">
                <a:pos x="f142" y="f144"/>
              </a:cxn>
              <a:cxn ang="f75">
                <a:pos x="f140" y="f145"/>
              </a:cxn>
              <a:cxn ang="f75">
                <a:pos x="f146" y="f147"/>
              </a:cxn>
              <a:cxn ang="f75">
                <a:pos x="f146" y="f147"/>
              </a:cxn>
              <a:cxn ang="f75">
                <a:pos x="f148" y="f149"/>
              </a:cxn>
              <a:cxn ang="f75">
                <a:pos x="f148" y="f149"/>
              </a:cxn>
              <a:cxn ang="f75">
                <a:pos x="f148" y="f149"/>
              </a:cxn>
              <a:cxn ang="f75">
                <a:pos x="f148" y="f149"/>
              </a:cxn>
              <a:cxn ang="f75">
                <a:pos x="f150" y="f151"/>
              </a:cxn>
              <a:cxn ang="f75">
                <a:pos x="f150" y="f151"/>
              </a:cxn>
              <a:cxn ang="f75">
                <a:pos x="f150" y="f151"/>
              </a:cxn>
              <a:cxn ang="f75">
                <a:pos x="f152" y="f151"/>
              </a:cxn>
              <a:cxn ang="f75">
                <a:pos x="f152" y="f151"/>
              </a:cxn>
              <a:cxn ang="f75">
                <a:pos x="f152" y="f149"/>
              </a:cxn>
              <a:cxn ang="f75">
                <a:pos x="f153" y="f149"/>
              </a:cxn>
              <a:cxn ang="f75">
                <a:pos x="f153" y="f149"/>
              </a:cxn>
              <a:cxn ang="f75">
                <a:pos x="f153" y="f149"/>
              </a:cxn>
              <a:cxn ang="f75">
                <a:pos x="f154" y="f147"/>
              </a:cxn>
              <a:cxn ang="f75">
                <a:pos x="f154" y="f147"/>
              </a:cxn>
              <a:cxn ang="f75">
                <a:pos x="f155" y="f145"/>
              </a:cxn>
              <a:cxn ang="f75">
                <a:pos x="f155" y="f144"/>
              </a:cxn>
              <a:cxn ang="f75">
                <a:pos x="f156" y="f144"/>
              </a:cxn>
              <a:cxn ang="f75">
                <a:pos x="f156" y="f143"/>
              </a:cxn>
              <a:cxn ang="f75">
                <a:pos x="f155" y="f143"/>
              </a:cxn>
              <a:cxn ang="f75">
                <a:pos x="f155" y="f143"/>
              </a:cxn>
              <a:cxn ang="f75">
                <a:pos x="f155" y="f141"/>
              </a:cxn>
              <a:cxn ang="f75">
                <a:pos x="f155" y="f141"/>
              </a:cxn>
              <a:cxn ang="f75">
                <a:pos x="f155" y="f141"/>
              </a:cxn>
              <a:cxn ang="f75">
                <a:pos x="f157" y="f158"/>
              </a:cxn>
              <a:cxn ang="f75">
                <a:pos x="f157" y="f158"/>
              </a:cxn>
              <a:cxn ang="f75">
                <a:pos x="f157" y="f158"/>
              </a:cxn>
              <a:cxn ang="f75">
                <a:pos x="f159" y="f158"/>
              </a:cxn>
              <a:cxn ang="f75">
                <a:pos x="f159" y="f158"/>
              </a:cxn>
              <a:cxn ang="f75">
                <a:pos x="f160" y="f158"/>
              </a:cxn>
              <a:cxn ang="f75">
                <a:pos x="f150" y="f161"/>
              </a:cxn>
              <a:cxn ang="f75">
                <a:pos x="f162" y="f158"/>
              </a:cxn>
              <a:cxn ang="f75">
                <a:pos x="f163" y="f158"/>
              </a:cxn>
              <a:cxn ang="f75">
                <a:pos x="f163" y="f158"/>
              </a:cxn>
              <a:cxn ang="f75">
                <a:pos x="f164" y="f158"/>
              </a:cxn>
              <a:cxn ang="f75">
                <a:pos x="f164" y="f158"/>
              </a:cxn>
              <a:cxn ang="f75">
                <a:pos x="f164" y="f158"/>
              </a:cxn>
              <a:cxn ang="f75">
                <a:pos x="f148" y="f165"/>
              </a:cxn>
              <a:cxn ang="f75">
                <a:pos x="f148" y="f165"/>
              </a:cxn>
              <a:cxn ang="f75">
                <a:pos x="f148" y="f165"/>
              </a:cxn>
              <a:cxn ang="f75">
                <a:pos x="f150" y="f165"/>
              </a:cxn>
              <a:cxn ang="f75">
                <a:pos x="f150" y="f165"/>
              </a:cxn>
              <a:cxn ang="f75">
                <a:pos x="f150" y="f165"/>
              </a:cxn>
              <a:cxn ang="f75">
                <a:pos x="f152" y="f165"/>
              </a:cxn>
              <a:cxn ang="f75">
                <a:pos x="f152" y="f165"/>
              </a:cxn>
              <a:cxn ang="f75">
                <a:pos x="f152" y="f165"/>
              </a:cxn>
              <a:cxn ang="f75">
                <a:pos x="f153" y="f165"/>
              </a:cxn>
              <a:cxn ang="f75">
                <a:pos x="f166" y="f167"/>
              </a:cxn>
              <a:cxn ang="f75">
                <a:pos x="f148" y="f165"/>
              </a:cxn>
            </a:cxnLst>
            <a:rect l="f136" t="f139" r="f137" b="f138"/>
            <a:pathLst>
              <a:path w="538" h="617">
                <a:moveTo>
                  <a:pt x="f8" y="f9"/>
                </a:moveTo>
                <a:lnTo>
                  <a:pt x="f8" y="f9"/>
                </a:lnTo>
                <a:lnTo>
                  <a:pt x="f8" y="f9"/>
                </a:lnTo>
                <a:lnTo>
                  <a:pt x="f8" y="f9"/>
                </a:lnTo>
                <a:lnTo>
                  <a:pt x="f8" y="f9"/>
                </a:lnTo>
                <a:lnTo>
                  <a:pt x="f8" y="f9"/>
                </a:lnTo>
                <a:cubicBezTo>
                  <a:pt x="f8" y="f10"/>
                  <a:pt x="f8" y="f10"/>
                  <a:pt x="f8" y="f10"/>
                </a:cubicBezTo>
                <a:cubicBezTo>
                  <a:pt x="f11" y="f10"/>
                  <a:pt x="f11" y="f10"/>
                  <a:pt x="f11" y="f10"/>
                </a:cubicBezTo>
                <a:lnTo>
                  <a:pt x="f11" y="f10"/>
                </a:lnTo>
                <a:lnTo>
                  <a:pt x="f11" y="f10"/>
                </a:lnTo>
                <a:lnTo>
                  <a:pt x="f11" y="f10"/>
                </a:lnTo>
                <a:cubicBezTo>
                  <a:pt x="f11" y="f10"/>
                  <a:pt x="f11" y="f10"/>
                  <a:pt x="f11" y="f12"/>
                </a:cubicBezTo>
                <a:lnTo>
                  <a:pt x="f11" y="f12"/>
                </a:lnTo>
                <a:lnTo>
                  <a:pt x="f11" y="f12"/>
                </a:lnTo>
                <a:lnTo>
                  <a:pt x="f11" y="f12"/>
                </a:lnTo>
                <a:lnTo>
                  <a:pt x="f11" y="f12"/>
                </a:lnTo>
                <a:lnTo>
                  <a:pt x="f11" y="f12"/>
                </a:lnTo>
                <a:cubicBezTo>
                  <a:pt x="f11" y="f13"/>
                  <a:pt x="f8" y="f13"/>
                  <a:pt x="f8" y="f13"/>
                </a:cubicBezTo>
                <a:lnTo>
                  <a:pt x="f8" y="f13"/>
                </a:lnTo>
                <a:cubicBezTo>
                  <a:pt x="f14" y="f15"/>
                  <a:pt x="f14" y="f15"/>
                  <a:pt x="f14" y="f15"/>
                </a:cubicBezTo>
                <a:lnTo>
                  <a:pt x="f14" y="f15"/>
                </a:lnTo>
                <a:lnTo>
                  <a:pt x="f14" y="f15"/>
                </a:lnTo>
                <a:lnTo>
                  <a:pt x="f14" y="f15"/>
                </a:lnTo>
                <a:lnTo>
                  <a:pt x="f14" y="f15"/>
                </a:lnTo>
                <a:cubicBezTo>
                  <a:pt x="f14" y="f16"/>
                  <a:pt x="f14" y="f16"/>
                  <a:pt x="f14" y="f16"/>
                </a:cubicBezTo>
                <a:lnTo>
                  <a:pt x="f14" y="f16"/>
                </a:lnTo>
                <a:cubicBezTo>
                  <a:pt x="f14" y="f16"/>
                  <a:pt x="f14" y="f16"/>
                  <a:pt x="f17" y="f16"/>
                </a:cubicBezTo>
                <a:lnTo>
                  <a:pt x="f17" y="f16"/>
                </a:lnTo>
                <a:lnTo>
                  <a:pt x="f17" y="f16"/>
                </a:lnTo>
                <a:lnTo>
                  <a:pt x="f17" y="f16"/>
                </a:lnTo>
                <a:lnTo>
                  <a:pt x="f17" y="f16"/>
                </a:lnTo>
                <a:lnTo>
                  <a:pt x="f17" y="f16"/>
                </a:lnTo>
                <a:lnTo>
                  <a:pt x="f17" y="f16"/>
                </a:lnTo>
                <a:lnTo>
                  <a:pt x="f17" y="f16"/>
                </a:lnTo>
                <a:lnTo>
                  <a:pt x="f17" y="f16"/>
                </a:lnTo>
                <a:lnTo>
                  <a:pt x="f17" y="f16"/>
                </a:lnTo>
                <a:lnTo>
                  <a:pt x="f17" y="f16"/>
                </a:lnTo>
                <a:lnTo>
                  <a:pt x="f18" y="f16"/>
                </a:lnTo>
                <a:lnTo>
                  <a:pt x="f18" y="f5"/>
                </a:lnTo>
                <a:lnTo>
                  <a:pt x="f18" y="f5"/>
                </a:lnTo>
                <a:lnTo>
                  <a:pt x="f18" y="f5"/>
                </a:lnTo>
                <a:lnTo>
                  <a:pt x="f18" y="f5"/>
                </a:lnTo>
                <a:lnTo>
                  <a:pt x="f18" y="f5"/>
                </a:lnTo>
                <a:lnTo>
                  <a:pt x="f18" y="f5"/>
                </a:lnTo>
                <a:lnTo>
                  <a:pt x="f18" y="f5"/>
                </a:lnTo>
                <a:cubicBezTo>
                  <a:pt x="f18" y="f5"/>
                  <a:pt x="f18" y="f5"/>
                  <a:pt x="f19" y="f5"/>
                </a:cubicBezTo>
                <a:lnTo>
                  <a:pt x="f19" y="f5"/>
                </a:lnTo>
                <a:lnTo>
                  <a:pt x="f19" y="f5"/>
                </a:lnTo>
                <a:lnTo>
                  <a:pt x="f19" y="f5"/>
                </a:lnTo>
                <a:lnTo>
                  <a:pt x="f19" y="f5"/>
                </a:lnTo>
                <a:lnTo>
                  <a:pt x="f19" y="f5"/>
                </a:lnTo>
                <a:lnTo>
                  <a:pt x="f19" y="f16"/>
                </a:lnTo>
                <a:lnTo>
                  <a:pt x="f19" y="f16"/>
                </a:lnTo>
                <a:lnTo>
                  <a:pt x="f19" y="f16"/>
                </a:lnTo>
                <a:lnTo>
                  <a:pt x="f19" y="f16"/>
                </a:lnTo>
                <a:cubicBezTo>
                  <a:pt x="f20" y="f16"/>
                  <a:pt x="f20" y="f16"/>
                  <a:pt x="f20" y="f16"/>
                </a:cubicBezTo>
                <a:lnTo>
                  <a:pt x="f20" y="f16"/>
                </a:lnTo>
                <a:lnTo>
                  <a:pt x="f20" y="f16"/>
                </a:lnTo>
                <a:lnTo>
                  <a:pt x="f20" y="f16"/>
                </a:lnTo>
                <a:lnTo>
                  <a:pt x="f20" y="f16"/>
                </a:lnTo>
                <a:lnTo>
                  <a:pt x="f20" y="f16"/>
                </a:lnTo>
                <a:lnTo>
                  <a:pt x="f20" y="f16"/>
                </a:lnTo>
                <a:lnTo>
                  <a:pt x="f20" y="f16"/>
                </a:lnTo>
                <a:lnTo>
                  <a:pt x="f20" y="f16"/>
                </a:lnTo>
                <a:lnTo>
                  <a:pt x="f20" y="f16"/>
                </a:lnTo>
                <a:cubicBezTo>
                  <a:pt x="f20" y="f16"/>
                  <a:pt x="f20" y="f16"/>
                  <a:pt x="f21" y="f15"/>
                </a:cubicBezTo>
                <a:lnTo>
                  <a:pt x="f21" y="f15"/>
                </a:lnTo>
                <a:lnTo>
                  <a:pt x="f21" y="f15"/>
                </a:lnTo>
                <a:lnTo>
                  <a:pt x="f21" y="f15"/>
                </a:lnTo>
                <a:lnTo>
                  <a:pt x="f21" y="f15"/>
                </a:lnTo>
                <a:cubicBezTo>
                  <a:pt x="f16" y="f13"/>
                  <a:pt x="f16" y="f13"/>
                  <a:pt x="f16" y="f13"/>
                </a:cubicBezTo>
                <a:lnTo>
                  <a:pt x="f16" y="f13"/>
                </a:lnTo>
                <a:cubicBezTo>
                  <a:pt x="f16" y="f13"/>
                  <a:pt x="f16" y="f13"/>
                  <a:pt x="f16" y="f12"/>
                </a:cubicBezTo>
                <a:lnTo>
                  <a:pt x="f16" y="f12"/>
                </a:lnTo>
                <a:lnTo>
                  <a:pt x="f16" y="f12"/>
                </a:lnTo>
                <a:cubicBezTo>
                  <a:pt x="f16" y="f12"/>
                  <a:pt x="f16" y="f12"/>
                  <a:pt x="f5" y="f12"/>
                </a:cubicBezTo>
                <a:lnTo>
                  <a:pt x="f5" y="f12"/>
                </a:lnTo>
                <a:lnTo>
                  <a:pt x="f5" y="f12"/>
                </a:lnTo>
                <a:lnTo>
                  <a:pt x="f5" y="f12"/>
                </a:lnTo>
                <a:lnTo>
                  <a:pt x="f5" y="f12"/>
                </a:lnTo>
                <a:cubicBezTo>
                  <a:pt x="f5" y="f10"/>
                  <a:pt x="f5" y="f10"/>
                  <a:pt x="f5" y="f10"/>
                </a:cubicBezTo>
                <a:lnTo>
                  <a:pt x="f5" y="f10"/>
                </a:lnTo>
                <a:cubicBezTo>
                  <a:pt x="f16" y="f10"/>
                  <a:pt x="f16" y="f10"/>
                  <a:pt x="f16" y="f10"/>
                </a:cubicBezTo>
                <a:lnTo>
                  <a:pt x="f16" y="f10"/>
                </a:lnTo>
                <a:lnTo>
                  <a:pt x="f16" y="f10"/>
                </a:lnTo>
                <a:lnTo>
                  <a:pt x="f16" y="f10"/>
                </a:lnTo>
                <a:lnTo>
                  <a:pt x="f16" y="f10"/>
                </a:lnTo>
                <a:lnTo>
                  <a:pt x="f16" y="f9"/>
                </a:lnTo>
                <a:lnTo>
                  <a:pt x="f16" y="f9"/>
                </a:lnTo>
                <a:lnTo>
                  <a:pt x="f16" y="f9"/>
                </a:lnTo>
                <a:lnTo>
                  <a:pt x="f16" y="f9"/>
                </a:lnTo>
                <a:lnTo>
                  <a:pt x="f16" y="f9"/>
                </a:lnTo>
                <a:lnTo>
                  <a:pt x="f16" y="f9"/>
                </a:lnTo>
                <a:lnTo>
                  <a:pt x="f16" y="f9"/>
                </a:lnTo>
                <a:lnTo>
                  <a:pt x="f16" y="f9"/>
                </a:lnTo>
                <a:lnTo>
                  <a:pt x="f16" y="f9"/>
                </a:lnTo>
                <a:lnTo>
                  <a:pt x="f16" y="f9"/>
                </a:lnTo>
                <a:cubicBezTo>
                  <a:pt x="f22" y="f9"/>
                  <a:pt x="f22" y="f9"/>
                  <a:pt x="f22" y="f23"/>
                </a:cubicBezTo>
                <a:lnTo>
                  <a:pt x="f22" y="f23"/>
                </a:lnTo>
                <a:lnTo>
                  <a:pt x="f22" y="f23"/>
                </a:lnTo>
                <a:lnTo>
                  <a:pt x="f22" y="f23"/>
                </a:lnTo>
                <a:lnTo>
                  <a:pt x="f22" y="f23"/>
                </a:lnTo>
                <a:lnTo>
                  <a:pt x="f22" y="f23"/>
                </a:lnTo>
                <a:lnTo>
                  <a:pt x="f22" y="f23"/>
                </a:lnTo>
                <a:lnTo>
                  <a:pt x="f22" y="f23"/>
                </a:lnTo>
                <a:cubicBezTo>
                  <a:pt x="f24" y="f23"/>
                  <a:pt x="f24" y="f23"/>
                  <a:pt x="f24" y="f23"/>
                </a:cubicBezTo>
                <a:lnTo>
                  <a:pt x="f24" y="f23"/>
                </a:lnTo>
                <a:lnTo>
                  <a:pt x="f24" y="f23"/>
                </a:lnTo>
                <a:lnTo>
                  <a:pt x="f24" y="f23"/>
                </a:lnTo>
                <a:lnTo>
                  <a:pt x="f24" y="f23"/>
                </a:lnTo>
                <a:lnTo>
                  <a:pt x="f24" y="f23"/>
                </a:lnTo>
                <a:cubicBezTo>
                  <a:pt x="f25" y="f23"/>
                  <a:pt x="f25" y="f23"/>
                  <a:pt x="f25" y="f23"/>
                </a:cubicBezTo>
                <a:lnTo>
                  <a:pt x="f25" y="f23"/>
                </a:lnTo>
                <a:lnTo>
                  <a:pt x="f25" y="f23"/>
                </a:lnTo>
                <a:cubicBezTo>
                  <a:pt x="f25" y="f23"/>
                  <a:pt x="f25" y="f23"/>
                  <a:pt x="f25" y="f9"/>
                </a:cubicBezTo>
                <a:lnTo>
                  <a:pt x="f25" y="f9"/>
                </a:lnTo>
                <a:cubicBezTo>
                  <a:pt x="f18" y="f26"/>
                  <a:pt x="f18" y="f26"/>
                  <a:pt x="f18" y="f26"/>
                </a:cubicBezTo>
                <a:cubicBezTo>
                  <a:pt x="f27" y="f9"/>
                  <a:pt x="f27" y="f9"/>
                  <a:pt x="f27" y="f9"/>
                </a:cubicBezTo>
                <a:lnTo>
                  <a:pt x="f27" y="f9"/>
                </a:lnTo>
                <a:cubicBezTo>
                  <a:pt x="f27" y="f23"/>
                  <a:pt x="f27" y="f23"/>
                  <a:pt x="f27" y="f23"/>
                </a:cubicBezTo>
                <a:lnTo>
                  <a:pt x="f27" y="f23"/>
                </a:lnTo>
                <a:lnTo>
                  <a:pt x="f27" y="f23"/>
                </a:lnTo>
                <a:lnTo>
                  <a:pt x="f28" y="f23"/>
                </a:lnTo>
                <a:lnTo>
                  <a:pt x="f28" y="f23"/>
                </a:lnTo>
                <a:lnTo>
                  <a:pt x="f28" y="f23"/>
                </a:lnTo>
                <a:lnTo>
                  <a:pt x="f28" y="f23"/>
                </a:lnTo>
                <a:lnTo>
                  <a:pt x="f28" y="f23"/>
                </a:lnTo>
                <a:lnTo>
                  <a:pt x="f29" y="f23"/>
                </a:lnTo>
                <a:lnTo>
                  <a:pt x="f29" y="f23"/>
                </a:lnTo>
                <a:lnTo>
                  <a:pt x="f29" y="f23"/>
                </a:lnTo>
                <a:lnTo>
                  <a:pt x="f29" y="f23"/>
                </a:lnTo>
                <a:lnTo>
                  <a:pt x="f29" y="f23"/>
                </a:lnTo>
                <a:lnTo>
                  <a:pt x="f29" y="f23"/>
                </a:lnTo>
                <a:lnTo>
                  <a:pt x="f29" y="f23"/>
                </a:lnTo>
                <a:lnTo>
                  <a:pt x="f29" y="f23"/>
                </a:lnTo>
                <a:lnTo>
                  <a:pt x="f29" y="f23"/>
                </a:lnTo>
                <a:cubicBezTo>
                  <a:pt x="f8" y="f23"/>
                  <a:pt x="f8" y="f9"/>
                  <a:pt x="f8" y="f9"/>
                </a:cubicBezTo>
                <a:close/>
                <a:moveTo>
                  <a:pt x="f17" y="f30"/>
                </a:moveTo>
                <a:lnTo>
                  <a:pt x="f17" y="f30"/>
                </a:lnTo>
                <a:lnTo>
                  <a:pt x="f17" y="f30"/>
                </a:lnTo>
                <a:lnTo>
                  <a:pt x="f17" y="f30"/>
                </a:lnTo>
                <a:lnTo>
                  <a:pt x="f17" y="f30"/>
                </a:lnTo>
                <a:lnTo>
                  <a:pt x="f17" y="f30"/>
                </a:lnTo>
                <a:lnTo>
                  <a:pt x="f17" y="f30"/>
                </a:lnTo>
                <a:lnTo>
                  <a:pt x="f17" y="f30"/>
                </a:lnTo>
                <a:cubicBezTo>
                  <a:pt x="f17" y="f30"/>
                  <a:pt x="f17" y="f30"/>
                  <a:pt x="f18" y="f30"/>
                </a:cubicBezTo>
                <a:lnTo>
                  <a:pt x="f18" y="f30"/>
                </a:lnTo>
                <a:lnTo>
                  <a:pt x="f18" y="f30"/>
                </a:lnTo>
                <a:lnTo>
                  <a:pt x="f18" y="f30"/>
                </a:lnTo>
                <a:lnTo>
                  <a:pt x="f18" y="f30"/>
                </a:lnTo>
                <a:lnTo>
                  <a:pt x="f18" y="f30"/>
                </a:lnTo>
                <a:lnTo>
                  <a:pt x="f18" y="f30"/>
                </a:lnTo>
                <a:lnTo>
                  <a:pt x="f18" y="f30"/>
                </a:lnTo>
                <a:lnTo>
                  <a:pt x="f18" y="f30"/>
                </a:lnTo>
                <a:cubicBezTo>
                  <a:pt x="f19" y="f30"/>
                  <a:pt x="f19" y="f30"/>
                  <a:pt x="f19" y="f30"/>
                </a:cubicBezTo>
                <a:lnTo>
                  <a:pt x="f19" y="f30"/>
                </a:lnTo>
                <a:lnTo>
                  <a:pt x="f19" y="f30"/>
                </a:lnTo>
                <a:lnTo>
                  <a:pt x="f19" y="f30"/>
                </a:lnTo>
                <a:lnTo>
                  <a:pt x="f19" y="f30"/>
                </a:lnTo>
                <a:lnTo>
                  <a:pt x="f19" y="f30"/>
                </a:lnTo>
                <a:lnTo>
                  <a:pt x="f19" y="f30"/>
                </a:lnTo>
                <a:lnTo>
                  <a:pt x="f19" y="f30"/>
                </a:lnTo>
                <a:lnTo>
                  <a:pt x="f20" y="f30"/>
                </a:lnTo>
                <a:lnTo>
                  <a:pt x="f20" y="f30"/>
                </a:lnTo>
                <a:lnTo>
                  <a:pt x="f20" y="f30"/>
                </a:lnTo>
                <a:lnTo>
                  <a:pt x="f20" y="f30"/>
                </a:lnTo>
                <a:lnTo>
                  <a:pt x="f20" y="f30"/>
                </a:lnTo>
                <a:cubicBezTo>
                  <a:pt x="f31" y="f32"/>
                  <a:pt x="f31" y="f32"/>
                  <a:pt x="f31" y="f32"/>
                </a:cubicBezTo>
                <a:cubicBezTo>
                  <a:pt x="f18" y="f33"/>
                  <a:pt x="f18" y="f33"/>
                  <a:pt x="f18" y="f33"/>
                </a:cubicBezTo>
                <a:cubicBezTo>
                  <a:pt x="f34" y="f32"/>
                  <a:pt x="f34" y="f32"/>
                  <a:pt x="f34" y="f32"/>
                </a:cubicBezTo>
                <a:lnTo>
                  <a:pt x="f17" y="f30"/>
                </a:lnTo>
                <a:close/>
              </a:path>
            </a:pathLst>
          </a:custGeom>
          <a:solidFill>
            <a:srgbClr val="FFFFFF"/>
          </a:solid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grpSp>
        <p:nvGrpSpPr>
          <p:cNvPr id="44" name="Group 49">
            <a:extLst>
              <a:ext uri="{FF2B5EF4-FFF2-40B4-BE49-F238E27FC236}">
                <a16:creationId xmlns:a16="http://schemas.microsoft.com/office/drawing/2014/main" id="{5FE49518-4ABB-AD6D-AC61-81F3E91DC9CD}"/>
              </a:ext>
            </a:extLst>
          </p:cNvPr>
          <p:cNvGrpSpPr/>
          <p:nvPr/>
        </p:nvGrpSpPr>
        <p:grpSpPr>
          <a:xfrm>
            <a:off x="3300170" y="2616674"/>
            <a:ext cx="227246" cy="359048"/>
            <a:chOff x="3300170" y="2616674"/>
            <a:chExt cx="227246" cy="359048"/>
          </a:xfrm>
        </p:grpSpPr>
        <p:sp>
          <p:nvSpPr>
            <p:cNvPr id="45" name="Freeform 436">
              <a:extLst>
                <a:ext uri="{FF2B5EF4-FFF2-40B4-BE49-F238E27FC236}">
                  <a16:creationId xmlns:a16="http://schemas.microsoft.com/office/drawing/2014/main" id="{F767E603-1CD1-6BA2-75D3-441EC2627649}"/>
                </a:ext>
              </a:extLst>
            </p:cNvPr>
            <p:cNvSpPr/>
            <p:nvPr/>
          </p:nvSpPr>
          <p:spPr>
            <a:xfrm>
              <a:off x="3300170" y="2616674"/>
              <a:ext cx="227246" cy="359048"/>
            </a:xfrm>
            <a:custGeom>
              <a:avLst/>
              <a:gdLst>
                <a:gd name="f0" fmla="val 10800000"/>
                <a:gd name="f1" fmla="val 5400000"/>
                <a:gd name="f2" fmla="val 180"/>
                <a:gd name="f3" fmla="val w"/>
                <a:gd name="f4" fmla="val h"/>
                <a:gd name="f5" fmla="val 0"/>
                <a:gd name="f6" fmla="val 441"/>
                <a:gd name="f7" fmla="val 696"/>
                <a:gd name="f8" fmla="val 220"/>
                <a:gd name="f9" fmla="val 695"/>
                <a:gd name="f10" fmla="val 212"/>
                <a:gd name="f11" fmla="val 687"/>
                <a:gd name="f12" fmla="val 203"/>
                <a:gd name="f13" fmla="val 150"/>
                <a:gd name="f14" fmla="val 599"/>
                <a:gd name="f15" fmla="val 106"/>
                <a:gd name="f16" fmla="val 502"/>
                <a:gd name="f17" fmla="val 36"/>
                <a:gd name="f18" fmla="val 370"/>
                <a:gd name="f19" fmla="val 273"/>
                <a:gd name="f20" fmla="val 97"/>
                <a:gd name="f21" fmla="val 343"/>
                <a:gd name="f22" fmla="val 440"/>
                <a:gd name="f23" fmla="val 405"/>
                <a:gd name="f24" fmla="val 291"/>
                <a:gd name="f25" fmla="val 247"/>
                <a:gd name="f26" fmla="val 238"/>
                <a:gd name="f27" fmla="val 229"/>
                <a:gd name="f28" fmla="val 44"/>
                <a:gd name="f29" fmla="val 123"/>
                <a:gd name="f30" fmla="val 124"/>
                <a:gd name="f31" fmla="val 255"/>
                <a:gd name="f32" fmla="val 62"/>
                <a:gd name="f33" fmla="val 326"/>
                <a:gd name="f34" fmla="val 141"/>
                <a:gd name="f35" fmla="val 484"/>
                <a:gd name="f36" fmla="val 176"/>
                <a:gd name="f37" fmla="val 546"/>
                <a:gd name="f38" fmla="val 625"/>
                <a:gd name="f39" fmla="val 299"/>
                <a:gd name="f40" fmla="val 378"/>
                <a:gd name="f41" fmla="val 396"/>
                <a:gd name="f42" fmla="val 317"/>
                <a:gd name="f43" fmla="+- 0 0 -90"/>
                <a:gd name="f44" fmla="*/ f3 1 441"/>
                <a:gd name="f45" fmla="*/ f4 1 696"/>
                <a:gd name="f46" fmla="val f5"/>
                <a:gd name="f47" fmla="val f6"/>
                <a:gd name="f48" fmla="val f7"/>
                <a:gd name="f49" fmla="*/ f43 f0 1"/>
                <a:gd name="f50" fmla="+- f48 0 f46"/>
                <a:gd name="f51" fmla="+- f47 0 f46"/>
                <a:gd name="f52" fmla="*/ f49 1 f2"/>
                <a:gd name="f53" fmla="*/ f51 1 441"/>
                <a:gd name="f54" fmla="*/ f50 1 696"/>
                <a:gd name="f55" fmla="*/ 220 f51 1"/>
                <a:gd name="f56" fmla="*/ 695 f50 1"/>
                <a:gd name="f57" fmla="*/ 203 f51 1"/>
                <a:gd name="f58" fmla="*/ 687 f50 1"/>
                <a:gd name="f59" fmla="*/ 106 f51 1"/>
                <a:gd name="f60" fmla="*/ 502 f50 1"/>
                <a:gd name="f61" fmla="*/ 0 f51 1"/>
                <a:gd name="f62" fmla="*/ 220 f50 1"/>
                <a:gd name="f63" fmla="*/ 0 f50 1"/>
                <a:gd name="f64" fmla="*/ 440 f51 1"/>
                <a:gd name="f65" fmla="*/ 343 f51 1"/>
                <a:gd name="f66" fmla="*/ 238 f51 1"/>
                <a:gd name="f67" fmla="*/ 44 f50 1"/>
                <a:gd name="f68" fmla="*/ 44 f51 1"/>
                <a:gd name="f69" fmla="*/ 141 f51 1"/>
                <a:gd name="f70" fmla="*/ 484 f50 1"/>
                <a:gd name="f71" fmla="*/ 625 f50 1"/>
                <a:gd name="f72" fmla="*/ 299 f51 1"/>
                <a:gd name="f73" fmla="*/ 396 f51 1"/>
                <a:gd name="f74" fmla="+- f52 0 f1"/>
                <a:gd name="f75" fmla="*/ f55 1 441"/>
                <a:gd name="f76" fmla="*/ f56 1 696"/>
                <a:gd name="f77" fmla="*/ f57 1 441"/>
                <a:gd name="f78" fmla="*/ f58 1 696"/>
                <a:gd name="f79" fmla="*/ f59 1 441"/>
                <a:gd name="f80" fmla="*/ f60 1 696"/>
                <a:gd name="f81" fmla="*/ f61 1 441"/>
                <a:gd name="f82" fmla="*/ f62 1 696"/>
                <a:gd name="f83" fmla="*/ f63 1 696"/>
                <a:gd name="f84" fmla="*/ f64 1 441"/>
                <a:gd name="f85" fmla="*/ f65 1 441"/>
                <a:gd name="f86" fmla="*/ f66 1 441"/>
                <a:gd name="f87" fmla="*/ f67 1 696"/>
                <a:gd name="f88" fmla="*/ f68 1 441"/>
                <a:gd name="f89" fmla="*/ f69 1 441"/>
                <a:gd name="f90" fmla="*/ f70 1 696"/>
                <a:gd name="f91" fmla="*/ f71 1 696"/>
                <a:gd name="f92" fmla="*/ f72 1 441"/>
                <a:gd name="f93" fmla="*/ f73 1 441"/>
                <a:gd name="f94" fmla="*/ 0 1 f53"/>
                <a:gd name="f95" fmla="*/ f47 1 f53"/>
                <a:gd name="f96" fmla="*/ 0 1 f54"/>
                <a:gd name="f97" fmla="*/ f48 1 f54"/>
                <a:gd name="f98" fmla="*/ f75 1 f53"/>
                <a:gd name="f99" fmla="*/ f76 1 f54"/>
                <a:gd name="f100" fmla="*/ f77 1 f53"/>
                <a:gd name="f101" fmla="*/ f78 1 f54"/>
                <a:gd name="f102" fmla="*/ f79 1 f53"/>
                <a:gd name="f103" fmla="*/ f80 1 f54"/>
                <a:gd name="f104" fmla="*/ f81 1 f53"/>
                <a:gd name="f105" fmla="*/ f82 1 f54"/>
                <a:gd name="f106" fmla="*/ f83 1 f54"/>
                <a:gd name="f107" fmla="*/ f84 1 f53"/>
                <a:gd name="f108" fmla="*/ f85 1 f53"/>
                <a:gd name="f109" fmla="*/ f86 1 f53"/>
                <a:gd name="f110" fmla="*/ f87 1 f54"/>
                <a:gd name="f111" fmla="*/ f88 1 f53"/>
                <a:gd name="f112" fmla="*/ f89 1 f53"/>
                <a:gd name="f113" fmla="*/ f90 1 f54"/>
                <a:gd name="f114" fmla="*/ f91 1 f54"/>
                <a:gd name="f115" fmla="*/ f92 1 f53"/>
                <a:gd name="f116" fmla="*/ f93 1 f53"/>
                <a:gd name="f117" fmla="*/ f94 f44 1"/>
                <a:gd name="f118" fmla="*/ f95 f44 1"/>
                <a:gd name="f119" fmla="*/ f97 f45 1"/>
                <a:gd name="f120" fmla="*/ f96 f45 1"/>
                <a:gd name="f121" fmla="*/ f98 f44 1"/>
                <a:gd name="f122" fmla="*/ f99 f45 1"/>
                <a:gd name="f123" fmla="*/ f100 f44 1"/>
                <a:gd name="f124" fmla="*/ f101 f45 1"/>
                <a:gd name="f125" fmla="*/ f102 f44 1"/>
                <a:gd name="f126" fmla="*/ f103 f45 1"/>
                <a:gd name="f127" fmla="*/ f104 f44 1"/>
                <a:gd name="f128" fmla="*/ f105 f45 1"/>
                <a:gd name="f129" fmla="*/ f106 f45 1"/>
                <a:gd name="f130" fmla="*/ f107 f44 1"/>
                <a:gd name="f131" fmla="*/ f108 f44 1"/>
                <a:gd name="f132" fmla="*/ f109 f44 1"/>
                <a:gd name="f133" fmla="*/ f110 f45 1"/>
                <a:gd name="f134" fmla="*/ f111 f44 1"/>
                <a:gd name="f135" fmla="*/ f112 f44 1"/>
                <a:gd name="f136" fmla="*/ f113 f45 1"/>
                <a:gd name="f137" fmla="*/ f114 f45 1"/>
                <a:gd name="f138" fmla="*/ f115 f44 1"/>
                <a:gd name="f139" fmla="*/ f116 f44 1"/>
              </a:gdLst>
              <a:ahLst/>
              <a:cxnLst>
                <a:cxn ang="3cd4">
                  <a:pos x="hc" y="t"/>
                </a:cxn>
                <a:cxn ang="0">
                  <a:pos x="r" y="vc"/>
                </a:cxn>
                <a:cxn ang="cd4">
                  <a:pos x="hc" y="b"/>
                </a:cxn>
                <a:cxn ang="cd2">
                  <a:pos x="l" y="vc"/>
                </a:cxn>
                <a:cxn ang="f74">
                  <a:pos x="f121" y="f122"/>
                </a:cxn>
                <a:cxn ang="f74">
                  <a:pos x="f121" y="f122"/>
                </a:cxn>
                <a:cxn ang="f74">
                  <a:pos x="f123" y="f124"/>
                </a:cxn>
                <a:cxn ang="f74">
                  <a:pos x="f125" y="f126"/>
                </a:cxn>
                <a:cxn ang="f74">
                  <a:pos x="f127" y="f128"/>
                </a:cxn>
                <a:cxn ang="f74">
                  <a:pos x="f121" y="f129"/>
                </a:cxn>
                <a:cxn ang="f74">
                  <a:pos x="f130" y="f128"/>
                </a:cxn>
                <a:cxn ang="f74">
                  <a:pos x="f131" y="f126"/>
                </a:cxn>
                <a:cxn ang="f74">
                  <a:pos x="f132" y="f124"/>
                </a:cxn>
                <a:cxn ang="f74">
                  <a:pos x="f121" y="f122"/>
                </a:cxn>
                <a:cxn ang="f74">
                  <a:pos x="f121" y="f133"/>
                </a:cxn>
                <a:cxn ang="f74">
                  <a:pos x="f121" y="f133"/>
                </a:cxn>
                <a:cxn ang="f74">
                  <a:pos x="f134" y="f128"/>
                </a:cxn>
                <a:cxn ang="f74">
                  <a:pos x="f135" y="f136"/>
                </a:cxn>
                <a:cxn ang="f74">
                  <a:pos x="f121" y="f137"/>
                </a:cxn>
                <a:cxn ang="f74">
                  <a:pos x="f138" y="f136"/>
                </a:cxn>
                <a:cxn ang="f74">
                  <a:pos x="f139" y="f128"/>
                </a:cxn>
                <a:cxn ang="f74">
                  <a:pos x="f121" y="f133"/>
                </a:cxn>
              </a:cxnLst>
              <a:rect l="f117" t="f120" r="f118" b="f119"/>
              <a:pathLst>
                <a:path w="441" h="696">
                  <a:moveTo>
                    <a:pt x="f8" y="f9"/>
                  </a:moveTo>
                  <a:lnTo>
                    <a:pt x="f8" y="f9"/>
                  </a:lnTo>
                  <a:cubicBezTo>
                    <a:pt x="f10" y="f9"/>
                    <a:pt x="f10" y="f11"/>
                    <a:pt x="f12" y="f11"/>
                  </a:cubicBezTo>
                  <a:cubicBezTo>
                    <a:pt x="f12" y="f11"/>
                    <a:pt x="f13" y="f14"/>
                    <a:pt x="f15" y="f16"/>
                  </a:cubicBezTo>
                  <a:cubicBezTo>
                    <a:pt x="f17" y="f18"/>
                    <a:pt x="f5" y="f19"/>
                    <a:pt x="f5" y="f8"/>
                  </a:cubicBezTo>
                  <a:cubicBezTo>
                    <a:pt x="f5" y="f20"/>
                    <a:pt x="f20" y="f5"/>
                    <a:pt x="f8" y="f5"/>
                  </a:cubicBezTo>
                  <a:cubicBezTo>
                    <a:pt x="f21" y="f5"/>
                    <a:pt x="f22" y="f20"/>
                    <a:pt x="f22" y="f8"/>
                  </a:cubicBezTo>
                  <a:cubicBezTo>
                    <a:pt x="f22" y="f19"/>
                    <a:pt x="f23" y="f18"/>
                    <a:pt x="f21" y="f16"/>
                  </a:cubicBezTo>
                  <a:cubicBezTo>
                    <a:pt x="f24" y="f14"/>
                    <a:pt x="f25" y="f11"/>
                    <a:pt x="f26" y="f11"/>
                  </a:cubicBezTo>
                  <a:cubicBezTo>
                    <a:pt x="f26" y="f11"/>
                    <a:pt x="f27" y="f9"/>
                    <a:pt x="f8" y="f9"/>
                  </a:cubicBezTo>
                  <a:close/>
                  <a:moveTo>
                    <a:pt x="f8" y="f28"/>
                  </a:moveTo>
                  <a:lnTo>
                    <a:pt x="f8" y="f28"/>
                  </a:lnTo>
                  <a:cubicBezTo>
                    <a:pt x="f29" y="f28"/>
                    <a:pt x="f28" y="f30"/>
                    <a:pt x="f28" y="f8"/>
                  </a:cubicBezTo>
                  <a:cubicBezTo>
                    <a:pt x="f28" y="f31"/>
                    <a:pt x="f32" y="f33"/>
                    <a:pt x="f34" y="f35"/>
                  </a:cubicBezTo>
                  <a:cubicBezTo>
                    <a:pt x="f36" y="f37"/>
                    <a:pt x="f12" y="f14"/>
                    <a:pt x="f8" y="f38"/>
                  </a:cubicBezTo>
                  <a:cubicBezTo>
                    <a:pt x="f26" y="f14"/>
                    <a:pt x="f19" y="f37"/>
                    <a:pt x="f39" y="f35"/>
                  </a:cubicBezTo>
                  <a:cubicBezTo>
                    <a:pt x="f40" y="f33"/>
                    <a:pt x="f41" y="f31"/>
                    <a:pt x="f41" y="f8"/>
                  </a:cubicBezTo>
                  <a:cubicBezTo>
                    <a:pt x="f41" y="f30"/>
                    <a:pt x="f42" y="f28"/>
                    <a:pt x="f8" y="f28"/>
                  </a:cubicBezTo>
                  <a:close/>
                </a:path>
              </a:pathLst>
            </a:custGeom>
            <a:solidFill>
              <a:srgbClr val="FFFFFF"/>
            </a:solid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46" name="Freeform 437">
              <a:extLst>
                <a:ext uri="{FF2B5EF4-FFF2-40B4-BE49-F238E27FC236}">
                  <a16:creationId xmlns:a16="http://schemas.microsoft.com/office/drawing/2014/main" id="{E750B800-B674-0901-6A92-9F226B4E3190}"/>
                </a:ext>
              </a:extLst>
            </p:cNvPr>
            <p:cNvSpPr/>
            <p:nvPr/>
          </p:nvSpPr>
          <p:spPr>
            <a:xfrm>
              <a:off x="3359249" y="2675753"/>
              <a:ext cx="109078" cy="104534"/>
            </a:xfrm>
            <a:custGeom>
              <a:avLst/>
              <a:gdLst>
                <a:gd name="f0" fmla="val 10800000"/>
                <a:gd name="f1" fmla="val 5400000"/>
                <a:gd name="f2" fmla="val 180"/>
                <a:gd name="f3" fmla="val w"/>
                <a:gd name="f4" fmla="val h"/>
                <a:gd name="f5" fmla="val 0"/>
                <a:gd name="f6" fmla="val 212"/>
                <a:gd name="f7" fmla="val 203"/>
                <a:gd name="f8" fmla="val 105"/>
                <a:gd name="f9" fmla="val 202"/>
                <a:gd name="f10" fmla="val 52"/>
                <a:gd name="f11" fmla="val 158"/>
                <a:gd name="f12" fmla="val 97"/>
                <a:gd name="f13" fmla="val 44"/>
                <a:gd name="f14" fmla="val 211"/>
                <a:gd name="f15" fmla="val 70"/>
                <a:gd name="f16" fmla="val 132"/>
                <a:gd name="f17" fmla="val 140"/>
                <a:gd name="f18" fmla="+- 0 0 -90"/>
                <a:gd name="f19" fmla="*/ f3 1 212"/>
                <a:gd name="f20" fmla="*/ f4 1 203"/>
                <a:gd name="f21" fmla="val f5"/>
                <a:gd name="f22" fmla="val f6"/>
                <a:gd name="f23" fmla="val f7"/>
                <a:gd name="f24" fmla="*/ f18 f0 1"/>
                <a:gd name="f25" fmla="+- f23 0 f21"/>
                <a:gd name="f26" fmla="+- f22 0 f21"/>
                <a:gd name="f27" fmla="*/ f24 1 f2"/>
                <a:gd name="f28" fmla="*/ f26 1 212"/>
                <a:gd name="f29" fmla="*/ f25 1 203"/>
                <a:gd name="f30" fmla="*/ 105 f26 1"/>
                <a:gd name="f31" fmla="*/ 202 f25 1"/>
                <a:gd name="f32" fmla="*/ 0 f26 1"/>
                <a:gd name="f33" fmla="*/ 97 f25 1"/>
                <a:gd name="f34" fmla="*/ 0 f25 1"/>
                <a:gd name="f35" fmla="*/ 211 f26 1"/>
                <a:gd name="f36" fmla="*/ 44 f25 1"/>
                <a:gd name="f37" fmla="*/ 44 f26 1"/>
                <a:gd name="f38" fmla="*/ 158 f25 1"/>
                <a:gd name="f39" fmla="*/ 158 f26 1"/>
                <a:gd name="f40" fmla="+- f27 0 f1"/>
                <a:gd name="f41" fmla="*/ f30 1 212"/>
                <a:gd name="f42" fmla="*/ f31 1 203"/>
                <a:gd name="f43" fmla="*/ f32 1 212"/>
                <a:gd name="f44" fmla="*/ f33 1 203"/>
                <a:gd name="f45" fmla="*/ f34 1 203"/>
                <a:gd name="f46" fmla="*/ f35 1 212"/>
                <a:gd name="f47" fmla="*/ f36 1 203"/>
                <a:gd name="f48" fmla="*/ f37 1 212"/>
                <a:gd name="f49" fmla="*/ f38 1 203"/>
                <a:gd name="f50" fmla="*/ f39 1 212"/>
                <a:gd name="f51" fmla="*/ 0 1 f28"/>
                <a:gd name="f52" fmla="*/ f22 1 f28"/>
                <a:gd name="f53" fmla="*/ 0 1 f29"/>
                <a:gd name="f54" fmla="*/ f23 1 f29"/>
                <a:gd name="f55" fmla="*/ f41 1 f28"/>
                <a:gd name="f56" fmla="*/ f42 1 f29"/>
                <a:gd name="f57" fmla="*/ f43 1 f28"/>
                <a:gd name="f58" fmla="*/ f44 1 f29"/>
                <a:gd name="f59" fmla="*/ f45 1 f29"/>
                <a:gd name="f60" fmla="*/ f46 1 f28"/>
                <a:gd name="f61" fmla="*/ f47 1 f29"/>
                <a:gd name="f62" fmla="*/ f48 1 f28"/>
                <a:gd name="f63" fmla="*/ f49 1 f29"/>
                <a:gd name="f64" fmla="*/ f50 1 f28"/>
                <a:gd name="f65" fmla="*/ f51 f19 1"/>
                <a:gd name="f66" fmla="*/ f52 f19 1"/>
                <a:gd name="f67" fmla="*/ f54 f20 1"/>
                <a:gd name="f68" fmla="*/ f53 f20 1"/>
                <a:gd name="f69" fmla="*/ f55 f19 1"/>
                <a:gd name="f70" fmla="*/ f56 f20 1"/>
                <a:gd name="f71" fmla="*/ f57 f19 1"/>
                <a:gd name="f72" fmla="*/ f58 f20 1"/>
                <a:gd name="f73" fmla="*/ f59 f20 1"/>
                <a:gd name="f74" fmla="*/ f60 f19 1"/>
                <a:gd name="f75" fmla="*/ f61 f20 1"/>
                <a:gd name="f76" fmla="*/ f62 f19 1"/>
                <a:gd name="f77" fmla="*/ f63 f20 1"/>
                <a:gd name="f78" fmla="*/ f64 f19 1"/>
              </a:gdLst>
              <a:ahLst/>
              <a:cxnLst>
                <a:cxn ang="3cd4">
                  <a:pos x="hc" y="t"/>
                </a:cxn>
                <a:cxn ang="0">
                  <a:pos x="r" y="vc"/>
                </a:cxn>
                <a:cxn ang="cd4">
                  <a:pos x="hc" y="b"/>
                </a:cxn>
                <a:cxn ang="cd2">
                  <a:pos x="l" y="vc"/>
                </a:cxn>
                <a:cxn ang="f40">
                  <a:pos x="f69" y="f70"/>
                </a:cxn>
                <a:cxn ang="f40">
                  <a:pos x="f69" y="f70"/>
                </a:cxn>
                <a:cxn ang="f40">
                  <a:pos x="f71" y="f72"/>
                </a:cxn>
                <a:cxn ang="f40">
                  <a:pos x="f69" y="f73"/>
                </a:cxn>
                <a:cxn ang="f40">
                  <a:pos x="f74" y="f72"/>
                </a:cxn>
                <a:cxn ang="f40">
                  <a:pos x="f69" y="f70"/>
                </a:cxn>
                <a:cxn ang="f40">
                  <a:pos x="f69" y="f75"/>
                </a:cxn>
                <a:cxn ang="f40">
                  <a:pos x="f69" y="f75"/>
                </a:cxn>
                <a:cxn ang="f40">
                  <a:pos x="f76" y="f72"/>
                </a:cxn>
                <a:cxn ang="f40">
                  <a:pos x="f69" y="f77"/>
                </a:cxn>
                <a:cxn ang="f40">
                  <a:pos x="f78" y="f72"/>
                </a:cxn>
                <a:cxn ang="f40">
                  <a:pos x="f69" y="f75"/>
                </a:cxn>
              </a:cxnLst>
              <a:rect l="f65" t="f68" r="f66" b="f67"/>
              <a:pathLst>
                <a:path w="212" h="203">
                  <a:moveTo>
                    <a:pt x="f8" y="f9"/>
                  </a:moveTo>
                  <a:lnTo>
                    <a:pt x="f8" y="f9"/>
                  </a:lnTo>
                  <a:cubicBezTo>
                    <a:pt x="f10" y="f9"/>
                    <a:pt x="f5" y="f11"/>
                    <a:pt x="f5" y="f12"/>
                  </a:cubicBezTo>
                  <a:cubicBezTo>
                    <a:pt x="f5" y="f13"/>
                    <a:pt x="f10" y="f5"/>
                    <a:pt x="f8" y="f5"/>
                  </a:cubicBezTo>
                  <a:cubicBezTo>
                    <a:pt x="f11" y="f5"/>
                    <a:pt x="f14" y="f13"/>
                    <a:pt x="f14" y="f12"/>
                  </a:cubicBezTo>
                  <a:cubicBezTo>
                    <a:pt x="f14" y="f11"/>
                    <a:pt x="f11" y="f9"/>
                    <a:pt x="f8" y="f9"/>
                  </a:cubicBezTo>
                  <a:close/>
                  <a:moveTo>
                    <a:pt x="f8" y="f13"/>
                  </a:moveTo>
                  <a:lnTo>
                    <a:pt x="f8" y="f13"/>
                  </a:lnTo>
                  <a:cubicBezTo>
                    <a:pt x="f15" y="f13"/>
                    <a:pt x="f13" y="f15"/>
                    <a:pt x="f13" y="f12"/>
                  </a:cubicBezTo>
                  <a:cubicBezTo>
                    <a:pt x="f13" y="f16"/>
                    <a:pt x="f15" y="f11"/>
                    <a:pt x="f8" y="f11"/>
                  </a:cubicBezTo>
                  <a:cubicBezTo>
                    <a:pt x="f17" y="f11"/>
                    <a:pt x="f11" y="f16"/>
                    <a:pt x="f11" y="f12"/>
                  </a:cubicBezTo>
                  <a:cubicBezTo>
                    <a:pt x="f11" y="f15"/>
                    <a:pt x="f17" y="f13"/>
                    <a:pt x="f8" y="f13"/>
                  </a:cubicBezTo>
                  <a:close/>
                </a:path>
              </a:pathLst>
            </a:custGeom>
            <a:solidFill>
              <a:srgbClr val="FFFFFF"/>
            </a:solid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grpSp>
      <p:grpSp>
        <p:nvGrpSpPr>
          <p:cNvPr id="47" name="Group 52">
            <a:extLst>
              <a:ext uri="{FF2B5EF4-FFF2-40B4-BE49-F238E27FC236}">
                <a16:creationId xmlns:a16="http://schemas.microsoft.com/office/drawing/2014/main" id="{DB3ABE75-B52B-C85A-86D4-9F5307E03F2D}"/>
              </a:ext>
            </a:extLst>
          </p:cNvPr>
          <p:cNvGrpSpPr/>
          <p:nvPr/>
        </p:nvGrpSpPr>
        <p:grpSpPr>
          <a:xfrm>
            <a:off x="8339483" y="4285472"/>
            <a:ext cx="277236" cy="354503"/>
            <a:chOff x="8339483" y="4285472"/>
            <a:chExt cx="277236" cy="354503"/>
          </a:xfrm>
        </p:grpSpPr>
        <p:sp>
          <p:nvSpPr>
            <p:cNvPr id="48" name="Freeform 438">
              <a:extLst>
                <a:ext uri="{FF2B5EF4-FFF2-40B4-BE49-F238E27FC236}">
                  <a16:creationId xmlns:a16="http://schemas.microsoft.com/office/drawing/2014/main" id="{54E0016F-0623-7878-6477-814548255E99}"/>
                </a:ext>
              </a:extLst>
            </p:cNvPr>
            <p:cNvSpPr/>
            <p:nvPr/>
          </p:nvSpPr>
          <p:spPr>
            <a:xfrm>
              <a:off x="8339483" y="4285472"/>
              <a:ext cx="277236" cy="354503"/>
            </a:xfrm>
            <a:custGeom>
              <a:avLst/>
              <a:gdLst>
                <a:gd name="f0" fmla="val 10800000"/>
                <a:gd name="f1" fmla="val 5400000"/>
                <a:gd name="f2" fmla="val 180"/>
                <a:gd name="f3" fmla="val w"/>
                <a:gd name="f4" fmla="val h"/>
                <a:gd name="f5" fmla="val 0"/>
                <a:gd name="f6" fmla="val 538"/>
                <a:gd name="f7" fmla="val 687"/>
                <a:gd name="f8" fmla="val 502"/>
                <a:gd name="f9" fmla="val 325"/>
                <a:gd name="f10" fmla="val 493"/>
                <a:gd name="f11" fmla="val 484"/>
                <a:gd name="f12" fmla="val 220"/>
                <a:gd name="f13" fmla="val 97"/>
                <a:gd name="f14" fmla="val 387"/>
                <a:gd name="f15" fmla="val 273"/>
                <a:gd name="f16" fmla="val 150"/>
                <a:gd name="f17" fmla="val 53"/>
                <a:gd name="f18" fmla="val 36"/>
                <a:gd name="f19" fmla="val 18"/>
                <a:gd name="f20" fmla="val 334"/>
                <a:gd name="f21" fmla="val 352"/>
                <a:gd name="f22" fmla="val 660"/>
                <a:gd name="f23" fmla="val 677"/>
                <a:gd name="f24" fmla="val 686"/>
                <a:gd name="f25" fmla="val 519"/>
                <a:gd name="f26" fmla="val 537"/>
                <a:gd name="f27" fmla="val 123"/>
                <a:gd name="f28" fmla="val 176"/>
                <a:gd name="f29" fmla="val 44"/>
                <a:gd name="f30" fmla="val 361"/>
                <a:gd name="f31" fmla="val 440"/>
                <a:gd name="f32" fmla="val 642"/>
                <a:gd name="f33" fmla="val 369"/>
                <a:gd name="f34" fmla="+- 0 0 -90"/>
                <a:gd name="f35" fmla="*/ f3 1 538"/>
                <a:gd name="f36" fmla="*/ f4 1 687"/>
                <a:gd name="f37" fmla="val f5"/>
                <a:gd name="f38" fmla="val f6"/>
                <a:gd name="f39" fmla="val f7"/>
                <a:gd name="f40" fmla="*/ f34 f0 1"/>
                <a:gd name="f41" fmla="+- f39 0 f37"/>
                <a:gd name="f42" fmla="+- f38 0 f37"/>
                <a:gd name="f43" fmla="*/ f40 1 f2"/>
                <a:gd name="f44" fmla="*/ f42 1 538"/>
                <a:gd name="f45" fmla="*/ f41 1 687"/>
                <a:gd name="f46" fmla="*/ 502 f42 1"/>
                <a:gd name="f47" fmla="*/ 325 f41 1"/>
                <a:gd name="f48" fmla="*/ 493 f42 1"/>
                <a:gd name="f49" fmla="*/ 484 f42 1"/>
                <a:gd name="f50" fmla="*/ 220 f41 1"/>
                <a:gd name="f51" fmla="*/ 273 f42 1"/>
                <a:gd name="f52" fmla="*/ 0 f41 1"/>
                <a:gd name="f53" fmla="*/ 53 f42 1"/>
                <a:gd name="f54" fmla="*/ 36 f42 1"/>
                <a:gd name="f55" fmla="*/ 0 f42 1"/>
                <a:gd name="f56" fmla="*/ 352 f41 1"/>
                <a:gd name="f57" fmla="*/ 660 f41 1"/>
                <a:gd name="f58" fmla="*/ 686 f41 1"/>
                <a:gd name="f59" fmla="*/ 537 f42 1"/>
                <a:gd name="f60" fmla="*/ 97 f42 1"/>
                <a:gd name="f61" fmla="*/ 44 f41 1"/>
                <a:gd name="f62" fmla="*/ 440 f42 1"/>
                <a:gd name="f63" fmla="*/ 642 f41 1"/>
                <a:gd name="f64" fmla="*/ 369 f41 1"/>
                <a:gd name="f65" fmla="+- f43 0 f1"/>
                <a:gd name="f66" fmla="*/ f46 1 538"/>
                <a:gd name="f67" fmla="*/ f47 1 687"/>
                <a:gd name="f68" fmla="*/ f48 1 538"/>
                <a:gd name="f69" fmla="*/ f49 1 538"/>
                <a:gd name="f70" fmla="*/ f50 1 687"/>
                <a:gd name="f71" fmla="*/ f51 1 538"/>
                <a:gd name="f72" fmla="*/ f52 1 687"/>
                <a:gd name="f73" fmla="*/ f53 1 538"/>
                <a:gd name="f74" fmla="*/ f54 1 538"/>
                <a:gd name="f75" fmla="*/ f55 1 538"/>
                <a:gd name="f76" fmla="*/ f56 1 687"/>
                <a:gd name="f77" fmla="*/ f57 1 687"/>
                <a:gd name="f78" fmla="*/ f58 1 687"/>
                <a:gd name="f79" fmla="*/ f59 1 538"/>
                <a:gd name="f80" fmla="*/ f60 1 538"/>
                <a:gd name="f81" fmla="*/ f61 1 687"/>
                <a:gd name="f82" fmla="*/ f62 1 538"/>
                <a:gd name="f83" fmla="*/ f63 1 687"/>
                <a:gd name="f84" fmla="*/ f64 1 687"/>
                <a:gd name="f85" fmla="*/ 0 1 f44"/>
                <a:gd name="f86" fmla="*/ f38 1 f44"/>
                <a:gd name="f87" fmla="*/ 0 1 f45"/>
                <a:gd name="f88" fmla="*/ f39 1 f45"/>
                <a:gd name="f89" fmla="*/ f66 1 f44"/>
                <a:gd name="f90" fmla="*/ f67 1 f45"/>
                <a:gd name="f91" fmla="*/ f68 1 f44"/>
                <a:gd name="f92" fmla="*/ f69 1 f44"/>
                <a:gd name="f93" fmla="*/ f70 1 f45"/>
                <a:gd name="f94" fmla="*/ f71 1 f44"/>
                <a:gd name="f95" fmla="*/ f72 1 f45"/>
                <a:gd name="f96" fmla="*/ f73 1 f44"/>
                <a:gd name="f97" fmla="*/ f74 1 f44"/>
                <a:gd name="f98" fmla="*/ f75 1 f44"/>
                <a:gd name="f99" fmla="*/ f76 1 f45"/>
                <a:gd name="f100" fmla="*/ f77 1 f45"/>
                <a:gd name="f101" fmla="*/ f78 1 f45"/>
                <a:gd name="f102" fmla="*/ f79 1 f44"/>
                <a:gd name="f103" fmla="*/ f80 1 f44"/>
                <a:gd name="f104" fmla="*/ f81 1 f45"/>
                <a:gd name="f105" fmla="*/ f82 1 f44"/>
                <a:gd name="f106" fmla="*/ f83 1 f45"/>
                <a:gd name="f107" fmla="*/ f84 1 f45"/>
                <a:gd name="f108" fmla="*/ f85 f35 1"/>
                <a:gd name="f109" fmla="*/ f86 f35 1"/>
                <a:gd name="f110" fmla="*/ f88 f36 1"/>
                <a:gd name="f111" fmla="*/ f87 f36 1"/>
                <a:gd name="f112" fmla="*/ f89 f35 1"/>
                <a:gd name="f113" fmla="*/ f90 f36 1"/>
                <a:gd name="f114" fmla="*/ f91 f35 1"/>
                <a:gd name="f115" fmla="*/ f92 f35 1"/>
                <a:gd name="f116" fmla="*/ f93 f36 1"/>
                <a:gd name="f117" fmla="*/ f94 f35 1"/>
                <a:gd name="f118" fmla="*/ f95 f36 1"/>
                <a:gd name="f119" fmla="*/ f96 f35 1"/>
                <a:gd name="f120" fmla="*/ f97 f35 1"/>
                <a:gd name="f121" fmla="*/ f98 f35 1"/>
                <a:gd name="f122" fmla="*/ f99 f36 1"/>
                <a:gd name="f123" fmla="*/ f100 f36 1"/>
                <a:gd name="f124" fmla="*/ f101 f36 1"/>
                <a:gd name="f125" fmla="*/ f102 f35 1"/>
                <a:gd name="f126" fmla="*/ f103 f35 1"/>
                <a:gd name="f127" fmla="*/ f104 f36 1"/>
                <a:gd name="f128" fmla="*/ f105 f35 1"/>
                <a:gd name="f129" fmla="*/ f106 f36 1"/>
                <a:gd name="f130" fmla="*/ f107 f36 1"/>
              </a:gdLst>
              <a:ahLst/>
              <a:cxnLst>
                <a:cxn ang="3cd4">
                  <a:pos x="hc" y="t"/>
                </a:cxn>
                <a:cxn ang="0">
                  <a:pos x="r" y="vc"/>
                </a:cxn>
                <a:cxn ang="cd4">
                  <a:pos x="hc" y="b"/>
                </a:cxn>
                <a:cxn ang="cd2">
                  <a:pos x="l" y="vc"/>
                </a:cxn>
                <a:cxn ang="f65">
                  <a:pos x="f112" y="f113"/>
                </a:cxn>
                <a:cxn ang="f65">
                  <a:pos x="f112" y="f113"/>
                </a:cxn>
                <a:cxn ang="f65">
                  <a:pos x="f114" y="f113"/>
                </a:cxn>
                <a:cxn ang="f65">
                  <a:pos x="f115" y="f116"/>
                </a:cxn>
                <a:cxn ang="f65">
                  <a:pos x="f117" y="f118"/>
                </a:cxn>
                <a:cxn ang="f65">
                  <a:pos x="f119" y="f116"/>
                </a:cxn>
                <a:cxn ang="f65">
                  <a:pos x="f119" y="f113"/>
                </a:cxn>
                <a:cxn ang="f65">
                  <a:pos x="f120" y="f113"/>
                </a:cxn>
                <a:cxn ang="f65">
                  <a:pos x="f121" y="f122"/>
                </a:cxn>
                <a:cxn ang="f65">
                  <a:pos x="f121" y="f123"/>
                </a:cxn>
                <a:cxn ang="f65">
                  <a:pos x="f120" y="f124"/>
                </a:cxn>
                <a:cxn ang="f65">
                  <a:pos x="f112" y="f124"/>
                </a:cxn>
                <a:cxn ang="f65">
                  <a:pos x="f125" y="f123"/>
                </a:cxn>
                <a:cxn ang="f65">
                  <a:pos x="f125" y="f122"/>
                </a:cxn>
                <a:cxn ang="f65">
                  <a:pos x="f112" y="f113"/>
                </a:cxn>
                <a:cxn ang="f65">
                  <a:pos x="f126" y="f116"/>
                </a:cxn>
                <a:cxn ang="f65">
                  <a:pos x="f126" y="f116"/>
                </a:cxn>
                <a:cxn ang="f65">
                  <a:pos x="f117" y="f127"/>
                </a:cxn>
                <a:cxn ang="f65">
                  <a:pos x="f128" y="f116"/>
                </a:cxn>
                <a:cxn ang="f65">
                  <a:pos x="f128" y="f113"/>
                </a:cxn>
                <a:cxn ang="f65">
                  <a:pos x="f126" y="f113"/>
                </a:cxn>
                <a:cxn ang="f65">
                  <a:pos x="f126" y="f116"/>
                </a:cxn>
                <a:cxn ang="f65">
                  <a:pos x="f114" y="f129"/>
                </a:cxn>
                <a:cxn ang="f65">
                  <a:pos x="f114" y="f129"/>
                </a:cxn>
                <a:cxn ang="f65">
                  <a:pos x="f119" y="f129"/>
                </a:cxn>
                <a:cxn ang="f65">
                  <a:pos x="f119" y="f130"/>
                </a:cxn>
                <a:cxn ang="f65">
                  <a:pos x="f114" y="f130"/>
                </a:cxn>
                <a:cxn ang="f65">
                  <a:pos x="f114" y="f129"/>
                </a:cxn>
              </a:cxnLst>
              <a:rect l="f108" t="f111" r="f109" b="f110"/>
              <a:pathLst>
                <a:path w="538" h="687">
                  <a:moveTo>
                    <a:pt x="f8" y="f9"/>
                  </a:moveTo>
                  <a:lnTo>
                    <a:pt x="f8" y="f9"/>
                  </a:lnTo>
                  <a:cubicBezTo>
                    <a:pt x="f10" y="f9"/>
                    <a:pt x="f10" y="f9"/>
                    <a:pt x="f10" y="f9"/>
                  </a:cubicBezTo>
                  <a:cubicBezTo>
                    <a:pt x="f11" y="f12"/>
                    <a:pt x="f11" y="f12"/>
                    <a:pt x="f11" y="f12"/>
                  </a:cubicBezTo>
                  <a:cubicBezTo>
                    <a:pt x="f11" y="f13"/>
                    <a:pt x="f14" y="f5"/>
                    <a:pt x="f15" y="f5"/>
                  </a:cubicBezTo>
                  <a:cubicBezTo>
                    <a:pt x="f16" y="f5"/>
                    <a:pt x="f17" y="f13"/>
                    <a:pt x="f17" y="f12"/>
                  </a:cubicBezTo>
                  <a:cubicBezTo>
                    <a:pt x="f17" y="f9"/>
                    <a:pt x="f17" y="f9"/>
                    <a:pt x="f17" y="f9"/>
                  </a:cubicBezTo>
                  <a:cubicBezTo>
                    <a:pt x="f18" y="f9"/>
                    <a:pt x="f18" y="f9"/>
                    <a:pt x="f18" y="f9"/>
                  </a:cubicBezTo>
                  <a:cubicBezTo>
                    <a:pt x="f19" y="f9"/>
                    <a:pt x="f5" y="f20"/>
                    <a:pt x="f5" y="f21"/>
                  </a:cubicBezTo>
                  <a:cubicBezTo>
                    <a:pt x="f5" y="f22"/>
                    <a:pt x="f5" y="f22"/>
                    <a:pt x="f5" y="f22"/>
                  </a:cubicBezTo>
                  <a:cubicBezTo>
                    <a:pt x="f5" y="f23"/>
                    <a:pt x="f19" y="f24"/>
                    <a:pt x="f18" y="f24"/>
                  </a:cubicBezTo>
                  <a:cubicBezTo>
                    <a:pt x="f8" y="f24"/>
                    <a:pt x="f8" y="f24"/>
                    <a:pt x="f8" y="f24"/>
                  </a:cubicBezTo>
                  <a:cubicBezTo>
                    <a:pt x="f25" y="f24"/>
                    <a:pt x="f26" y="f23"/>
                    <a:pt x="f26" y="f22"/>
                  </a:cubicBezTo>
                  <a:cubicBezTo>
                    <a:pt x="f26" y="f21"/>
                    <a:pt x="f26" y="f21"/>
                    <a:pt x="f26" y="f21"/>
                  </a:cubicBezTo>
                  <a:cubicBezTo>
                    <a:pt x="f26" y="f20"/>
                    <a:pt x="f25" y="f9"/>
                    <a:pt x="f8" y="f9"/>
                  </a:cubicBezTo>
                  <a:close/>
                  <a:moveTo>
                    <a:pt x="f13" y="f12"/>
                  </a:moveTo>
                  <a:lnTo>
                    <a:pt x="f13" y="f12"/>
                  </a:lnTo>
                  <a:cubicBezTo>
                    <a:pt x="f13" y="f27"/>
                    <a:pt x="f28" y="f29"/>
                    <a:pt x="f15" y="f29"/>
                  </a:cubicBezTo>
                  <a:cubicBezTo>
                    <a:pt x="f30" y="f29"/>
                    <a:pt x="f31" y="f27"/>
                    <a:pt x="f31" y="f12"/>
                  </a:cubicBezTo>
                  <a:cubicBezTo>
                    <a:pt x="f31" y="f9"/>
                    <a:pt x="f31" y="f9"/>
                    <a:pt x="f31" y="f9"/>
                  </a:cubicBezTo>
                  <a:cubicBezTo>
                    <a:pt x="f13" y="f9"/>
                    <a:pt x="f13" y="f9"/>
                    <a:pt x="f13" y="f9"/>
                  </a:cubicBezTo>
                  <a:lnTo>
                    <a:pt x="f13" y="f12"/>
                  </a:lnTo>
                  <a:close/>
                  <a:moveTo>
                    <a:pt x="f10" y="f32"/>
                  </a:moveTo>
                  <a:lnTo>
                    <a:pt x="f10" y="f32"/>
                  </a:lnTo>
                  <a:cubicBezTo>
                    <a:pt x="f17" y="f32"/>
                    <a:pt x="f17" y="f32"/>
                    <a:pt x="f17" y="f32"/>
                  </a:cubicBezTo>
                  <a:cubicBezTo>
                    <a:pt x="f17" y="f33"/>
                    <a:pt x="f17" y="f33"/>
                    <a:pt x="f17" y="f33"/>
                  </a:cubicBezTo>
                  <a:cubicBezTo>
                    <a:pt x="f10" y="f33"/>
                    <a:pt x="f10" y="f33"/>
                    <a:pt x="f10" y="f33"/>
                  </a:cubicBezTo>
                  <a:lnTo>
                    <a:pt x="f10" y="f32"/>
                  </a:lnTo>
                  <a:close/>
                </a:path>
              </a:pathLst>
            </a:custGeom>
            <a:solidFill>
              <a:srgbClr val="FFFFFF"/>
            </a:solid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49" name="Freeform 439">
              <a:extLst>
                <a:ext uri="{FF2B5EF4-FFF2-40B4-BE49-F238E27FC236}">
                  <a16:creationId xmlns:a16="http://schemas.microsoft.com/office/drawing/2014/main" id="{D00347C2-0619-4B4B-6341-57DB3FF216DD}"/>
                </a:ext>
              </a:extLst>
            </p:cNvPr>
            <p:cNvSpPr/>
            <p:nvPr/>
          </p:nvSpPr>
          <p:spPr>
            <a:xfrm>
              <a:off x="8534909" y="4512719"/>
              <a:ext cx="22722" cy="68177"/>
            </a:xfrm>
            <a:custGeom>
              <a:avLst/>
              <a:gdLst>
                <a:gd name="f0" fmla="val 10800000"/>
                <a:gd name="f1" fmla="val 5400000"/>
                <a:gd name="f2" fmla="val 180"/>
                <a:gd name="f3" fmla="val w"/>
                <a:gd name="f4" fmla="val h"/>
                <a:gd name="f5" fmla="val 0"/>
                <a:gd name="f6" fmla="val 45"/>
                <a:gd name="f7" fmla="val 133"/>
                <a:gd name="f8" fmla="val 26"/>
                <a:gd name="f9" fmla="val 132"/>
                <a:gd name="f10" fmla="val 35"/>
                <a:gd name="f11" fmla="val 44"/>
                <a:gd name="f12" fmla="val 123"/>
                <a:gd name="f13" fmla="val 105"/>
                <a:gd name="f14" fmla="val 17"/>
                <a:gd name="f15" fmla="val 8"/>
                <a:gd name="f16" fmla="+- 0 0 -90"/>
                <a:gd name="f17" fmla="*/ f3 1 45"/>
                <a:gd name="f18" fmla="*/ f4 1 133"/>
                <a:gd name="f19" fmla="val f5"/>
                <a:gd name="f20" fmla="val f6"/>
                <a:gd name="f21" fmla="val f7"/>
                <a:gd name="f22" fmla="*/ f16 f0 1"/>
                <a:gd name="f23" fmla="+- f21 0 f19"/>
                <a:gd name="f24" fmla="+- f20 0 f19"/>
                <a:gd name="f25" fmla="*/ f22 1 f2"/>
                <a:gd name="f26" fmla="*/ f24 1 45"/>
                <a:gd name="f27" fmla="*/ f23 1 133"/>
                <a:gd name="f28" fmla="*/ 26 f24 1"/>
                <a:gd name="f29" fmla="*/ 132 f23 1"/>
                <a:gd name="f30" fmla="*/ 44 f24 1"/>
                <a:gd name="f31" fmla="*/ 105 f23 1"/>
                <a:gd name="f32" fmla="*/ 26 f23 1"/>
                <a:gd name="f33" fmla="*/ 0 f23 1"/>
                <a:gd name="f34" fmla="*/ 0 f24 1"/>
                <a:gd name="f35" fmla="+- f25 0 f1"/>
                <a:gd name="f36" fmla="*/ f28 1 45"/>
                <a:gd name="f37" fmla="*/ f29 1 133"/>
                <a:gd name="f38" fmla="*/ f30 1 45"/>
                <a:gd name="f39" fmla="*/ f31 1 133"/>
                <a:gd name="f40" fmla="*/ f32 1 133"/>
                <a:gd name="f41" fmla="*/ f33 1 133"/>
                <a:gd name="f42" fmla="*/ f34 1 45"/>
                <a:gd name="f43" fmla="*/ 0 1 f26"/>
                <a:gd name="f44" fmla="*/ f20 1 f26"/>
                <a:gd name="f45" fmla="*/ 0 1 f27"/>
                <a:gd name="f46" fmla="*/ f21 1 f27"/>
                <a:gd name="f47" fmla="*/ f36 1 f26"/>
                <a:gd name="f48" fmla="*/ f37 1 f27"/>
                <a:gd name="f49" fmla="*/ f38 1 f26"/>
                <a:gd name="f50" fmla="*/ f39 1 f27"/>
                <a:gd name="f51" fmla="*/ f40 1 f27"/>
                <a:gd name="f52" fmla="*/ f41 1 f27"/>
                <a:gd name="f53" fmla="*/ f42 1 f26"/>
                <a:gd name="f54" fmla="*/ f43 f17 1"/>
                <a:gd name="f55" fmla="*/ f44 f17 1"/>
                <a:gd name="f56" fmla="*/ f46 f18 1"/>
                <a:gd name="f57" fmla="*/ f45 f18 1"/>
                <a:gd name="f58" fmla="*/ f47 f17 1"/>
                <a:gd name="f59" fmla="*/ f48 f18 1"/>
                <a:gd name="f60" fmla="*/ f49 f17 1"/>
                <a:gd name="f61" fmla="*/ f50 f18 1"/>
                <a:gd name="f62" fmla="*/ f51 f18 1"/>
                <a:gd name="f63" fmla="*/ f52 f18 1"/>
                <a:gd name="f64" fmla="*/ f53 f17 1"/>
              </a:gdLst>
              <a:ahLst/>
              <a:cxnLst>
                <a:cxn ang="3cd4">
                  <a:pos x="hc" y="t"/>
                </a:cxn>
                <a:cxn ang="0">
                  <a:pos x="r" y="vc"/>
                </a:cxn>
                <a:cxn ang="cd4">
                  <a:pos x="hc" y="b"/>
                </a:cxn>
                <a:cxn ang="cd2">
                  <a:pos x="l" y="vc"/>
                </a:cxn>
                <a:cxn ang="f35">
                  <a:pos x="f58" y="f59"/>
                </a:cxn>
                <a:cxn ang="f35">
                  <a:pos x="f58" y="f59"/>
                </a:cxn>
                <a:cxn ang="f35">
                  <a:pos x="f60" y="f61"/>
                </a:cxn>
                <a:cxn ang="f35">
                  <a:pos x="f60" y="f62"/>
                </a:cxn>
                <a:cxn ang="f35">
                  <a:pos x="f58" y="f63"/>
                </a:cxn>
                <a:cxn ang="f35">
                  <a:pos x="f64" y="f62"/>
                </a:cxn>
                <a:cxn ang="f35">
                  <a:pos x="f64" y="f61"/>
                </a:cxn>
                <a:cxn ang="f35">
                  <a:pos x="f58" y="f59"/>
                </a:cxn>
              </a:cxnLst>
              <a:rect l="f54" t="f57" r="f55" b="f56"/>
              <a:pathLst>
                <a:path w="45" h="133">
                  <a:moveTo>
                    <a:pt x="f8" y="f9"/>
                  </a:moveTo>
                  <a:lnTo>
                    <a:pt x="f8" y="f9"/>
                  </a:lnTo>
                  <a:cubicBezTo>
                    <a:pt x="f10" y="f9"/>
                    <a:pt x="f11" y="f12"/>
                    <a:pt x="f11" y="f13"/>
                  </a:cubicBezTo>
                  <a:cubicBezTo>
                    <a:pt x="f11" y="f8"/>
                    <a:pt x="f11" y="f8"/>
                    <a:pt x="f11" y="f8"/>
                  </a:cubicBezTo>
                  <a:cubicBezTo>
                    <a:pt x="f11" y="f14"/>
                    <a:pt x="f10" y="f5"/>
                    <a:pt x="f8" y="f5"/>
                  </a:cubicBezTo>
                  <a:cubicBezTo>
                    <a:pt x="f15" y="f5"/>
                    <a:pt x="f5" y="f14"/>
                    <a:pt x="f5" y="f8"/>
                  </a:cubicBezTo>
                  <a:cubicBezTo>
                    <a:pt x="f5" y="f13"/>
                    <a:pt x="f5" y="f13"/>
                    <a:pt x="f5" y="f13"/>
                  </a:cubicBezTo>
                  <a:cubicBezTo>
                    <a:pt x="f5" y="f12"/>
                    <a:pt x="f15" y="f9"/>
                    <a:pt x="f8" y="f9"/>
                  </a:cubicBezTo>
                </a:path>
              </a:pathLst>
            </a:custGeom>
            <a:no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grpSp>
      <p:sp>
        <p:nvSpPr>
          <p:cNvPr id="50" name="CuadroTexto 554">
            <a:extLst>
              <a:ext uri="{FF2B5EF4-FFF2-40B4-BE49-F238E27FC236}">
                <a16:creationId xmlns:a16="http://schemas.microsoft.com/office/drawing/2014/main" id="{273A2BC1-D929-C5F4-3DB2-1366A48A1943}"/>
              </a:ext>
            </a:extLst>
          </p:cNvPr>
          <p:cNvSpPr txBox="1"/>
          <p:nvPr/>
        </p:nvSpPr>
        <p:spPr>
          <a:xfrm>
            <a:off x="834518" y="2565828"/>
            <a:ext cx="1913235" cy="830997"/>
          </a:xfrm>
          <a:prstGeom prst="rect">
            <a:avLst/>
          </a:prstGeom>
          <a:noFill/>
          <a:ln cap="flat">
            <a:noFill/>
          </a:ln>
        </p:spPr>
        <p:txBody>
          <a:bodyPr vert="horz" wrap="square" lIns="91440" tIns="45720" rIns="91440" bIns="45720" anchor="t" anchorCtr="0" compatLnSpc="1">
            <a:spAutoFit/>
          </a:bodyPr>
          <a:lstStyle/>
          <a:p>
            <a:pPr marL="0" marR="0" lvl="0" indent="0"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1200" cap="none" spc="0" baseline="0" dirty="0">
                <a:solidFill>
                  <a:srgbClr val="292668"/>
                </a:solidFill>
                <a:uFillTx/>
                <a:latin typeface="Calibri"/>
                <a:ea typeface="Calibri"/>
                <a:cs typeface="Calibri"/>
              </a:rPr>
              <a:t>Tilpasning</a:t>
            </a:r>
            <a:endParaRPr lang="en-US" sz="2400" b="0" i="0" u="none" strike="noStrike" kern="1200" cap="none" spc="0" baseline="0" dirty="0">
              <a:solidFill>
                <a:srgbClr val="000000"/>
              </a:solidFill>
              <a:uFillTx/>
              <a:latin typeface="Calibri"/>
              <a:ea typeface="Calibri"/>
              <a:cs typeface="Calibri"/>
            </a:endParaRPr>
          </a:p>
          <a:p>
            <a:pPr marL="0" marR="0" lvl="0" indent="0"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1" i="0" u="none" strike="noStrike" kern="1200" cap="none" spc="0" baseline="0" dirty="0">
              <a:solidFill>
                <a:srgbClr val="292668"/>
              </a:solidFill>
              <a:uFillTx/>
              <a:latin typeface="Calibri" pitchFamily="34"/>
              <a:ea typeface="Lato"/>
              <a:cs typeface="Calibri" pitchFamily="34"/>
            </a:endParaRPr>
          </a:p>
        </p:txBody>
      </p:sp>
      <p:sp>
        <p:nvSpPr>
          <p:cNvPr id="51" name="Rectángulo 555">
            <a:extLst>
              <a:ext uri="{FF2B5EF4-FFF2-40B4-BE49-F238E27FC236}">
                <a16:creationId xmlns:a16="http://schemas.microsoft.com/office/drawing/2014/main" id="{5E15DBD7-D76B-6A2A-69F1-30D299311322}"/>
              </a:ext>
            </a:extLst>
          </p:cNvPr>
          <p:cNvSpPr/>
          <p:nvPr/>
        </p:nvSpPr>
        <p:spPr>
          <a:xfrm>
            <a:off x="817748" y="3263867"/>
            <a:ext cx="2699665" cy="2862322"/>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1200" cap="none" spc="0" baseline="0" dirty="0">
                <a:solidFill>
                  <a:srgbClr val="002060"/>
                </a:solidFill>
                <a:highlight>
                  <a:srgbClr val="FFFFFF"/>
                </a:highlight>
                <a:uFillTx/>
                <a:latin typeface="Calibri"/>
                <a:ea typeface="Calibri"/>
                <a:cs typeface="Calibri"/>
              </a:rPr>
              <a:t>Migranter tilpasser opskrifter til lokalt tilgængelige ingredienser og skaber dermed nye retter (f.eks. </a:t>
            </a:r>
            <a:r>
              <a:rPr lang="en-US" sz="2000" b="0" i="0" u="none" strike="noStrike" kern="1200" cap="none" spc="0" baseline="0" dirty="0">
                <a:solidFill>
                  <a:srgbClr val="002060"/>
                </a:solidFill>
                <a:highlight>
                  <a:srgbClr val="FFFFFF"/>
                </a:highlight>
                <a:uFillTx/>
                <a:latin typeface="Calibri"/>
                <a:ea typeface="Calibri"/>
                <a:cs typeface="Calibri"/>
                <a:hlinkClick r:id="rId2">
                  <a:extLst>
                    <a:ext uri="{A12FA001-AC4F-418D-AE19-62706E023703}">
                      <ahyp:hlinkClr xmlns:ahyp="http://schemas.microsoft.com/office/drawing/2018/hyperlinkcolor" val="tx"/>
                    </a:ext>
                  </a:extLst>
                </a:hlinkClick>
              </a:rPr>
              <a:t>koreansk-mexicansk fusion </a:t>
            </a:r>
            <a:r>
              <a:rPr lang="en-US" sz="2000" b="0" i="0" u="none" strike="noStrike" kern="1200" cap="none" spc="0" baseline="0" dirty="0">
                <a:solidFill>
                  <a:srgbClr val="002060"/>
                </a:solidFill>
                <a:highlight>
                  <a:srgbClr val="FFFFFF"/>
                </a:highlight>
                <a:uFillTx/>
                <a:latin typeface="Calibri"/>
                <a:ea typeface="Calibri"/>
                <a:cs typeface="Calibri"/>
              </a:rPr>
              <a:t>med kimchi carnitas).</a:t>
            </a:r>
            <a:endParaRPr lang="en-US" sz="2000" b="0" i="0" u="none" strike="noStrike" kern="1200" cap="none" spc="0" baseline="0" dirty="0">
              <a:solidFill>
                <a:srgbClr val="000000"/>
              </a:solidFill>
              <a:highlight>
                <a:srgbClr val="FFFFFF"/>
              </a:highlight>
              <a:uFillTx/>
              <a:latin typeface="Calibri"/>
              <a:ea typeface="Calibri"/>
              <a:cs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0" i="0" u="none" strike="noStrike" kern="1200" cap="none" spc="0" baseline="0" dirty="0">
              <a:solidFill>
                <a:srgbClr val="002060"/>
              </a:solidFill>
              <a:highlight>
                <a:srgbClr val="FFFFFF"/>
              </a:highlight>
              <a:uFillTx/>
              <a:latin typeface="Calibri"/>
              <a:ea typeface="Calibri"/>
              <a:cs typeface="Calibri"/>
            </a:endParaRPr>
          </a:p>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0" i="0" u="none" strike="noStrike" kern="1200" cap="none" spc="0" baseline="0" dirty="0">
              <a:solidFill>
                <a:srgbClr val="292668"/>
              </a:solidFill>
              <a:uFillTx/>
              <a:latin typeface="Calibri" pitchFamily="34"/>
              <a:ea typeface="Lato"/>
              <a:cs typeface="Calibri" pitchFamily="34"/>
            </a:endParaRPr>
          </a:p>
        </p:txBody>
      </p:sp>
      <p:sp>
        <p:nvSpPr>
          <p:cNvPr id="52" name="CuadroTexto 560">
            <a:extLst>
              <a:ext uri="{FF2B5EF4-FFF2-40B4-BE49-F238E27FC236}">
                <a16:creationId xmlns:a16="http://schemas.microsoft.com/office/drawing/2014/main" id="{AD0F89E7-3CE2-8D11-7AFC-8E2C0D9B88B8}"/>
              </a:ext>
            </a:extLst>
          </p:cNvPr>
          <p:cNvSpPr txBox="1"/>
          <p:nvPr/>
        </p:nvSpPr>
        <p:spPr>
          <a:xfrm>
            <a:off x="9008696" y="914535"/>
            <a:ext cx="1993446" cy="461665"/>
          </a:xfrm>
          <a:prstGeom prst="rect">
            <a:avLst/>
          </a:prstGeom>
          <a:noFill/>
          <a:ln cap="flat">
            <a:noFill/>
          </a:ln>
        </p:spPr>
        <p:txBody>
          <a:bodyPr vert="horz" wrap="square" lIns="91440" tIns="45720" rIns="91440" bIns="45720" anchor="t"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1200" cap="none" spc="0" baseline="0" dirty="0">
                <a:solidFill>
                  <a:srgbClr val="292668"/>
                </a:solidFill>
                <a:uFillTx/>
                <a:latin typeface="Calibri"/>
                <a:ea typeface="Lato"/>
                <a:cs typeface="Calibri"/>
              </a:rPr>
              <a:t>Berigelse</a:t>
            </a:r>
          </a:p>
        </p:txBody>
      </p:sp>
      <p:sp>
        <p:nvSpPr>
          <p:cNvPr id="53" name="Rectángulo 561">
            <a:extLst>
              <a:ext uri="{FF2B5EF4-FFF2-40B4-BE49-F238E27FC236}">
                <a16:creationId xmlns:a16="http://schemas.microsoft.com/office/drawing/2014/main" id="{5FCAFC8E-2AFD-80C9-F2A3-9F0AE61C2A4B}"/>
              </a:ext>
            </a:extLst>
          </p:cNvPr>
          <p:cNvSpPr/>
          <p:nvPr/>
        </p:nvSpPr>
        <p:spPr>
          <a:xfrm>
            <a:off x="8293827" y="1382205"/>
            <a:ext cx="2726402" cy="2554545"/>
          </a:xfrm>
          <a:prstGeom prst="rect">
            <a:avLst/>
          </a:prstGeom>
          <a:noFill/>
          <a:ln cap="flat">
            <a:noFill/>
            <a:prstDash val="solid"/>
          </a:ln>
        </p:spPr>
        <p:txBody>
          <a:bodyPr vert="horz" wrap="square" lIns="91440" tIns="45720" rIns="91440" bIns="45720" anchor="t"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1200" cap="none" spc="0" baseline="0" dirty="0">
                <a:solidFill>
                  <a:srgbClr val="002060"/>
                </a:solidFill>
                <a:highlight>
                  <a:srgbClr val="FFFFFF"/>
                </a:highlight>
                <a:uFillTx/>
                <a:latin typeface="Calibri"/>
                <a:ea typeface="Calibri"/>
                <a:cs typeface="Calibri"/>
              </a:rPr>
              <a:t>Madvarer introduceret af indvandrere diversificerer værtslandets kulinariske landskab, hvilket ses i globale byer med et mangfoldigt restaurantmiljø.</a:t>
            </a:r>
            <a:endParaRPr lang="en-US" sz="2000" b="0" i="0" u="none" strike="noStrike" kern="1200" cap="none" spc="0" baseline="0" dirty="0">
              <a:solidFill>
                <a:srgbClr val="000000"/>
              </a:solidFill>
              <a:highlight>
                <a:srgbClr val="FFFFFF"/>
              </a:highlight>
              <a:uFillTx/>
              <a:latin typeface="Calibri"/>
              <a:ea typeface="Calibri"/>
              <a:cs typeface="Calibri"/>
            </a:endParaRPr>
          </a:p>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0" i="0" u="none" strike="noStrike" kern="1200" cap="none" spc="0" baseline="0" dirty="0">
              <a:solidFill>
                <a:srgbClr val="002060"/>
              </a:solidFill>
              <a:highlight>
                <a:srgbClr val="FFFFFF"/>
              </a:highlight>
              <a:uFillTx/>
              <a:latin typeface="Calibri"/>
              <a:ea typeface="Calibri"/>
              <a:cs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0" i="0" u="none" strike="noStrike" kern="1200" cap="none" spc="0" baseline="0" dirty="0">
              <a:solidFill>
                <a:srgbClr val="292668"/>
              </a:solidFill>
              <a:uFillTx/>
              <a:latin typeface="Calibri" pitchFamily="34"/>
              <a:ea typeface="Lato"/>
              <a:cs typeface="Calibri" pitchFamily="34"/>
            </a:endParaRPr>
          </a:p>
        </p:txBody>
      </p:sp>
      <p:sp>
        <p:nvSpPr>
          <p:cNvPr id="54" name="CuadroTexto 562">
            <a:extLst>
              <a:ext uri="{FF2B5EF4-FFF2-40B4-BE49-F238E27FC236}">
                <a16:creationId xmlns:a16="http://schemas.microsoft.com/office/drawing/2014/main" id="{F5B9BF52-2A97-1B8D-9595-994484DF8331}"/>
              </a:ext>
            </a:extLst>
          </p:cNvPr>
          <p:cNvSpPr txBox="1"/>
          <p:nvPr/>
        </p:nvSpPr>
        <p:spPr>
          <a:xfrm>
            <a:off x="8339483" y="4006925"/>
            <a:ext cx="2704922" cy="461665"/>
          </a:xfrm>
          <a:prstGeom prst="rect">
            <a:avLst/>
          </a:prstGeom>
          <a:noFill/>
          <a:ln cap="flat">
            <a:noFill/>
          </a:ln>
        </p:spPr>
        <p:txBody>
          <a:bodyPr vert="horz" wrap="square" lIns="91440" tIns="45720" rIns="91440" bIns="45720" anchor="t"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1200" cap="none" spc="0" baseline="0" dirty="0">
                <a:solidFill>
                  <a:srgbClr val="292668"/>
                </a:solidFill>
                <a:uFillTx/>
                <a:latin typeface="Calibri"/>
                <a:ea typeface="Lato"/>
                <a:cs typeface="Calibri"/>
              </a:rPr>
              <a:t>Generationsskift</a:t>
            </a:r>
            <a:endParaRPr lang="en-US" sz="2400" b="0" i="0" u="none" strike="noStrike" kern="1200" cap="none" spc="0" baseline="0" dirty="0">
              <a:solidFill>
                <a:srgbClr val="000000"/>
              </a:solidFill>
              <a:uFillTx/>
              <a:latin typeface="Calibri"/>
            </a:endParaRPr>
          </a:p>
        </p:txBody>
      </p:sp>
      <p:sp>
        <p:nvSpPr>
          <p:cNvPr id="55" name="Rectángulo 563">
            <a:extLst>
              <a:ext uri="{FF2B5EF4-FFF2-40B4-BE49-F238E27FC236}">
                <a16:creationId xmlns:a16="http://schemas.microsoft.com/office/drawing/2014/main" id="{55E9F34F-1013-D265-5159-2DBFCD169E3B}"/>
              </a:ext>
            </a:extLst>
          </p:cNvPr>
          <p:cNvSpPr/>
          <p:nvPr/>
        </p:nvSpPr>
        <p:spPr>
          <a:xfrm>
            <a:off x="8066562" y="4392399"/>
            <a:ext cx="2953667" cy="2246769"/>
          </a:xfrm>
          <a:prstGeom prst="rect">
            <a:avLst/>
          </a:prstGeom>
          <a:noFill/>
          <a:ln cap="flat">
            <a:noFill/>
            <a:prstDash val="solid"/>
          </a:ln>
        </p:spPr>
        <p:txBody>
          <a:bodyPr vert="horz" wrap="square" lIns="91440" tIns="45720" rIns="91440" bIns="45720" anchor="t"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1200" cap="none" spc="0" baseline="0" dirty="0">
                <a:solidFill>
                  <a:srgbClr val="002060"/>
                </a:solidFill>
                <a:highlight>
                  <a:srgbClr val="FFFFFF"/>
                </a:highlight>
                <a:uFillTx/>
                <a:latin typeface="Calibri"/>
                <a:ea typeface="Calibri"/>
                <a:cs typeface="Calibri"/>
              </a:rPr>
              <a:t>Børn af indvandrere blander ofte forældrenes traditioner med nye kulturelle påvirkninger og skaber dermed unikke, hybride madidentiteter. </a:t>
            </a:r>
            <a:endParaRPr lang="en-US" sz="2000" b="0" i="0" u="none" strike="noStrike" kern="1200" cap="none" spc="0" baseline="0" dirty="0">
              <a:solidFill>
                <a:srgbClr val="000000"/>
              </a:solidFill>
              <a:highlight>
                <a:srgbClr val="FFFFFF"/>
              </a:highlight>
              <a:uFillTx/>
              <a:latin typeface="Calibri"/>
              <a:ea typeface="Calibri"/>
              <a:cs typeface="Calibri"/>
            </a:endParaRPr>
          </a:p>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0" i="0" u="none" strike="noStrike" kern="1200" cap="none" spc="0" baseline="0" dirty="0">
              <a:solidFill>
                <a:srgbClr val="002060"/>
              </a:solidFill>
              <a:highlight>
                <a:srgbClr val="FFFFFF"/>
              </a:highlight>
              <a:uFillTx/>
              <a:latin typeface="Calibri"/>
              <a:ea typeface="Calibri"/>
              <a:cs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0" i="0" u="none" strike="noStrike" kern="1200" cap="none" spc="0" baseline="0" dirty="0">
              <a:solidFill>
                <a:srgbClr val="292668"/>
              </a:solidFill>
              <a:uFillTx/>
              <a:latin typeface="Calibri" pitchFamily="34"/>
              <a:ea typeface="Lato"/>
              <a:cs typeface="Calibri" pitchFamily="34"/>
            </a:endParaRPr>
          </a:p>
        </p:txBody>
      </p:sp>
      <p:sp>
        <p:nvSpPr>
          <p:cNvPr id="56" name="Freeform 432">
            <a:extLst>
              <a:ext uri="{FF2B5EF4-FFF2-40B4-BE49-F238E27FC236}">
                <a16:creationId xmlns:a16="http://schemas.microsoft.com/office/drawing/2014/main" id="{F71FD399-4F19-5025-D2D4-CA4CE5EBA023}"/>
              </a:ext>
            </a:extLst>
          </p:cNvPr>
          <p:cNvSpPr/>
          <p:nvPr/>
        </p:nvSpPr>
        <p:spPr>
          <a:xfrm>
            <a:off x="4245083" y="4032750"/>
            <a:ext cx="290870" cy="354503"/>
          </a:xfrm>
          <a:custGeom>
            <a:avLst/>
            <a:gdLst>
              <a:gd name="f0" fmla="val 10800000"/>
              <a:gd name="f1" fmla="val 5400000"/>
              <a:gd name="f2" fmla="val 360"/>
              <a:gd name="f3" fmla="val 180"/>
              <a:gd name="f4" fmla="val w"/>
              <a:gd name="f5" fmla="val h"/>
              <a:gd name="f6" fmla="val 0"/>
              <a:gd name="f7" fmla="val 564"/>
              <a:gd name="f8" fmla="val 687"/>
              <a:gd name="f9" fmla="val 554"/>
              <a:gd name="f10" fmla="val 536"/>
              <a:gd name="f11" fmla="val 528"/>
              <a:gd name="f12" fmla="val 510"/>
              <a:gd name="f13" fmla="val 457"/>
              <a:gd name="f14" fmla="val 501"/>
              <a:gd name="f15" fmla="val 396"/>
              <a:gd name="f16" fmla="val 492"/>
              <a:gd name="f17" fmla="val 343"/>
              <a:gd name="f18" fmla="val 290"/>
              <a:gd name="f19" fmla="val 246"/>
              <a:gd name="f20" fmla="val 237"/>
              <a:gd name="f21" fmla="val 220"/>
              <a:gd name="f22" fmla="val 211"/>
              <a:gd name="f23" fmla="val 193"/>
              <a:gd name="f24" fmla="val 185"/>
              <a:gd name="f25" fmla="val 167"/>
              <a:gd name="f26" fmla="val 475"/>
              <a:gd name="f27" fmla="val 70"/>
              <a:gd name="f28" fmla="val 387"/>
              <a:gd name="f29" fmla="val 281"/>
              <a:gd name="f30" fmla="val 228"/>
              <a:gd name="f31" fmla="val 176"/>
              <a:gd name="f32" fmla="val 17"/>
              <a:gd name="f33" fmla="val 141"/>
              <a:gd name="f34" fmla="val 44"/>
              <a:gd name="f35" fmla="val 105"/>
              <a:gd name="f36" fmla="val 79"/>
              <a:gd name="f37" fmla="val 114"/>
              <a:gd name="f38" fmla="val 61"/>
              <a:gd name="f39" fmla="val 255"/>
              <a:gd name="f40" fmla="val 264"/>
              <a:gd name="f41" fmla="val 299"/>
              <a:gd name="f42" fmla="val 352"/>
              <a:gd name="f43" fmla="val 404"/>
              <a:gd name="f44" fmla="val 52"/>
              <a:gd name="f45" fmla="val 466"/>
              <a:gd name="f46" fmla="val 35"/>
              <a:gd name="f47" fmla="val 9"/>
              <a:gd name="f48" fmla="val 545"/>
              <a:gd name="f49" fmla="val 563"/>
              <a:gd name="f50" fmla="val 572"/>
              <a:gd name="f51" fmla="val 580"/>
              <a:gd name="f52" fmla="val 589"/>
              <a:gd name="f53" fmla="val 26"/>
              <a:gd name="f54" fmla="val 132"/>
              <a:gd name="f55" fmla="val 616"/>
              <a:gd name="f56" fmla="val 149"/>
              <a:gd name="f57" fmla="val 642"/>
              <a:gd name="f58" fmla="val 660"/>
              <a:gd name="f59" fmla="val 677"/>
              <a:gd name="f60" fmla="val 686"/>
              <a:gd name="f61" fmla="val 316"/>
              <a:gd name="f62" fmla="val 413"/>
              <a:gd name="f63" fmla="val 431"/>
              <a:gd name="f64" fmla="val 448"/>
              <a:gd name="f65" fmla="val 624"/>
              <a:gd name="f66" fmla="val 334"/>
              <a:gd name="f67" fmla="val 633"/>
              <a:gd name="f68" fmla="val 308"/>
              <a:gd name="f69" fmla="val 202"/>
              <a:gd name="f70" fmla="val 184"/>
              <a:gd name="f71" fmla="val 598"/>
              <a:gd name="f72" fmla="val 369"/>
              <a:gd name="f73" fmla="val 97"/>
              <a:gd name="f74" fmla="val 53"/>
              <a:gd name="f75" fmla="val 484"/>
              <a:gd name="f76" fmla="+- 0 0 -90"/>
              <a:gd name="f77" fmla="*/ f4 1 564"/>
              <a:gd name="f78" fmla="*/ f5 1 687"/>
              <a:gd name="f79" fmla="val f6"/>
              <a:gd name="f80" fmla="val f7"/>
              <a:gd name="f81" fmla="val f8"/>
              <a:gd name="f82" fmla="*/ f76 f0 1"/>
              <a:gd name="f83" fmla="+- f81 0 f79"/>
              <a:gd name="f84" fmla="+- f80 0 f79"/>
              <a:gd name="f85" fmla="*/ f82 1 f3"/>
              <a:gd name="f86" fmla="*/ f84 1 564"/>
              <a:gd name="f87" fmla="*/ f83 1 687"/>
              <a:gd name="f88" fmla="*/ 554 f84 1"/>
              <a:gd name="f89" fmla="*/ 536 f83 1"/>
              <a:gd name="f90" fmla="*/ 501 f84 1"/>
              <a:gd name="f91" fmla="*/ 396 f83 1"/>
              <a:gd name="f92" fmla="*/ 492 f84 1"/>
              <a:gd name="f93" fmla="*/ 246 f83 1"/>
              <a:gd name="f94" fmla="*/ 211 f83 1"/>
              <a:gd name="f95" fmla="*/ 167 f83 1"/>
              <a:gd name="f96" fmla="*/ 281 f84 1"/>
              <a:gd name="f97" fmla="*/ 0 f83 1"/>
              <a:gd name="f98" fmla="*/ 141 f84 1"/>
              <a:gd name="f99" fmla="*/ 44 f83 1"/>
              <a:gd name="f100" fmla="*/ 61 f84 1"/>
              <a:gd name="f101" fmla="*/ 255 f83 1"/>
              <a:gd name="f102" fmla="*/ 264 f83 1"/>
              <a:gd name="f103" fmla="*/ 404 f83 1"/>
              <a:gd name="f104" fmla="*/ 9 f84 1"/>
              <a:gd name="f105" fmla="*/ 0 f84 1"/>
              <a:gd name="f106" fmla="*/ 572 f83 1"/>
              <a:gd name="f107" fmla="*/ 26 f84 1"/>
              <a:gd name="f108" fmla="*/ 589 f83 1"/>
              <a:gd name="f109" fmla="*/ 114 f84 1"/>
              <a:gd name="f110" fmla="*/ 176 f84 1"/>
              <a:gd name="f111" fmla="*/ 660 f83 1"/>
              <a:gd name="f112" fmla="*/ 686 f83 1"/>
              <a:gd name="f113" fmla="*/ 387 f84 1"/>
              <a:gd name="f114" fmla="*/ 448 f84 1"/>
              <a:gd name="f115" fmla="*/ 528 f84 1"/>
              <a:gd name="f116" fmla="*/ 563 f84 1"/>
              <a:gd name="f117" fmla="*/ 360 f84 1"/>
              <a:gd name="f118" fmla="*/ 624 f83 1"/>
              <a:gd name="f119" fmla="*/ 642 f83 1"/>
              <a:gd name="f120" fmla="*/ 202 f84 1"/>
              <a:gd name="f121" fmla="*/ 167 f84 1"/>
              <a:gd name="f122" fmla="*/ 396 f84 1"/>
              <a:gd name="f123" fmla="*/ 466 f84 1"/>
              <a:gd name="f124" fmla="*/ 545 f83 1"/>
              <a:gd name="f125" fmla="*/ 52 f84 1"/>
              <a:gd name="f126" fmla="*/ 105 f84 1"/>
              <a:gd name="f127" fmla="*/ 202 f83 1"/>
              <a:gd name="f128" fmla="*/ 176 f83 1"/>
              <a:gd name="f129" fmla="*/ 79 f83 1"/>
              <a:gd name="f130" fmla="*/ 457 f84 1"/>
              <a:gd name="f131" fmla="+- f85 0 f1"/>
              <a:gd name="f132" fmla="*/ f88 1 564"/>
              <a:gd name="f133" fmla="*/ f89 1 687"/>
              <a:gd name="f134" fmla="*/ f90 1 564"/>
              <a:gd name="f135" fmla="*/ f91 1 687"/>
              <a:gd name="f136" fmla="*/ f92 1 564"/>
              <a:gd name="f137" fmla="*/ f93 1 687"/>
              <a:gd name="f138" fmla="*/ f94 1 687"/>
              <a:gd name="f139" fmla="*/ f95 1 687"/>
              <a:gd name="f140" fmla="*/ f96 1 564"/>
              <a:gd name="f141" fmla="*/ f97 1 687"/>
              <a:gd name="f142" fmla="*/ f98 1 564"/>
              <a:gd name="f143" fmla="*/ f99 1 687"/>
              <a:gd name="f144" fmla="*/ f100 1 564"/>
              <a:gd name="f145" fmla="*/ f101 1 687"/>
              <a:gd name="f146" fmla="*/ f102 1 687"/>
              <a:gd name="f147" fmla="*/ f103 1 687"/>
              <a:gd name="f148" fmla="*/ f104 1 564"/>
              <a:gd name="f149" fmla="*/ f105 1 564"/>
              <a:gd name="f150" fmla="*/ f106 1 687"/>
              <a:gd name="f151" fmla="*/ f107 1 564"/>
              <a:gd name="f152" fmla="*/ f108 1 687"/>
              <a:gd name="f153" fmla="*/ f109 1 564"/>
              <a:gd name="f154" fmla="*/ f110 1 564"/>
              <a:gd name="f155" fmla="*/ f111 1 687"/>
              <a:gd name="f156" fmla="*/ f112 1 687"/>
              <a:gd name="f157" fmla="*/ f113 1 564"/>
              <a:gd name="f158" fmla="*/ f114 1 564"/>
              <a:gd name="f159" fmla="*/ f115 1 564"/>
              <a:gd name="f160" fmla="*/ f116 1 564"/>
              <a:gd name="f161" fmla="*/ f117 1 564"/>
              <a:gd name="f162" fmla="*/ f118 1 687"/>
              <a:gd name="f163" fmla="*/ f119 1 687"/>
              <a:gd name="f164" fmla="*/ f120 1 564"/>
              <a:gd name="f165" fmla="*/ f121 1 564"/>
              <a:gd name="f166" fmla="*/ f122 1 564"/>
              <a:gd name="f167" fmla="*/ f123 1 564"/>
              <a:gd name="f168" fmla="*/ f124 1 687"/>
              <a:gd name="f169" fmla="*/ f125 1 564"/>
              <a:gd name="f170" fmla="*/ f126 1 564"/>
              <a:gd name="f171" fmla="*/ f127 1 687"/>
              <a:gd name="f172" fmla="*/ f128 1 687"/>
              <a:gd name="f173" fmla="*/ f129 1 687"/>
              <a:gd name="f174" fmla="*/ f130 1 564"/>
              <a:gd name="f175" fmla="*/ 0 1 f86"/>
              <a:gd name="f176" fmla="*/ f80 1 f86"/>
              <a:gd name="f177" fmla="*/ 0 1 f87"/>
              <a:gd name="f178" fmla="*/ f81 1 f87"/>
              <a:gd name="f179" fmla="*/ f132 1 f86"/>
              <a:gd name="f180" fmla="*/ f133 1 f87"/>
              <a:gd name="f181" fmla="*/ f134 1 f86"/>
              <a:gd name="f182" fmla="*/ f135 1 f87"/>
              <a:gd name="f183" fmla="*/ f136 1 f86"/>
              <a:gd name="f184" fmla="*/ f137 1 f87"/>
              <a:gd name="f185" fmla="*/ f138 1 f87"/>
              <a:gd name="f186" fmla="*/ f139 1 f87"/>
              <a:gd name="f187" fmla="*/ f140 1 f86"/>
              <a:gd name="f188" fmla="*/ f141 1 f87"/>
              <a:gd name="f189" fmla="*/ f142 1 f86"/>
              <a:gd name="f190" fmla="*/ f143 1 f87"/>
              <a:gd name="f191" fmla="*/ f144 1 f86"/>
              <a:gd name="f192" fmla="*/ f145 1 f87"/>
              <a:gd name="f193" fmla="*/ f146 1 f87"/>
              <a:gd name="f194" fmla="*/ f147 1 f87"/>
              <a:gd name="f195" fmla="*/ f148 1 f86"/>
              <a:gd name="f196" fmla="*/ f149 1 f86"/>
              <a:gd name="f197" fmla="*/ f150 1 f87"/>
              <a:gd name="f198" fmla="*/ f151 1 f86"/>
              <a:gd name="f199" fmla="*/ f152 1 f87"/>
              <a:gd name="f200" fmla="*/ f153 1 f86"/>
              <a:gd name="f201" fmla="*/ f154 1 f86"/>
              <a:gd name="f202" fmla="*/ f155 1 f87"/>
              <a:gd name="f203" fmla="*/ f156 1 f87"/>
              <a:gd name="f204" fmla="*/ f157 1 f86"/>
              <a:gd name="f205" fmla="*/ f158 1 f86"/>
              <a:gd name="f206" fmla="*/ f159 1 f86"/>
              <a:gd name="f207" fmla="*/ f160 1 f86"/>
              <a:gd name="f208" fmla="*/ f161 1 f86"/>
              <a:gd name="f209" fmla="*/ f162 1 f87"/>
              <a:gd name="f210" fmla="*/ f163 1 f87"/>
              <a:gd name="f211" fmla="*/ f164 1 f86"/>
              <a:gd name="f212" fmla="*/ f165 1 f86"/>
              <a:gd name="f213" fmla="*/ f166 1 f86"/>
              <a:gd name="f214" fmla="*/ f167 1 f86"/>
              <a:gd name="f215" fmla="*/ f168 1 f87"/>
              <a:gd name="f216" fmla="*/ f169 1 f86"/>
              <a:gd name="f217" fmla="*/ f170 1 f86"/>
              <a:gd name="f218" fmla="*/ f171 1 f87"/>
              <a:gd name="f219" fmla="*/ f172 1 f87"/>
              <a:gd name="f220" fmla="*/ f173 1 f87"/>
              <a:gd name="f221" fmla="*/ f174 1 f86"/>
              <a:gd name="f222" fmla="*/ f175 f77 1"/>
              <a:gd name="f223" fmla="*/ f176 f77 1"/>
              <a:gd name="f224" fmla="*/ f178 f78 1"/>
              <a:gd name="f225" fmla="*/ f177 f78 1"/>
              <a:gd name="f226" fmla="*/ f179 f77 1"/>
              <a:gd name="f227" fmla="*/ f180 f78 1"/>
              <a:gd name="f228" fmla="*/ f181 f77 1"/>
              <a:gd name="f229" fmla="*/ f182 f78 1"/>
              <a:gd name="f230" fmla="*/ f183 f77 1"/>
              <a:gd name="f231" fmla="*/ f184 f78 1"/>
              <a:gd name="f232" fmla="*/ f185 f78 1"/>
              <a:gd name="f233" fmla="*/ f186 f78 1"/>
              <a:gd name="f234" fmla="*/ f187 f77 1"/>
              <a:gd name="f235" fmla="*/ f188 f78 1"/>
              <a:gd name="f236" fmla="*/ f189 f77 1"/>
              <a:gd name="f237" fmla="*/ f190 f78 1"/>
              <a:gd name="f238" fmla="*/ f191 f77 1"/>
              <a:gd name="f239" fmla="*/ f192 f78 1"/>
              <a:gd name="f240" fmla="*/ f193 f78 1"/>
              <a:gd name="f241" fmla="*/ f194 f78 1"/>
              <a:gd name="f242" fmla="*/ f195 f77 1"/>
              <a:gd name="f243" fmla="*/ f196 f77 1"/>
              <a:gd name="f244" fmla="*/ f197 f78 1"/>
              <a:gd name="f245" fmla="*/ f198 f77 1"/>
              <a:gd name="f246" fmla="*/ f199 f78 1"/>
              <a:gd name="f247" fmla="*/ f200 f77 1"/>
              <a:gd name="f248" fmla="*/ f201 f77 1"/>
              <a:gd name="f249" fmla="*/ f202 f78 1"/>
              <a:gd name="f250" fmla="*/ f203 f78 1"/>
              <a:gd name="f251" fmla="*/ f204 f77 1"/>
              <a:gd name="f252" fmla="*/ f205 f77 1"/>
              <a:gd name="f253" fmla="*/ f206 f77 1"/>
              <a:gd name="f254" fmla="*/ f207 f77 1"/>
              <a:gd name="f255" fmla="*/ f208 f77 1"/>
              <a:gd name="f256" fmla="*/ f209 f78 1"/>
              <a:gd name="f257" fmla="*/ f210 f78 1"/>
              <a:gd name="f258" fmla="*/ f211 f77 1"/>
              <a:gd name="f259" fmla="*/ f212 f77 1"/>
              <a:gd name="f260" fmla="*/ f213 f77 1"/>
              <a:gd name="f261" fmla="*/ f214 f77 1"/>
              <a:gd name="f262" fmla="*/ f215 f78 1"/>
              <a:gd name="f263" fmla="*/ f216 f77 1"/>
              <a:gd name="f264" fmla="*/ f217 f77 1"/>
              <a:gd name="f265" fmla="*/ f218 f78 1"/>
              <a:gd name="f266" fmla="*/ f219 f78 1"/>
              <a:gd name="f267" fmla="*/ f220 f78 1"/>
              <a:gd name="f268" fmla="*/ f221 f77 1"/>
            </a:gdLst>
            <a:ahLst/>
            <a:cxnLst>
              <a:cxn ang="3cd4">
                <a:pos x="hc" y="t"/>
              </a:cxn>
              <a:cxn ang="0">
                <a:pos x="r" y="vc"/>
              </a:cxn>
              <a:cxn ang="cd4">
                <a:pos x="hc" y="b"/>
              </a:cxn>
              <a:cxn ang="cd2">
                <a:pos x="l" y="vc"/>
              </a:cxn>
              <a:cxn ang="f131">
                <a:pos x="f226" y="f227"/>
              </a:cxn>
              <a:cxn ang="f131">
                <a:pos x="f226" y="f227"/>
              </a:cxn>
              <a:cxn ang="f131">
                <a:pos x="f228" y="f229"/>
              </a:cxn>
              <a:cxn ang="f131">
                <a:pos x="f230" y="f231"/>
              </a:cxn>
              <a:cxn ang="f131">
                <a:pos x="f230" y="f232"/>
              </a:cxn>
              <a:cxn ang="f131">
                <a:pos x="f230" y="f233"/>
              </a:cxn>
              <a:cxn ang="f131">
                <a:pos x="f234" y="f235"/>
              </a:cxn>
              <a:cxn ang="f131">
                <a:pos x="f236" y="f237"/>
              </a:cxn>
              <a:cxn ang="f131">
                <a:pos x="f238" y="f233"/>
              </a:cxn>
              <a:cxn ang="f131">
                <a:pos x="f238" y="f232"/>
              </a:cxn>
              <a:cxn ang="f131">
                <a:pos x="f238" y="f239"/>
              </a:cxn>
              <a:cxn ang="f131">
                <a:pos x="f238" y="f240"/>
              </a:cxn>
              <a:cxn ang="f131">
                <a:pos x="f238" y="f240"/>
              </a:cxn>
              <a:cxn ang="f131">
                <a:pos x="f238" y="f241"/>
              </a:cxn>
              <a:cxn ang="f131">
                <a:pos x="f242" y="f227"/>
              </a:cxn>
              <a:cxn ang="f131">
                <a:pos x="f243" y="f244"/>
              </a:cxn>
              <a:cxn ang="f131">
                <a:pos x="f245" y="f246"/>
              </a:cxn>
              <a:cxn ang="f131">
                <a:pos x="f245" y="f246"/>
              </a:cxn>
              <a:cxn ang="f131">
                <a:pos x="f247" y="f246"/>
              </a:cxn>
              <a:cxn ang="f131">
                <a:pos x="f248" y="f249"/>
              </a:cxn>
              <a:cxn ang="f131">
                <a:pos x="f234" y="f250"/>
              </a:cxn>
              <a:cxn ang="f131">
                <a:pos x="f251" y="f249"/>
              </a:cxn>
              <a:cxn ang="f131">
                <a:pos x="f252" y="f246"/>
              </a:cxn>
              <a:cxn ang="f131">
                <a:pos x="f253" y="f246"/>
              </a:cxn>
              <a:cxn ang="f131">
                <a:pos x="f253" y="f246"/>
              </a:cxn>
              <a:cxn ang="f131">
                <a:pos x="f254" y="f244"/>
              </a:cxn>
              <a:cxn ang="f131">
                <a:pos x="f226" y="f227"/>
              </a:cxn>
              <a:cxn ang="f131">
                <a:pos x="f255" y="f256"/>
              </a:cxn>
              <a:cxn ang="f131">
                <a:pos x="f255" y="f256"/>
              </a:cxn>
              <a:cxn ang="f131">
                <a:pos x="f234" y="f257"/>
              </a:cxn>
              <a:cxn ang="f131">
                <a:pos x="f258" y="f256"/>
              </a:cxn>
              <a:cxn ang="f131">
                <a:pos x="f259" y="f246"/>
              </a:cxn>
              <a:cxn ang="f131">
                <a:pos x="f234" y="f246"/>
              </a:cxn>
              <a:cxn ang="f131">
                <a:pos x="f260" y="f246"/>
              </a:cxn>
              <a:cxn ang="f131">
                <a:pos x="f255" y="f256"/>
              </a:cxn>
              <a:cxn ang="f131">
                <a:pos x="f261" y="f262"/>
              </a:cxn>
              <a:cxn ang="f131">
                <a:pos x="f261" y="f262"/>
              </a:cxn>
              <a:cxn ang="f131">
                <a:pos x="f261" y="f262"/>
              </a:cxn>
              <a:cxn ang="f131">
                <a:pos x="f234" y="f262"/>
              </a:cxn>
              <a:cxn ang="f131">
                <a:pos x="f263" y="f262"/>
              </a:cxn>
              <a:cxn ang="f131">
                <a:pos x="f264" y="f241"/>
              </a:cxn>
              <a:cxn ang="f131">
                <a:pos x="f264" y="f239"/>
              </a:cxn>
              <a:cxn ang="f131">
                <a:pos x="f264" y="f231"/>
              </a:cxn>
              <a:cxn ang="f131">
                <a:pos x="f264" y="f231"/>
              </a:cxn>
              <a:cxn ang="f131">
                <a:pos x="f264" y="f265"/>
              </a:cxn>
              <a:cxn ang="f131">
                <a:pos x="f264" y="f266"/>
              </a:cxn>
              <a:cxn ang="f131">
                <a:pos x="f259" y="f267"/>
              </a:cxn>
              <a:cxn ang="f131">
                <a:pos x="f234" y="f237"/>
              </a:cxn>
              <a:cxn ang="f131">
                <a:pos x="f252" y="f266"/>
              </a:cxn>
              <a:cxn ang="f131">
                <a:pos x="f252" y="f265"/>
              </a:cxn>
              <a:cxn ang="f131">
                <a:pos x="f252" y="f231"/>
              </a:cxn>
              <a:cxn ang="f131">
                <a:pos x="f268" y="f241"/>
              </a:cxn>
              <a:cxn ang="f131">
                <a:pos x="f228" y="f262"/>
              </a:cxn>
              <a:cxn ang="f131">
                <a:pos x="f261" y="f262"/>
              </a:cxn>
            </a:cxnLst>
            <a:rect l="f222" t="f225" r="f223" b="f224"/>
            <a:pathLst>
              <a:path w="564" h="687">
                <a:moveTo>
                  <a:pt x="f9" y="f10"/>
                </a:moveTo>
                <a:lnTo>
                  <a:pt x="f9" y="f10"/>
                </a:lnTo>
                <a:cubicBezTo>
                  <a:pt x="f11" y="f12"/>
                  <a:pt x="f12" y="f13"/>
                  <a:pt x="f14" y="f15"/>
                </a:cubicBezTo>
                <a:cubicBezTo>
                  <a:pt x="f16" y="f17"/>
                  <a:pt x="f16" y="f18"/>
                  <a:pt x="f16" y="f19"/>
                </a:cubicBezTo>
                <a:cubicBezTo>
                  <a:pt x="f16" y="f20"/>
                  <a:pt x="f16" y="f21"/>
                  <a:pt x="f16" y="f22"/>
                </a:cubicBezTo>
                <a:cubicBezTo>
                  <a:pt x="f14" y="f23"/>
                  <a:pt x="f16" y="f24"/>
                  <a:pt x="f16" y="f25"/>
                </a:cubicBezTo>
                <a:cubicBezTo>
                  <a:pt x="f26" y="f27"/>
                  <a:pt x="f28" y="f6"/>
                  <a:pt x="f29" y="f6"/>
                </a:cubicBezTo>
                <a:cubicBezTo>
                  <a:pt x="f30" y="f6"/>
                  <a:pt x="f31" y="f32"/>
                  <a:pt x="f33" y="f34"/>
                </a:cubicBezTo>
                <a:cubicBezTo>
                  <a:pt x="f35" y="f27"/>
                  <a:pt x="f36" y="f37"/>
                  <a:pt x="f38" y="f25"/>
                </a:cubicBezTo>
                <a:cubicBezTo>
                  <a:pt x="f38" y="f31"/>
                  <a:pt x="f38" y="f23"/>
                  <a:pt x="f38" y="f22"/>
                </a:cubicBezTo>
                <a:cubicBezTo>
                  <a:pt x="f38" y="f21"/>
                  <a:pt x="f38" y="f20"/>
                  <a:pt x="f38" y="f39"/>
                </a:cubicBezTo>
                <a:cubicBezTo>
                  <a:pt x="f38" y="f40"/>
                  <a:pt x="f38" y="f40"/>
                  <a:pt x="f38" y="f40"/>
                </a:cubicBezTo>
                <a:lnTo>
                  <a:pt x="f38" y="f40"/>
                </a:lnTo>
                <a:cubicBezTo>
                  <a:pt x="f38" y="f41"/>
                  <a:pt x="f38" y="f42"/>
                  <a:pt x="f38" y="f43"/>
                </a:cubicBezTo>
                <a:cubicBezTo>
                  <a:pt x="f44" y="f45"/>
                  <a:pt x="f46" y="f12"/>
                  <a:pt x="f47" y="f10"/>
                </a:cubicBezTo>
                <a:cubicBezTo>
                  <a:pt x="f6" y="f48"/>
                  <a:pt x="f6" y="f49"/>
                  <a:pt x="f6" y="f50"/>
                </a:cubicBezTo>
                <a:cubicBezTo>
                  <a:pt x="f47" y="f51"/>
                  <a:pt x="f32" y="f52"/>
                  <a:pt x="f53" y="f52"/>
                </a:cubicBezTo>
                <a:lnTo>
                  <a:pt x="f53" y="f52"/>
                </a:lnTo>
                <a:cubicBezTo>
                  <a:pt x="f37" y="f52"/>
                  <a:pt x="f37" y="f52"/>
                  <a:pt x="f37" y="f52"/>
                </a:cubicBezTo>
                <a:cubicBezTo>
                  <a:pt x="f54" y="f55"/>
                  <a:pt x="f56" y="f57"/>
                  <a:pt x="f31" y="f58"/>
                </a:cubicBezTo>
                <a:cubicBezTo>
                  <a:pt x="f22" y="f59"/>
                  <a:pt x="f19" y="f60"/>
                  <a:pt x="f29" y="f60"/>
                </a:cubicBezTo>
                <a:cubicBezTo>
                  <a:pt x="f61" y="f60"/>
                  <a:pt x="f42" y="f59"/>
                  <a:pt x="f28" y="f58"/>
                </a:cubicBezTo>
                <a:cubicBezTo>
                  <a:pt x="f62" y="f57"/>
                  <a:pt x="f63" y="f55"/>
                  <a:pt x="f64" y="f52"/>
                </a:cubicBezTo>
                <a:cubicBezTo>
                  <a:pt x="f11" y="f52"/>
                  <a:pt x="f11" y="f52"/>
                  <a:pt x="f11" y="f52"/>
                </a:cubicBezTo>
                <a:lnTo>
                  <a:pt x="f11" y="f52"/>
                </a:lnTo>
                <a:cubicBezTo>
                  <a:pt x="f48" y="f52"/>
                  <a:pt x="f9" y="f51"/>
                  <a:pt x="f49" y="f50"/>
                </a:cubicBezTo>
                <a:cubicBezTo>
                  <a:pt x="f49" y="f49"/>
                  <a:pt x="f49" y="f48"/>
                  <a:pt x="f9" y="f10"/>
                </a:cubicBezTo>
                <a:close/>
                <a:moveTo>
                  <a:pt x="f2" y="f65"/>
                </a:moveTo>
                <a:lnTo>
                  <a:pt x="f2" y="f65"/>
                </a:lnTo>
                <a:cubicBezTo>
                  <a:pt x="f66" y="f67"/>
                  <a:pt x="f68" y="f57"/>
                  <a:pt x="f29" y="f57"/>
                </a:cubicBezTo>
                <a:cubicBezTo>
                  <a:pt x="f39" y="f57"/>
                  <a:pt x="f30" y="f67"/>
                  <a:pt x="f69" y="f65"/>
                </a:cubicBezTo>
                <a:cubicBezTo>
                  <a:pt x="f70" y="f55"/>
                  <a:pt x="f31" y="f71"/>
                  <a:pt x="f25" y="f52"/>
                </a:cubicBezTo>
                <a:cubicBezTo>
                  <a:pt x="f29" y="f52"/>
                  <a:pt x="f29" y="f52"/>
                  <a:pt x="f29" y="f52"/>
                </a:cubicBezTo>
                <a:cubicBezTo>
                  <a:pt x="f15" y="f52"/>
                  <a:pt x="f15" y="f52"/>
                  <a:pt x="f15" y="f52"/>
                </a:cubicBezTo>
                <a:cubicBezTo>
                  <a:pt x="f28" y="f71"/>
                  <a:pt x="f72" y="f55"/>
                  <a:pt x="f2" y="f65"/>
                </a:cubicBezTo>
                <a:close/>
                <a:moveTo>
                  <a:pt x="f45" y="f48"/>
                </a:moveTo>
                <a:lnTo>
                  <a:pt x="f45" y="f48"/>
                </a:lnTo>
                <a:lnTo>
                  <a:pt x="f45" y="f48"/>
                </a:lnTo>
                <a:cubicBezTo>
                  <a:pt x="f29" y="f48"/>
                  <a:pt x="f29" y="f48"/>
                  <a:pt x="f29" y="f48"/>
                </a:cubicBezTo>
                <a:cubicBezTo>
                  <a:pt x="f44" y="f48"/>
                  <a:pt x="f44" y="f48"/>
                  <a:pt x="f44" y="f48"/>
                </a:cubicBezTo>
                <a:cubicBezTo>
                  <a:pt x="f36" y="f12"/>
                  <a:pt x="f73" y="f45"/>
                  <a:pt x="f35" y="f43"/>
                </a:cubicBezTo>
                <a:cubicBezTo>
                  <a:pt x="f37" y="f42"/>
                  <a:pt x="f37" y="f18"/>
                  <a:pt x="f35" y="f39"/>
                </a:cubicBezTo>
                <a:cubicBezTo>
                  <a:pt x="f35" y="f19"/>
                  <a:pt x="f35" y="f19"/>
                  <a:pt x="f35" y="f19"/>
                </a:cubicBezTo>
                <a:lnTo>
                  <a:pt x="f35" y="f19"/>
                </a:lnTo>
                <a:cubicBezTo>
                  <a:pt x="f35" y="f30"/>
                  <a:pt x="f35" y="f22"/>
                  <a:pt x="f35" y="f69"/>
                </a:cubicBezTo>
                <a:cubicBezTo>
                  <a:pt x="f35" y="f23"/>
                  <a:pt x="f35" y="f24"/>
                  <a:pt x="f35" y="f31"/>
                </a:cubicBezTo>
                <a:cubicBezTo>
                  <a:pt x="f37" y="f33"/>
                  <a:pt x="f33" y="f35"/>
                  <a:pt x="f25" y="f36"/>
                </a:cubicBezTo>
                <a:cubicBezTo>
                  <a:pt x="f69" y="f74"/>
                  <a:pt x="f20" y="f34"/>
                  <a:pt x="f29" y="f34"/>
                </a:cubicBezTo>
                <a:cubicBezTo>
                  <a:pt x="f2" y="f34"/>
                  <a:pt x="f63" y="f73"/>
                  <a:pt x="f64" y="f31"/>
                </a:cubicBezTo>
                <a:cubicBezTo>
                  <a:pt x="f64" y="f24"/>
                  <a:pt x="f64" y="f23"/>
                  <a:pt x="f64" y="f69"/>
                </a:cubicBezTo>
                <a:cubicBezTo>
                  <a:pt x="f64" y="f21"/>
                  <a:pt x="f64" y="f30"/>
                  <a:pt x="f64" y="f19"/>
                </a:cubicBezTo>
                <a:cubicBezTo>
                  <a:pt x="f64" y="f18"/>
                  <a:pt x="f64" y="f17"/>
                  <a:pt x="f13" y="f43"/>
                </a:cubicBezTo>
                <a:cubicBezTo>
                  <a:pt x="f45" y="f45"/>
                  <a:pt x="f75" y="f12"/>
                  <a:pt x="f14" y="f48"/>
                </a:cubicBezTo>
                <a:lnTo>
                  <a:pt x="f45" y="f48"/>
                </a:lnTo>
                <a:close/>
              </a:path>
            </a:pathLst>
          </a:custGeom>
          <a:solidFill>
            <a:srgbClr val="FFFFFF"/>
          </a:solid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57" name="Freeform 434">
            <a:extLst>
              <a:ext uri="{FF2B5EF4-FFF2-40B4-BE49-F238E27FC236}">
                <a16:creationId xmlns:a16="http://schemas.microsoft.com/office/drawing/2014/main" id="{659B9D54-0E3F-3D3A-F1A6-B22ABFC4B8BB}"/>
              </a:ext>
            </a:extLst>
          </p:cNvPr>
          <p:cNvSpPr/>
          <p:nvPr/>
        </p:nvSpPr>
        <p:spPr>
          <a:xfrm>
            <a:off x="5176793" y="5566446"/>
            <a:ext cx="363592" cy="313602"/>
          </a:xfrm>
          <a:custGeom>
            <a:avLst/>
            <a:gdLst>
              <a:gd name="f0" fmla="val 10800000"/>
              <a:gd name="f1" fmla="val 5400000"/>
              <a:gd name="f2" fmla="val 180"/>
              <a:gd name="f3" fmla="val w"/>
              <a:gd name="f4" fmla="val h"/>
              <a:gd name="f5" fmla="val 0"/>
              <a:gd name="f6" fmla="val 705"/>
              <a:gd name="f7" fmla="val 608"/>
              <a:gd name="f8" fmla="val 352"/>
              <a:gd name="f9" fmla="val 607"/>
              <a:gd name="f10" fmla="val 344"/>
              <a:gd name="f11" fmla="val 335"/>
              <a:gd name="f12" fmla="val 598"/>
              <a:gd name="f13" fmla="val 97"/>
              <a:gd name="f14" fmla="val 370"/>
              <a:gd name="f15" fmla="val 53"/>
              <a:gd name="f16" fmla="val 317"/>
              <a:gd name="f17" fmla="val 18"/>
              <a:gd name="f18" fmla="val 281"/>
              <a:gd name="f19" fmla="val 238"/>
              <a:gd name="f20" fmla="val 185"/>
              <a:gd name="f21" fmla="val 132"/>
              <a:gd name="f22" fmla="val 88"/>
              <a:gd name="f23" fmla="val 282"/>
              <a:gd name="f24" fmla="val 79"/>
              <a:gd name="f25" fmla="val 379"/>
              <a:gd name="f26" fmla="val 414"/>
              <a:gd name="f27" fmla="val 467"/>
              <a:gd name="f28" fmla="val 519"/>
              <a:gd name="f29" fmla="val 563"/>
              <a:gd name="f30" fmla="val 616"/>
              <a:gd name="f31" fmla="val 651"/>
              <a:gd name="f32" fmla="val 686"/>
              <a:gd name="f33" fmla="val 704"/>
              <a:gd name="f34" fmla="val 599"/>
              <a:gd name="f35" fmla="val 361"/>
              <a:gd name="f36" fmla="val 334"/>
              <a:gd name="f37" fmla="val 554"/>
              <a:gd name="f38" fmla="val 572"/>
              <a:gd name="f39" fmla="val 291"/>
              <a:gd name="f40" fmla="val 642"/>
              <a:gd name="f41" fmla="val 264"/>
              <a:gd name="f42" fmla="val 660"/>
              <a:gd name="f43" fmla="val 220"/>
              <a:gd name="f44" fmla="val 150"/>
              <a:gd name="f45" fmla="val 115"/>
              <a:gd name="f46" fmla="val 590"/>
              <a:gd name="f47" fmla="val 555"/>
              <a:gd name="f48" fmla="val 44"/>
              <a:gd name="f49" fmla="val 475"/>
              <a:gd name="f50" fmla="val 440"/>
              <a:gd name="f51" fmla="val 141"/>
              <a:gd name="f52" fmla="val 229"/>
              <a:gd name="f53" fmla="val 62"/>
              <a:gd name="f54" fmla="val 634"/>
              <a:gd name="f55" fmla="val 308"/>
              <a:gd name="f56" fmla="+- 0 0 -90"/>
              <a:gd name="f57" fmla="*/ f3 1 705"/>
              <a:gd name="f58" fmla="*/ f4 1 608"/>
              <a:gd name="f59" fmla="val f5"/>
              <a:gd name="f60" fmla="val f6"/>
              <a:gd name="f61" fmla="val f7"/>
              <a:gd name="f62" fmla="*/ f56 f0 1"/>
              <a:gd name="f63" fmla="+- f61 0 f59"/>
              <a:gd name="f64" fmla="+- f60 0 f59"/>
              <a:gd name="f65" fmla="*/ f62 1 f2"/>
              <a:gd name="f66" fmla="*/ f64 1 705"/>
              <a:gd name="f67" fmla="*/ f63 1 608"/>
              <a:gd name="f68" fmla="*/ 352 f64 1"/>
              <a:gd name="f69" fmla="*/ 607 f63 1"/>
              <a:gd name="f70" fmla="*/ 335 f64 1"/>
              <a:gd name="f71" fmla="*/ 598 f63 1"/>
              <a:gd name="f72" fmla="*/ 97 f64 1"/>
              <a:gd name="f73" fmla="*/ 370 f63 1"/>
              <a:gd name="f74" fmla="*/ 53 f64 1"/>
              <a:gd name="f75" fmla="*/ 317 f63 1"/>
              <a:gd name="f76" fmla="*/ 0 f64 1"/>
              <a:gd name="f77" fmla="*/ 185 f63 1"/>
              <a:gd name="f78" fmla="*/ 53 f63 1"/>
              <a:gd name="f79" fmla="*/ 185 f64 1"/>
              <a:gd name="f80" fmla="*/ 0 f63 1"/>
              <a:gd name="f81" fmla="*/ 317 f64 1"/>
              <a:gd name="f82" fmla="*/ 79 f63 1"/>
              <a:gd name="f83" fmla="*/ 379 f64 1"/>
              <a:gd name="f84" fmla="*/ 519 f64 1"/>
              <a:gd name="f85" fmla="*/ 651 f64 1"/>
              <a:gd name="f86" fmla="*/ 704 f64 1"/>
              <a:gd name="f87" fmla="*/ 607 f64 1"/>
              <a:gd name="f88" fmla="*/ 599 f64 1"/>
              <a:gd name="f89" fmla="*/ 370 f64 1"/>
              <a:gd name="f90" fmla="*/ 132 f64 1"/>
              <a:gd name="f91" fmla="*/ 334 f63 1"/>
              <a:gd name="f92" fmla="*/ 554 f63 1"/>
              <a:gd name="f93" fmla="*/ 572 f64 1"/>
              <a:gd name="f94" fmla="*/ 616 f64 1"/>
              <a:gd name="f95" fmla="*/ 291 f63 1"/>
              <a:gd name="f96" fmla="*/ 660 f64 1"/>
              <a:gd name="f97" fmla="*/ 88 f63 1"/>
              <a:gd name="f98" fmla="*/ 44 f63 1"/>
              <a:gd name="f99" fmla="*/ 414 f64 1"/>
              <a:gd name="f100" fmla="*/ 132 f63 1"/>
              <a:gd name="f101" fmla="*/ 141 f63 1"/>
              <a:gd name="f102" fmla="*/ 291 f64 1"/>
              <a:gd name="f103" fmla="*/ 88 f64 1"/>
              <a:gd name="f104" fmla="*/ 44 f64 1"/>
              <a:gd name="f105" fmla="*/ 634 f64 1"/>
              <a:gd name="f106" fmla="*/ 308 f63 1"/>
              <a:gd name="f107" fmla="+- f65 0 f1"/>
              <a:gd name="f108" fmla="*/ f68 1 705"/>
              <a:gd name="f109" fmla="*/ f69 1 608"/>
              <a:gd name="f110" fmla="*/ f70 1 705"/>
              <a:gd name="f111" fmla="*/ f71 1 608"/>
              <a:gd name="f112" fmla="*/ f72 1 705"/>
              <a:gd name="f113" fmla="*/ f73 1 608"/>
              <a:gd name="f114" fmla="*/ f74 1 705"/>
              <a:gd name="f115" fmla="*/ f75 1 608"/>
              <a:gd name="f116" fmla="*/ f76 1 705"/>
              <a:gd name="f117" fmla="*/ f77 1 608"/>
              <a:gd name="f118" fmla="*/ f78 1 608"/>
              <a:gd name="f119" fmla="*/ f79 1 705"/>
              <a:gd name="f120" fmla="*/ f80 1 608"/>
              <a:gd name="f121" fmla="*/ f81 1 705"/>
              <a:gd name="f122" fmla="*/ f82 1 608"/>
              <a:gd name="f123" fmla="*/ f83 1 705"/>
              <a:gd name="f124" fmla="*/ f84 1 705"/>
              <a:gd name="f125" fmla="*/ f85 1 705"/>
              <a:gd name="f126" fmla="*/ f86 1 705"/>
              <a:gd name="f127" fmla="*/ f87 1 705"/>
              <a:gd name="f128" fmla="*/ f88 1 705"/>
              <a:gd name="f129" fmla="*/ f89 1 705"/>
              <a:gd name="f130" fmla="*/ f90 1 705"/>
              <a:gd name="f131" fmla="*/ f91 1 608"/>
              <a:gd name="f132" fmla="*/ f92 1 608"/>
              <a:gd name="f133" fmla="*/ f93 1 705"/>
              <a:gd name="f134" fmla="*/ f94 1 705"/>
              <a:gd name="f135" fmla="*/ f95 1 608"/>
              <a:gd name="f136" fmla="*/ f96 1 705"/>
              <a:gd name="f137" fmla="*/ f97 1 608"/>
              <a:gd name="f138" fmla="*/ f98 1 608"/>
              <a:gd name="f139" fmla="*/ f99 1 705"/>
              <a:gd name="f140" fmla="*/ f100 1 608"/>
              <a:gd name="f141" fmla="*/ f101 1 608"/>
              <a:gd name="f142" fmla="*/ f102 1 705"/>
              <a:gd name="f143" fmla="*/ f103 1 705"/>
              <a:gd name="f144" fmla="*/ f104 1 705"/>
              <a:gd name="f145" fmla="*/ f105 1 705"/>
              <a:gd name="f146" fmla="*/ f106 1 608"/>
              <a:gd name="f147" fmla="*/ 0 1 f66"/>
              <a:gd name="f148" fmla="*/ f60 1 f66"/>
              <a:gd name="f149" fmla="*/ 0 1 f67"/>
              <a:gd name="f150" fmla="*/ f61 1 f67"/>
              <a:gd name="f151" fmla="*/ f108 1 f66"/>
              <a:gd name="f152" fmla="*/ f109 1 f67"/>
              <a:gd name="f153" fmla="*/ f110 1 f66"/>
              <a:gd name="f154" fmla="*/ f111 1 f67"/>
              <a:gd name="f155" fmla="*/ f112 1 f66"/>
              <a:gd name="f156" fmla="*/ f113 1 f67"/>
              <a:gd name="f157" fmla="*/ f114 1 f66"/>
              <a:gd name="f158" fmla="*/ f115 1 f67"/>
              <a:gd name="f159" fmla="*/ f116 1 f66"/>
              <a:gd name="f160" fmla="*/ f117 1 f67"/>
              <a:gd name="f161" fmla="*/ f118 1 f67"/>
              <a:gd name="f162" fmla="*/ f119 1 f66"/>
              <a:gd name="f163" fmla="*/ f120 1 f67"/>
              <a:gd name="f164" fmla="*/ f121 1 f66"/>
              <a:gd name="f165" fmla="*/ f122 1 f67"/>
              <a:gd name="f166" fmla="*/ f123 1 f66"/>
              <a:gd name="f167" fmla="*/ f124 1 f66"/>
              <a:gd name="f168" fmla="*/ f125 1 f66"/>
              <a:gd name="f169" fmla="*/ f126 1 f66"/>
              <a:gd name="f170" fmla="*/ f127 1 f66"/>
              <a:gd name="f171" fmla="*/ f128 1 f66"/>
              <a:gd name="f172" fmla="*/ f129 1 f66"/>
              <a:gd name="f173" fmla="*/ f130 1 f66"/>
              <a:gd name="f174" fmla="*/ f131 1 f67"/>
              <a:gd name="f175" fmla="*/ f132 1 f67"/>
              <a:gd name="f176" fmla="*/ f133 1 f66"/>
              <a:gd name="f177" fmla="*/ f134 1 f66"/>
              <a:gd name="f178" fmla="*/ f135 1 f67"/>
              <a:gd name="f179" fmla="*/ f136 1 f66"/>
              <a:gd name="f180" fmla="*/ f137 1 f67"/>
              <a:gd name="f181" fmla="*/ f138 1 f67"/>
              <a:gd name="f182" fmla="*/ f139 1 f66"/>
              <a:gd name="f183" fmla="*/ f140 1 f67"/>
              <a:gd name="f184" fmla="*/ f141 1 f67"/>
              <a:gd name="f185" fmla="*/ f142 1 f66"/>
              <a:gd name="f186" fmla="*/ f143 1 f66"/>
              <a:gd name="f187" fmla="*/ f144 1 f66"/>
              <a:gd name="f188" fmla="*/ f145 1 f66"/>
              <a:gd name="f189" fmla="*/ f146 1 f67"/>
              <a:gd name="f190" fmla="*/ f147 f57 1"/>
              <a:gd name="f191" fmla="*/ f148 f57 1"/>
              <a:gd name="f192" fmla="*/ f150 f58 1"/>
              <a:gd name="f193" fmla="*/ f149 f58 1"/>
              <a:gd name="f194" fmla="*/ f151 f57 1"/>
              <a:gd name="f195" fmla="*/ f152 f58 1"/>
              <a:gd name="f196" fmla="*/ f153 f57 1"/>
              <a:gd name="f197" fmla="*/ f154 f58 1"/>
              <a:gd name="f198" fmla="*/ f155 f57 1"/>
              <a:gd name="f199" fmla="*/ f156 f58 1"/>
              <a:gd name="f200" fmla="*/ f157 f57 1"/>
              <a:gd name="f201" fmla="*/ f158 f58 1"/>
              <a:gd name="f202" fmla="*/ f159 f57 1"/>
              <a:gd name="f203" fmla="*/ f160 f58 1"/>
              <a:gd name="f204" fmla="*/ f161 f58 1"/>
              <a:gd name="f205" fmla="*/ f162 f57 1"/>
              <a:gd name="f206" fmla="*/ f163 f58 1"/>
              <a:gd name="f207" fmla="*/ f164 f57 1"/>
              <a:gd name="f208" fmla="*/ f165 f58 1"/>
              <a:gd name="f209" fmla="*/ f166 f57 1"/>
              <a:gd name="f210" fmla="*/ f167 f57 1"/>
              <a:gd name="f211" fmla="*/ f168 f57 1"/>
              <a:gd name="f212" fmla="*/ f169 f57 1"/>
              <a:gd name="f213" fmla="*/ f170 f57 1"/>
              <a:gd name="f214" fmla="*/ f171 f57 1"/>
              <a:gd name="f215" fmla="*/ f172 f57 1"/>
              <a:gd name="f216" fmla="*/ f173 f57 1"/>
              <a:gd name="f217" fmla="*/ f174 f58 1"/>
              <a:gd name="f218" fmla="*/ f175 f58 1"/>
              <a:gd name="f219" fmla="*/ f176 f57 1"/>
              <a:gd name="f220" fmla="*/ f177 f57 1"/>
              <a:gd name="f221" fmla="*/ f178 f58 1"/>
              <a:gd name="f222" fmla="*/ f179 f57 1"/>
              <a:gd name="f223" fmla="*/ f180 f58 1"/>
              <a:gd name="f224" fmla="*/ f181 f58 1"/>
              <a:gd name="f225" fmla="*/ f182 f57 1"/>
              <a:gd name="f226" fmla="*/ f183 f58 1"/>
              <a:gd name="f227" fmla="*/ f184 f58 1"/>
              <a:gd name="f228" fmla="*/ f185 f57 1"/>
              <a:gd name="f229" fmla="*/ f186 f57 1"/>
              <a:gd name="f230" fmla="*/ f187 f57 1"/>
              <a:gd name="f231" fmla="*/ f188 f57 1"/>
              <a:gd name="f232" fmla="*/ f189 f58 1"/>
            </a:gdLst>
            <a:ahLst/>
            <a:cxnLst>
              <a:cxn ang="3cd4">
                <a:pos x="hc" y="t"/>
              </a:cxn>
              <a:cxn ang="0">
                <a:pos x="r" y="vc"/>
              </a:cxn>
              <a:cxn ang="cd4">
                <a:pos x="hc" y="b"/>
              </a:cxn>
              <a:cxn ang="cd2">
                <a:pos x="l" y="vc"/>
              </a:cxn>
              <a:cxn ang="f107">
                <a:pos x="f194" y="f195"/>
              </a:cxn>
              <a:cxn ang="f107">
                <a:pos x="f194" y="f195"/>
              </a:cxn>
              <a:cxn ang="f107">
                <a:pos x="f196" y="f197"/>
              </a:cxn>
              <a:cxn ang="f107">
                <a:pos x="f198" y="f199"/>
              </a:cxn>
              <a:cxn ang="f107">
                <a:pos x="f198" y="f199"/>
              </a:cxn>
              <a:cxn ang="f107">
                <a:pos x="f200" y="f201"/>
              </a:cxn>
              <a:cxn ang="f107">
                <a:pos x="f202" y="f203"/>
              </a:cxn>
              <a:cxn ang="f107">
                <a:pos x="f200" y="f204"/>
              </a:cxn>
              <a:cxn ang="f107">
                <a:pos x="f205" y="f206"/>
              </a:cxn>
              <a:cxn ang="f107">
                <a:pos x="f207" y="f204"/>
              </a:cxn>
              <a:cxn ang="f107">
                <a:pos x="f194" y="f208"/>
              </a:cxn>
              <a:cxn ang="f107">
                <a:pos x="f209" y="f204"/>
              </a:cxn>
              <a:cxn ang="f107">
                <a:pos x="f210" y="f206"/>
              </a:cxn>
              <a:cxn ang="f107">
                <a:pos x="f211" y="f204"/>
              </a:cxn>
              <a:cxn ang="f107">
                <a:pos x="f212" y="f203"/>
              </a:cxn>
              <a:cxn ang="f107">
                <a:pos x="f211" y="f201"/>
              </a:cxn>
              <a:cxn ang="f107">
                <a:pos x="f211" y="f201"/>
              </a:cxn>
              <a:cxn ang="f107">
                <a:pos x="f213" y="f199"/>
              </a:cxn>
              <a:cxn ang="f107">
                <a:pos x="f214" y="f199"/>
              </a:cxn>
              <a:cxn ang="f107">
                <a:pos x="f215" y="f197"/>
              </a:cxn>
              <a:cxn ang="f107">
                <a:pos x="f194" y="f195"/>
              </a:cxn>
              <a:cxn ang="f107">
                <a:pos x="f216" y="f217"/>
              </a:cxn>
              <a:cxn ang="f107">
                <a:pos x="f216" y="f217"/>
              </a:cxn>
              <a:cxn ang="f107">
                <a:pos x="f194" y="f218"/>
              </a:cxn>
              <a:cxn ang="f107">
                <a:pos x="f219" y="f217"/>
              </a:cxn>
              <a:cxn ang="f107">
                <a:pos x="f219" y="f217"/>
              </a:cxn>
              <a:cxn ang="f107">
                <a:pos x="f220" y="f221"/>
              </a:cxn>
              <a:cxn ang="f107">
                <a:pos x="f222" y="f203"/>
              </a:cxn>
              <a:cxn ang="f107">
                <a:pos x="f220" y="f223"/>
              </a:cxn>
              <a:cxn ang="f107">
                <a:pos x="f210" y="f224"/>
              </a:cxn>
              <a:cxn ang="f107">
                <a:pos x="f225" y="f223"/>
              </a:cxn>
              <a:cxn ang="f107">
                <a:pos x="f215" y="f226"/>
              </a:cxn>
              <a:cxn ang="f107">
                <a:pos x="f194" y="f227"/>
              </a:cxn>
              <a:cxn ang="f107">
                <a:pos x="f196" y="f226"/>
              </a:cxn>
              <a:cxn ang="f107">
                <a:pos x="f228" y="f223"/>
              </a:cxn>
              <a:cxn ang="f107">
                <a:pos x="f205" y="f224"/>
              </a:cxn>
              <a:cxn ang="f107">
                <a:pos x="f229" y="f223"/>
              </a:cxn>
              <a:cxn ang="f107">
                <a:pos x="f230" y="f203"/>
              </a:cxn>
              <a:cxn ang="f107">
                <a:pos x="f229" y="f221"/>
              </a:cxn>
              <a:cxn ang="f107">
                <a:pos x="f216" y="f217"/>
              </a:cxn>
              <a:cxn ang="f107">
                <a:pos x="f231" y="f232"/>
              </a:cxn>
              <a:cxn ang="f107">
                <a:pos x="f231" y="f232"/>
              </a:cxn>
            </a:cxnLst>
            <a:rect l="f190" t="f193" r="f191" b="f192"/>
            <a:pathLst>
              <a:path w="705" h="608">
                <a:moveTo>
                  <a:pt x="f8" y="f9"/>
                </a:moveTo>
                <a:lnTo>
                  <a:pt x="f8" y="f9"/>
                </a:lnTo>
                <a:cubicBezTo>
                  <a:pt x="f10" y="f9"/>
                  <a:pt x="f10" y="f9"/>
                  <a:pt x="f11" y="f12"/>
                </a:cubicBezTo>
                <a:cubicBezTo>
                  <a:pt x="f13" y="f14"/>
                  <a:pt x="f13" y="f14"/>
                  <a:pt x="f13" y="f14"/>
                </a:cubicBezTo>
                <a:lnTo>
                  <a:pt x="f13" y="f14"/>
                </a:lnTo>
                <a:cubicBezTo>
                  <a:pt x="f15" y="f16"/>
                  <a:pt x="f15" y="f16"/>
                  <a:pt x="f15" y="f16"/>
                </a:cubicBezTo>
                <a:cubicBezTo>
                  <a:pt x="f17" y="f18"/>
                  <a:pt x="f5" y="f19"/>
                  <a:pt x="f5" y="f20"/>
                </a:cubicBezTo>
                <a:cubicBezTo>
                  <a:pt x="f5" y="f21"/>
                  <a:pt x="f17" y="f22"/>
                  <a:pt x="f15" y="f15"/>
                </a:cubicBezTo>
                <a:cubicBezTo>
                  <a:pt x="f22" y="f17"/>
                  <a:pt x="f21" y="f5"/>
                  <a:pt x="f20" y="f5"/>
                </a:cubicBezTo>
                <a:cubicBezTo>
                  <a:pt x="f19" y="f5"/>
                  <a:pt x="f23" y="f17"/>
                  <a:pt x="f16" y="f15"/>
                </a:cubicBezTo>
                <a:cubicBezTo>
                  <a:pt x="f8" y="f24"/>
                  <a:pt x="f8" y="f24"/>
                  <a:pt x="f8" y="f24"/>
                </a:cubicBezTo>
                <a:cubicBezTo>
                  <a:pt x="f25" y="f15"/>
                  <a:pt x="f25" y="f15"/>
                  <a:pt x="f25" y="f15"/>
                </a:cubicBezTo>
                <a:cubicBezTo>
                  <a:pt x="f26" y="f17"/>
                  <a:pt x="f27" y="f5"/>
                  <a:pt x="f28" y="f5"/>
                </a:cubicBezTo>
                <a:cubicBezTo>
                  <a:pt x="f29" y="f5"/>
                  <a:pt x="f30" y="f17"/>
                  <a:pt x="f31" y="f15"/>
                </a:cubicBezTo>
                <a:cubicBezTo>
                  <a:pt x="f32" y="f22"/>
                  <a:pt x="f33" y="f21"/>
                  <a:pt x="f33" y="f20"/>
                </a:cubicBezTo>
                <a:cubicBezTo>
                  <a:pt x="f33" y="f19"/>
                  <a:pt x="f32" y="f18"/>
                  <a:pt x="f31" y="f16"/>
                </a:cubicBezTo>
                <a:lnTo>
                  <a:pt x="f31" y="f16"/>
                </a:lnTo>
                <a:cubicBezTo>
                  <a:pt x="f9" y="f14"/>
                  <a:pt x="f9" y="f14"/>
                  <a:pt x="f9" y="f14"/>
                </a:cubicBezTo>
                <a:lnTo>
                  <a:pt x="f34" y="f14"/>
                </a:lnTo>
                <a:cubicBezTo>
                  <a:pt x="f14" y="f12"/>
                  <a:pt x="f14" y="f12"/>
                  <a:pt x="f14" y="f12"/>
                </a:cubicBezTo>
                <a:cubicBezTo>
                  <a:pt x="f35" y="f9"/>
                  <a:pt x="f35" y="f9"/>
                  <a:pt x="f8" y="f9"/>
                </a:cubicBezTo>
                <a:close/>
                <a:moveTo>
                  <a:pt x="f21" y="f36"/>
                </a:moveTo>
                <a:lnTo>
                  <a:pt x="f21" y="f36"/>
                </a:lnTo>
                <a:cubicBezTo>
                  <a:pt x="f8" y="f37"/>
                  <a:pt x="f8" y="f37"/>
                  <a:pt x="f8" y="f37"/>
                </a:cubicBezTo>
                <a:cubicBezTo>
                  <a:pt x="f38" y="f36"/>
                  <a:pt x="f38" y="f36"/>
                  <a:pt x="f38" y="f36"/>
                </a:cubicBezTo>
                <a:lnTo>
                  <a:pt x="f38" y="f36"/>
                </a:lnTo>
                <a:cubicBezTo>
                  <a:pt x="f30" y="f39"/>
                  <a:pt x="f30" y="f39"/>
                  <a:pt x="f30" y="f39"/>
                </a:cubicBezTo>
                <a:cubicBezTo>
                  <a:pt x="f40" y="f41"/>
                  <a:pt x="f42" y="f43"/>
                  <a:pt x="f42" y="f20"/>
                </a:cubicBezTo>
                <a:cubicBezTo>
                  <a:pt x="f42" y="f44"/>
                  <a:pt x="f40" y="f45"/>
                  <a:pt x="f30" y="f22"/>
                </a:cubicBezTo>
                <a:cubicBezTo>
                  <a:pt x="f46" y="f15"/>
                  <a:pt x="f47" y="f48"/>
                  <a:pt x="f28" y="f48"/>
                </a:cubicBezTo>
                <a:cubicBezTo>
                  <a:pt x="f49" y="f48"/>
                  <a:pt x="f50" y="f15"/>
                  <a:pt x="f26" y="f22"/>
                </a:cubicBezTo>
                <a:cubicBezTo>
                  <a:pt x="f14" y="f21"/>
                  <a:pt x="f14" y="f21"/>
                  <a:pt x="f14" y="f21"/>
                </a:cubicBezTo>
                <a:cubicBezTo>
                  <a:pt x="f35" y="f21"/>
                  <a:pt x="f35" y="f51"/>
                  <a:pt x="f8" y="f51"/>
                </a:cubicBezTo>
                <a:cubicBezTo>
                  <a:pt x="f10" y="f51"/>
                  <a:pt x="f10" y="f21"/>
                  <a:pt x="f11" y="f21"/>
                </a:cubicBezTo>
                <a:cubicBezTo>
                  <a:pt x="f39" y="f22"/>
                  <a:pt x="f39" y="f22"/>
                  <a:pt x="f39" y="f22"/>
                </a:cubicBezTo>
                <a:cubicBezTo>
                  <a:pt x="f41" y="f15"/>
                  <a:pt x="f52" y="f48"/>
                  <a:pt x="f20" y="f48"/>
                </a:cubicBezTo>
                <a:cubicBezTo>
                  <a:pt x="f44" y="f48"/>
                  <a:pt x="f45" y="f15"/>
                  <a:pt x="f22" y="f22"/>
                </a:cubicBezTo>
                <a:cubicBezTo>
                  <a:pt x="f53" y="f45"/>
                  <a:pt x="f48" y="f44"/>
                  <a:pt x="f48" y="f20"/>
                </a:cubicBezTo>
                <a:cubicBezTo>
                  <a:pt x="f48" y="f43"/>
                  <a:pt x="f53" y="f41"/>
                  <a:pt x="f22" y="f39"/>
                </a:cubicBezTo>
                <a:cubicBezTo>
                  <a:pt x="f21" y="f36"/>
                  <a:pt x="f21" y="f36"/>
                  <a:pt x="f21" y="f36"/>
                </a:cubicBezTo>
                <a:close/>
                <a:moveTo>
                  <a:pt x="f54" y="f55"/>
                </a:moveTo>
                <a:lnTo>
                  <a:pt x="f54" y="f55"/>
                </a:lnTo>
                <a:close/>
              </a:path>
            </a:pathLst>
          </a:custGeom>
          <a:solidFill>
            <a:srgbClr val="FFFFFF"/>
          </a:solid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grpSp>
        <p:nvGrpSpPr>
          <p:cNvPr id="58" name="Group 69">
            <a:extLst>
              <a:ext uri="{FF2B5EF4-FFF2-40B4-BE49-F238E27FC236}">
                <a16:creationId xmlns:a16="http://schemas.microsoft.com/office/drawing/2014/main" id="{DA5236B4-67BD-EB24-08BF-45F44820B3B1}"/>
              </a:ext>
            </a:extLst>
          </p:cNvPr>
          <p:cNvGrpSpPr/>
          <p:nvPr/>
        </p:nvGrpSpPr>
        <p:grpSpPr>
          <a:xfrm>
            <a:off x="5239155" y="2611325"/>
            <a:ext cx="227246" cy="359048"/>
            <a:chOff x="5239155" y="2611325"/>
            <a:chExt cx="227246" cy="359048"/>
          </a:xfrm>
        </p:grpSpPr>
        <p:sp>
          <p:nvSpPr>
            <p:cNvPr id="59" name="Freeform 436">
              <a:extLst>
                <a:ext uri="{FF2B5EF4-FFF2-40B4-BE49-F238E27FC236}">
                  <a16:creationId xmlns:a16="http://schemas.microsoft.com/office/drawing/2014/main" id="{0B6ADA7E-EEA8-064F-B8D7-6AF354A0A637}"/>
                </a:ext>
              </a:extLst>
            </p:cNvPr>
            <p:cNvSpPr/>
            <p:nvPr/>
          </p:nvSpPr>
          <p:spPr>
            <a:xfrm>
              <a:off x="5239155" y="2611325"/>
              <a:ext cx="227246" cy="359048"/>
            </a:xfrm>
            <a:custGeom>
              <a:avLst/>
              <a:gdLst>
                <a:gd name="f0" fmla="val 10800000"/>
                <a:gd name="f1" fmla="val 5400000"/>
                <a:gd name="f2" fmla="val 180"/>
                <a:gd name="f3" fmla="val w"/>
                <a:gd name="f4" fmla="val h"/>
                <a:gd name="f5" fmla="val 0"/>
                <a:gd name="f6" fmla="val 441"/>
                <a:gd name="f7" fmla="val 696"/>
                <a:gd name="f8" fmla="val 220"/>
                <a:gd name="f9" fmla="val 695"/>
                <a:gd name="f10" fmla="val 212"/>
                <a:gd name="f11" fmla="val 687"/>
                <a:gd name="f12" fmla="val 203"/>
                <a:gd name="f13" fmla="val 150"/>
                <a:gd name="f14" fmla="val 599"/>
                <a:gd name="f15" fmla="val 106"/>
                <a:gd name="f16" fmla="val 502"/>
                <a:gd name="f17" fmla="val 36"/>
                <a:gd name="f18" fmla="val 370"/>
                <a:gd name="f19" fmla="val 273"/>
                <a:gd name="f20" fmla="val 97"/>
                <a:gd name="f21" fmla="val 343"/>
                <a:gd name="f22" fmla="val 440"/>
                <a:gd name="f23" fmla="val 405"/>
                <a:gd name="f24" fmla="val 291"/>
                <a:gd name="f25" fmla="val 247"/>
                <a:gd name="f26" fmla="val 238"/>
                <a:gd name="f27" fmla="val 229"/>
                <a:gd name="f28" fmla="val 44"/>
                <a:gd name="f29" fmla="val 123"/>
                <a:gd name="f30" fmla="val 124"/>
                <a:gd name="f31" fmla="val 255"/>
                <a:gd name="f32" fmla="val 62"/>
                <a:gd name="f33" fmla="val 326"/>
                <a:gd name="f34" fmla="val 141"/>
                <a:gd name="f35" fmla="val 484"/>
                <a:gd name="f36" fmla="val 176"/>
                <a:gd name="f37" fmla="val 546"/>
                <a:gd name="f38" fmla="val 625"/>
                <a:gd name="f39" fmla="val 299"/>
                <a:gd name="f40" fmla="val 378"/>
                <a:gd name="f41" fmla="val 396"/>
                <a:gd name="f42" fmla="val 317"/>
                <a:gd name="f43" fmla="+- 0 0 -90"/>
                <a:gd name="f44" fmla="*/ f3 1 441"/>
                <a:gd name="f45" fmla="*/ f4 1 696"/>
                <a:gd name="f46" fmla="val f5"/>
                <a:gd name="f47" fmla="val f6"/>
                <a:gd name="f48" fmla="val f7"/>
                <a:gd name="f49" fmla="*/ f43 f0 1"/>
                <a:gd name="f50" fmla="+- f48 0 f46"/>
                <a:gd name="f51" fmla="+- f47 0 f46"/>
                <a:gd name="f52" fmla="*/ f49 1 f2"/>
                <a:gd name="f53" fmla="*/ f51 1 441"/>
                <a:gd name="f54" fmla="*/ f50 1 696"/>
                <a:gd name="f55" fmla="*/ 220 f51 1"/>
                <a:gd name="f56" fmla="*/ 695 f50 1"/>
                <a:gd name="f57" fmla="*/ 203 f51 1"/>
                <a:gd name="f58" fmla="*/ 687 f50 1"/>
                <a:gd name="f59" fmla="*/ 106 f51 1"/>
                <a:gd name="f60" fmla="*/ 502 f50 1"/>
                <a:gd name="f61" fmla="*/ 0 f51 1"/>
                <a:gd name="f62" fmla="*/ 220 f50 1"/>
                <a:gd name="f63" fmla="*/ 0 f50 1"/>
                <a:gd name="f64" fmla="*/ 440 f51 1"/>
                <a:gd name="f65" fmla="*/ 343 f51 1"/>
                <a:gd name="f66" fmla="*/ 238 f51 1"/>
                <a:gd name="f67" fmla="*/ 44 f50 1"/>
                <a:gd name="f68" fmla="*/ 44 f51 1"/>
                <a:gd name="f69" fmla="*/ 141 f51 1"/>
                <a:gd name="f70" fmla="*/ 484 f50 1"/>
                <a:gd name="f71" fmla="*/ 625 f50 1"/>
                <a:gd name="f72" fmla="*/ 299 f51 1"/>
                <a:gd name="f73" fmla="*/ 396 f51 1"/>
                <a:gd name="f74" fmla="+- f52 0 f1"/>
                <a:gd name="f75" fmla="*/ f55 1 441"/>
                <a:gd name="f76" fmla="*/ f56 1 696"/>
                <a:gd name="f77" fmla="*/ f57 1 441"/>
                <a:gd name="f78" fmla="*/ f58 1 696"/>
                <a:gd name="f79" fmla="*/ f59 1 441"/>
                <a:gd name="f80" fmla="*/ f60 1 696"/>
                <a:gd name="f81" fmla="*/ f61 1 441"/>
                <a:gd name="f82" fmla="*/ f62 1 696"/>
                <a:gd name="f83" fmla="*/ f63 1 696"/>
                <a:gd name="f84" fmla="*/ f64 1 441"/>
                <a:gd name="f85" fmla="*/ f65 1 441"/>
                <a:gd name="f86" fmla="*/ f66 1 441"/>
                <a:gd name="f87" fmla="*/ f67 1 696"/>
                <a:gd name="f88" fmla="*/ f68 1 441"/>
                <a:gd name="f89" fmla="*/ f69 1 441"/>
                <a:gd name="f90" fmla="*/ f70 1 696"/>
                <a:gd name="f91" fmla="*/ f71 1 696"/>
                <a:gd name="f92" fmla="*/ f72 1 441"/>
                <a:gd name="f93" fmla="*/ f73 1 441"/>
                <a:gd name="f94" fmla="*/ 0 1 f53"/>
                <a:gd name="f95" fmla="*/ f47 1 f53"/>
                <a:gd name="f96" fmla="*/ 0 1 f54"/>
                <a:gd name="f97" fmla="*/ f48 1 f54"/>
                <a:gd name="f98" fmla="*/ f75 1 f53"/>
                <a:gd name="f99" fmla="*/ f76 1 f54"/>
                <a:gd name="f100" fmla="*/ f77 1 f53"/>
                <a:gd name="f101" fmla="*/ f78 1 f54"/>
                <a:gd name="f102" fmla="*/ f79 1 f53"/>
                <a:gd name="f103" fmla="*/ f80 1 f54"/>
                <a:gd name="f104" fmla="*/ f81 1 f53"/>
                <a:gd name="f105" fmla="*/ f82 1 f54"/>
                <a:gd name="f106" fmla="*/ f83 1 f54"/>
                <a:gd name="f107" fmla="*/ f84 1 f53"/>
                <a:gd name="f108" fmla="*/ f85 1 f53"/>
                <a:gd name="f109" fmla="*/ f86 1 f53"/>
                <a:gd name="f110" fmla="*/ f87 1 f54"/>
                <a:gd name="f111" fmla="*/ f88 1 f53"/>
                <a:gd name="f112" fmla="*/ f89 1 f53"/>
                <a:gd name="f113" fmla="*/ f90 1 f54"/>
                <a:gd name="f114" fmla="*/ f91 1 f54"/>
                <a:gd name="f115" fmla="*/ f92 1 f53"/>
                <a:gd name="f116" fmla="*/ f93 1 f53"/>
                <a:gd name="f117" fmla="*/ f94 f44 1"/>
                <a:gd name="f118" fmla="*/ f95 f44 1"/>
                <a:gd name="f119" fmla="*/ f97 f45 1"/>
                <a:gd name="f120" fmla="*/ f96 f45 1"/>
                <a:gd name="f121" fmla="*/ f98 f44 1"/>
                <a:gd name="f122" fmla="*/ f99 f45 1"/>
                <a:gd name="f123" fmla="*/ f100 f44 1"/>
                <a:gd name="f124" fmla="*/ f101 f45 1"/>
                <a:gd name="f125" fmla="*/ f102 f44 1"/>
                <a:gd name="f126" fmla="*/ f103 f45 1"/>
                <a:gd name="f127" fmla="*/ f104 f44 1"/>
                <a:gd name="f128" fmla="*/ f105 f45 1"/>
                <a:gd name="f129" fmla="*/ f106 f45 1"/>
                <a:gd name="f130" fmla="*/ f107 f44 1"/>
                <a:gd name="f131" fmla="*/ f108 f44 1"/>
                <a:gd name="f132" fmla="*/ f109 f44 1"/>
                <a:gd name="f133" fmla="*/ f110 f45 1"/>
                <a:gd name="f134" fmla="*/ f111 f44 1"/>
                <a:gd name="f135" fmla="*/ f112 f44 1"/>
                <a:gd name="f136" fmla="*/ f113 f45 1"/>
                <a:gd name="f137" fmla="*/ f114 f45 1"/>
                <a:gd name="f138" fmla="*/ f115 f44 1"/>
                <a:gd name="f139" fmla="*/ f116 f44 1"/>
              </a:gdLst>
              <a:ahLst/>
              <a:cxnLst>
                <a:cxn ang="3cd4">
                  <a:pos x="hc" y="t"/>
                </a:cxn>
                <a:cxn ang="0">
                  <a:pos x="r" y="vc"/>
                </a:cxn>
                <a:cxn ang="cd4">
                  <a:pos x="hc" y="b"/>
                </a:cxn>
                <a:cxn ang="cd2">
                  <a:pos x="l" y="vc"/>
                </a:cxn>
                <a:cxn ang="f74">
                  <a:pos x="f121" y="f122"/>
                </a:cxn>
                <a:cxn ang="f74">
                  <a:pos x="f121" y="f122"/>
                </a:cxn>
                <a:cxn ang="f74">
                  <a:pos x="f123" y="f124"/>
                </a:cxn>
                <a:cxn ang="f74">
                  <a:pos x="f125" y="f126"/>
                </a:cxn>
                <a:cxn ang="f74">
                  <a:pos x="f127" y="f128"/>
                </a:cxn>
                <a:cxn ang="f74">
                  <a:pos x="f121" y="f129"/>
                </a:cxn>
                <a:cxn ang="f74">
                  <a:pos x="f130" y="f128"/>
                </a:cxn>
                <a:cxn ang="f74">
                  <a:pos x="f131" y="f126"/>
                </a:cxn>
                <a:cxn ang="f74">
                  <a:pos x="f132" y="f124"/>
                </a:cxn>
                <a:cxn ang="f74">
                  <a:pos x="f121" y="f122"/>
                </a:cxn>
                <a:cxn ang="f74">
                  <a:pos x="f121" y="f133"/>
                </a:cxn>
                <a:cxn ang="f74">
                  <a:pos x="f121" y="f133"/>
                </a:cxn>
                <a:cxn ang="f74">
                  <a:pos x="f134" y="f128"/>
                </a:cxn>
                <a:cxn ang="f74">
                  <a:pos x="f135" y="f136"/>
                </a:cxn>
                <a:cxn ang="f74">
                  <a:pos x="f121" y="f137"/>
                </a:cxn>
                <a:cxn ang="f74">
                  <a:pos x="f138" y="f136"/>
                </a:cxn>
                <a:cxn ang="f74">
                  <a:pos x="f139" y="f128"/>
                </a:cxn>
                <a:cxn ang="f74">
                  <a:pos x="f121" y="f133"/>
                </a:cxn>
              </a:cxnLst>
              <a:rect l="f117" t="f120" r="f118" b="f119"/>
              <a:pathLst>
                <a:path w="441" h="696">
                  <a:moveTo>
                    <a:pt x="f8" y="f9"/>
                  </a:moveTo>
                  <a:lnTo>
                    <a:pt x="f8" y="f9"/>
                  </a:lnTo>
                  <a:cubicBezTo>
                    <a:pt x="f10" y="f9"/>
                    <a:pt x="f10" y="f11"/>
                    <a:pt x="f12" y="f11"/>
                  </a:cubicBezTo>
                  <a:cubicBezTo>
                    <a:pt x="f12" y="f11"/>
                    <a:pt x="f13" y="f14"/>
                    <a:pt x="f15" y="f16"/>
                  </a:cubicBezTo>
                  <a:cubicBezTo>
                    <a:pt x="f17" y="f18"/>
                    <a:pt x="f5" y="f19"/>
                    <a:pt x="f5" y="f8"/>
                  </a:cubicBezTo>
                  <a:cubicBezTo>
                    <a:pt x="f5" y="f20"/>
                    <a:pt x="f20" y="f5"/>
                    <a:pt x="f8" y="f5"/>
                  </a:cubicBezTo>
                  <a:cubicBezTo>
                    <a:pt x="f21" y="f5"/>
                    <a:pt x="f22" y="f20"/>
                    <a:pt x="f22" y="f8"/>
                  </a:cubicBezTo>
                  <a:cubicBezTo>
                    <a:pt x="f22" y="f19"/>
                    <a:pt x="f23" y="f18"/>
                    <a:pt x="f21" y="f16"/>
                  </a:cubicBezTo>
                  <a:cubicBezTo>
                    <a:pt x="f24" y="f14"/>
                    <a:pt x="f25" y="f11"/>
                    <a:pt x="f26" y="f11"/>
                  </a:cubicBezTo>
                  <a:cubicBezTo>
                    <a:pt x="f26" y="f11"/>
                    <a:pt x="f27" y="f9"/>
                    <a:pt x="f8" y="f9"/>
                  </a:cubicBezTo>
                  <a:close/>
                  <a:moveTo>
                    <a:pt x="f8" y="f28"/>
                  </a:moveTo>
                  <a:lnTo>
                    <a:pt x="f8" y="f28"/>
                  </a:lnTo>
                  <a:cubicBezTo>
                    <a:pt x="f29" y="f28"/>
                    <a:pt x="f28" y="f30"/>
                    <a:pt x="f28" y="f8"/>
                  </a:cubicBezTo>
                  <a:cubicBezTo>
                    <a:pt x="f28" y="f31"/>
                    <a:pt x="f32" y="f33"/>
                    <a:pt x="f34" y="f35"/>
                  </a:cubicBezTo>
                  <a:cubicBezTo>
                    <a:pt x="f36" y="f37"/>
                    <a:pt x="f12" y="f14"/>
                    <a:pt x="f8" y="f38"/>
                  </a:cubicBezTo>
                  <a:cubicBezTo>
                    <a:pt x="f26" y="f14"/>
                    <a:pt x="f19" y="f37"/>
                    <a:pt x="f39" y="f35"/>
                  </a:cubicBezTo>
                  <a:cubicBezTo>
                    <a:pt x="f40" y="f33"/>
                    <a:pt x="f41" y="f31"/>
                    <a:pt x="f41" y="f8"/>
                  </a:cubicBezTo>
                  <a:cubicBezTo>
                    <a:pt x="f41" y="f30"/>
                    <a:pt x="f42" y="f28"/>
                    <a:pt x="f8" y="f28"/>
                  </a:cubicBezTo>
                  <a:close/>
                </a:path>
              </a:pathLst>
            </a:custGeom>
            <a:solidFill>
              <a:srgbClr val="FFFFFF"/>
            </a:solid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60" name="Freeform 437">
              <a:extLst>
                <a:ext uri="{FF2B5EF4-FFF2-40B4-BE49-F238E27FC236}">
                  <a16:creationId xmlns:a16="http://schemas.microsoft.com/office/drawing/2014/main" id="{3518387B-E39B-82DD-7139-83B82A4064B3}"/>
                </a:ext>
              </a:extLst>
            </p:cNvPr>
            <p:cNvSpPr/>
            <p:nvPr/>
          </p:nvSpPr>
          <p:spPr>
            <a:xfrm>
              <a:off x="5298234" y="2670413"/>
              <a:ext cx="109078" cy="104534"/>
            </a:xfrm>
            <a:custGeom>
              <a:avLst/>
              <a:gdLst>
                <a:gd name="f0" fmla="val 10800000"/>
                <a:gd name="f1" fmla="val 5400000"/>
                <a:gd name="f2" fmla="val 180"/>
                <a:gd name="f3" fmla="val w"/>
                <a:gd name="f4" fmla="val h"/>
                <a:gd name="f5" fmla="val 0"/>
                <a:gd name="f6" fmla="val 212"/>
                <a:gd name="f7" fmla="val 203"/>
                <a:gd name="f8" fmla="val 105"/>
                <a:gd name="f9" fmla="val 202"/>
                <a:gd name="f10" fmla="val 52"/>
                <a:gd name="f11" fmla="val 158"/>
                <a:gd name="f12" fmla="val 97"/>
                <a:gd name="f13" fmla="val 44"/>
                <a:gd name="f14" fmla="val 211"/>
                <a:gd name="f15" fmla="val 70"/>
                <a:gd name="f16" fmla="val 132"/>
                <a:gd name="f17" fmla="val 140"/>
                <a:gd name="f18" fmla="+- 0 0 -90"/>
                <a:gd name="f19" fmla="*/ f3 1 212"/>
                <a:gd name="f20" fmla="*/ f4 1 203"/>
                <a:gd name="f21" fmla="val f5"/>
                <a:gd name="f22" fmla="val f6"/>
                <a:gd name="f23" fmla="val f7"/>
                <a:gd name="f24" fmla="*/ f18 f0 1"/>
                <a:gd name="f25" fmla="+- f23 0 f21"/>
                <a:gd name="f26" fmla="+- f22 0 f21"/>
                <a:gd name="f27" fmla="*/ f24 1 f2"/>
                <a:gd name="f28" fmla="*/ f26 1 212"/>
                <a:gd name="f29" fmla="*/ f25 1 203"/>
                <a:gd name="f30" fmla="*/ 105 f26 1"/>
                <a:gd name="f31" fmla="*/ 202 f25 1"/>
                <a:gd name="f32" fmla="*/ 0 f26 1"/>
                <a:gd name="f33" fmla="*/ 97 f25 1"/>
                <a:gd name="f34" fmla="*/ 0 f25 1"/>
                <a:gd name="f35" fmla="*/ 211 f26 1"/>
                <a:gd name="f36" fmla="*/ 44 f25 1"/>
                <a:gd name="f37" fmla="*/ 44 f26 1"/>
                <a:gd name="f38" fmla="*/ 158 f25 1"/>
                <a:gd name="f39" fmla="*/ 158 f26 1"/>
                <a:gd name="f40" fmla="+- f27 0 f1"/>
                <a:gd name="f41" fmla="*/ f30 1 212"/>
                <a:gd name="f42" fmla="*/ f31 1 203"/>
                <a:gd name="f43" fmla="*/ f32 1 212"/>
                <a:gd name="f44" fmla="*/ f33 1 203"/>
                <a:gd name="f45" fmla="*/ f34 1 203"/>
                <a:gd name="f46" fmla="*/ f35 1 212"/>
                <a:gd name="f47" fmla="*/ f36 1 203"/>
                <a:gd name="f48" fmla="*/ f37 1 212"/>
                <a:gd name="f49" fmla="*/ f38 1 203"/>
                <a:gd name="f50" fmla="*/ f39 1 212"/>
                <a:gd name="f51" fmla="*/ 0 1 f28"/>
                <a:gd name="f52" fmla="*/ f22 1 f28"/>
                <a:gd name="f53" fmla="*/ 0 1 f29"/>
                <a:gd name="f54" fmla="*/ f23 1 f29"/>
                <a:gd name="f55" fmla="*/ f41 1 f28"/>
                <a:gd name="f56" fmla="*/ f42 1 f29"/>
                <a:gd name="f57" fmla="*/ f43 1 f28"/>
                <a:gd name="f58" fmla="*/ f44 1 f29"/>
                <a:gd name="f59" fmla="*/ f45 1 f29"/>
                <a:gd name="f60" fmla="*/ f46 1 f28"/>
                <a:gd name="f61" fmla="*/ f47 1 f29"/>
                <a:gd name="f62" fmla="*/ f48 1 f28"/>
                <a:gd name="f63" fmla="*/ f49 1 f29"/>
                <a:gd name="f64" fmla="*/ f50 1 f28"/>
                <a:gd name="f65" fmla="*/ f51 f19 1"/>
                <a:gd name="f66" fmla="*/ f52 f19 1"/>
                <a:gd name="f67" fmla="*/ f54 f20 1"/>
                <a:gd name="f68" fmla="*/ f53 f20 1"/>
                <a:gd name="f69" fmla="*/ f55 f19 1"/>
                <a:gd name="f70" fmla="*/ f56 f20 1"/>
                <a:gd name="f71" fmla="*/ f57 f19 1"/>
                <a:gd name="f72" fmla="*/ f58 f20 1"/>
                <a:gd name="f73" fmla="*/ f59 f20 1"/>
                <a:gd name="f74" fmla="*/ f60 f19 1"/>
                <a:gd name="f75" fmla="*/ f61 f20 1"/>
                <a:gd name="f76" fmla="*/ f62 f19 1"/>
                <a:gd name="f77" fmla="*/ f63 f20 1"/>
                <a:gd name="f78" fmla="*/ f64 f19 1"/>
              </a:gdLst>
              <a:ahLst/>
              <a:cxnLst>
                <a:cxn ang="3cd4">
                  <a:pos x="hc" y="t"/>
                </a:cxn>
                <a:cxn ang="0">
                  <a:pos x="r" y="vc"/>
                </a:cxn>
                <a:cxn ang="cd4">
                  <a:pos x="hc" y="b"/>
                </a:cxn>
                <a:cxn ang="cd2">
                  <a:pos x="l" y="vc"/>
                </a:cxn>
                <a:cxn ang="f40">
                  <a:pos x="f69" y="f70"/>
                </a:cxn>
                <a:cxn ang="f40">
                  <a:pos x="f69" y="f70"/>
                </a:cxn>
                <a:cxn ang="f40">
                  <a:pos x="f71" y="f72"/>
                </a:cxn>
                <a:cxn ang="f40">
                  <a:pos x="f69" y="f73"/>
                </a:cxn>
                <a:cxn ang="f40">
                  <a:pos x="f74" y="f72"/>
                </a:cxn>
                <a:cxn ang="f40">
                  <a:pos x="f69" y="f70"/>
                </a:cxn>
                <a:cxn ang="f40">
                  <a:pos x="f69" y="f75"/>
                </a:cxn>
                <a:cxn ang="f40">
                  <a:pos x="f69" y="f75"/>
                </a:cxn>
                <a:cxn ang="f40">
                  <a:pos x="f76" y="f72"/>
                </a:cxn>
                <a:cxn ang="f40">
                  <a:pos x="f69" y="f77"/>
                </a:cxn>
                <a:cxn ang="f40">
                  <a:pos x="f78" y="f72"/>
                </a:cxn>
                <a:cxn ang="f40">
                  <a:pos x="f69" y="f75"/>
                </a:cxn>
              </a:cxnLst>
              <a:rect l="f65" t="f68" r="f66" b="f67"/>
              <a:pathLst>
                <a:path w="212" h="203">
                  <a:moveTo>
                    <a:pt x="f8" y="f9"/>
                  </a:moveTo>
                  <a:lnTo>
                    <a:pt x="f8" y="f9"/>
                  </a:lnTo>
                  <a:cubicBezTo>
                    <a:pt x="f10" y="f9"/>
                    <a:pt x="f5" y="f11"/>
                    <a:pt x="f5" y="f12"/>
                  </a:cubicBezTo>
                  <a:cubicBezTo>
                    <a:pt x="f5" y="f13"/>
                    <a:pt x="f10" y="f5"/>
                    <a:pt x="f8" y="f5"/>
                  </a:cubicBezTo>
                  <a:cubicBezTo>
                    <a:pt x="f11" y="f5"/>
                    <a:pt x="f14" y="f13"/>
                    <a:pt x="f14" y="f12"/>
                  </a:cubicBezTo>
                  <a:cubicBezTo>
                    <a:pt x="f14" y="f11"/>
                    <a:pt x="f11" y="f9"/>
                    <a:pt x="f8" y="f9"/>
                  </a:cubicBezTo>
                  <a:close/>
                  <a:moveTo>
                    <a:pt x="f8" y="f13"/>
                  </a:moveTo>
                  <a:lnTo>
                    <a:pt x="f8" y="f13"/>
                  </a:lnTo>
                  <a:cubicBezTo>
                    <a:pt x="f15" y="f13"/>
                    <a:pt x="f13" y="f15"/>
                    <a:pt x="f13" y="f12"/>
                  </a:cubicBezTo>
                  <a:cubicBezTo>
                    <a:pt x="f13" y="f16"/>
                    <a:pt x="f15" y="f11"/>
                    <a:pt x="f8" y="f11"/>
                  </a:cubicBezTo>
                  <a:cubicBezTo>
                    <a:pt x="f17" y="f11"/>
                    <a:pt x="f11" y="f16"/>
                    <a:pt x="f11" y="f12"/>
                  </a:cubicBezTo>
                  <a:cubicBezTo>
                    <a:pt x="f11" y="f15"/>
                    <a:pt x="f17" y="f13"/>
                    <a:pt x="f8" y="f13"/>
                  </a:cubicBezTo>
                  <a:close/>
                </a:path>
              </a:pathLst>
            </a:custGeom>
            <a:solidFill>
              <a:srgbClr val="FFFFFF"/>
            </a:solid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grpSp>
      <p:sp>
        <p:nvSpPr>
          <p:cNvPr id="61" name="Freeform 433">
            <a:extLst>
              <a:ext uri="{FF2B5EF4-FFF2-40B4-BE49-F238E27FC236}">
                <a16:creationId xmlns:a16="http://schemas.microsoft.com/office/drawing/2014/main" id="{1B12B8A0-39CD-2374-2B59-FB9612BDCD18}"/>
              </a:ext>
            </a:extLst>
          </p:cNvPr>
          <p:cNvSpPr/>
          <p:nvPr/>
        </p:nvSpPr>
        <p:spPr>
          <a:xfrm>
            <a:off x="7088748" y="3043095"/>
            <a:ext cx="277236" cy="318147"/>
          </a:xfrm>
          <a:custGeom>
            <a:avLst/>
            <a:gdLst>
              <a:gd name="f0" fmla="val 10800000"/>
              <a:gd name="f1" fmla="val 5400000"/>
              <a:gd name="f2" fmla="val 180"/>
              <a:gd name="f3" fmla="val w"/>
              <a:gd name="f4" fmla="val h"/>
              <a:gd name="f5" fmla="val 0"/>
              <a:gd name="f6" fmla="val 538"/>
              <a:gd name="f7" fmla="val 617"/>
              <a:gd name="f8" fmla="val 528"/>
              <a:gd name="f9" fmla="val 607"/>
              <a:gd name="f10" fmla="val 598"/>
              <a:gd name="f11" fmla="val 537"/>
              <a:gd name="f12" fmla="val 589"/>
              <a:gd name="f13" fmla="val 580"/>
              <a:gd name="f14" fmla="val 291"/>
              <a:gd name="f15" fmla="val 17"/>
              <a:gd name="f16" fmla="val 9"/>
              <a:gd name="f17" fmla="val 282"/>
              <a:gd name="f18" fmla="val 273"/>
              <a:gd name="f19" fmla="val 264"/>
              <a:gd name="f20" fmla="val 255"/>
              <a:gd name="f21" fmla="val 247"/>
              <a:gd name="f22" fmla="val 18"/>
              <a:gd name="f23" fmla="val 616"/>
              <a:gd name="f24" fmla="val 27"/>
              <a:gd name="f25" fmla="val 36"/>
              <a:gd name="f26" fmla="val 457"/>
              <a:gd name="f27" fmla="val 502"/>
              <a:gd name="f28" fmla="val 510"/>
              <a:gd name="f29" fmla="val 519"/>
              <a:gd name="f30" fmla="val 413"/>
              <a:gd name="f31" fmla="val 80"/>
              <a:gd name="f32" fmla="val 536"/>
              <a:gd name="f33" fmla="val 79"/>
              <a:gd name="f34" fmla="val 458"/>
              <a:gd name="f35" fmla="+- 0 0 -90"/>
              <a:gd name="f36" fmla="*/ f3 1 538"/>
              <a:gd name="f37" fmla="*/ f4 1 617"/>
              <a:gd name="f38" fmla="val f5"/>
              <a:gd name="f39" fmla="val f6"/>
              <a:gd name="f40" fmla="val f7"/>
              <a:gd name="f41" fmla="*/ f35 f0 1"/>
              <a:gd name="f42" fmla="+- f40 0 f38"/>
              <a:gd name="f43" fmla="+- f39 0 f38"/>
              <a:gd name="f44" fmla="*/ f41 1 f2"/>
              <a:gd name="f45" fmla="*/ f43 1 538"/>
              <a:gd name="f46" fmla="*/ f42 1 617"/>
              <a:gd name="f47" fmla="*/ 528 f43 1"/>
              <a:gd name="f48" fmla="*/ 607 f42 1"/>
              <a:gd name="f49" fmla="*/ 537 f43 1"/>
              <a:gd name="f50" fmla="*/ 598 f42 1"/>
              <a:gd name="f51" fmla="*/ 589 f42 1"/>
              <a:gd name="f52" fmla="*/ 580 f42 1"/>
              <a:gd name="f53" fmla="*/ 291 f43 1"/>
              <a:gd name="f54" fmla="*/ 17 f42 1"/>
              <a:gd name="f55" fmla="*/ 282 f43 1"/>
              <a:gd name="f56" fmla="*/ 9 f42 1"/>
              <a:gd name="f57" fmla="*/ 273 f43 1"/>
              <a:gd name="f58" fmla="*/ 0 f42 1"/>
              <a:gd name="f59" fmla="*/ 264 f43 1"/>
              <a:gd name="f60" fmla="*/ 255 f43 1"/>
              <a:gd name="f61" fmla="*/ 247 f43 1"/>
              <a:gd name="f62" fmla="*/ 9 f43 1"/>
              <a:gd name="f63" fmla="*/ 0 f43 1"/>
              <a:gd name="f64" fmla="*/ 18 f43 1"/>
              <a:gd name="f65" fmla="*/ 616 f42 1"/>
              <a:gd name="f66" fmla="*/ 27 f43 1"/>
              <a:gd name="f67" fmla="*/ 36 f43 1"/>
              <a:gd name="f68" fmla="*/ 457 f42 1"/>
              <a:gd name="f69" fmla="*/ 502 f43 1"/>
              <a:gd name="f70" fmla="*/ 510 f43 1"/>
              <a:gd name="f71" fmla="*/ 519 f43 1"/>
              <a:gd name="f72" fmla="*/ 413 f42 1"/>
              <a:gd name="f73" fmla="*/ 80 f43 1"/>
              <a:gd name="f74" fmla="*/ 536 f42 1"/>
              <a:gd name="f75" fmla="+- f44 0 f1"/>
              <a:gd name="f76" fmla="*/ f47 1 538"/>
              <a:gd name="f77" fmla="*/ f48 1 617"/>
              <a:gd name="f78" fmla="*/ f49 1 538"/>
              <a:gd name="f79" fmla="*/ f50 1 617"/>
              <a:gd name="f80" fmla="*/ f51 1 617"/>
              <a:gd name="f81" fmla="*/ f52 1 617"/>
              <a:gd name="f82" fmla="*/ f53 1 538"/>
              <a:gd name="f83" fmla="*/ f54 1 617"/>
              <a:gd name="f84" fmla="*/ f55 1 538"/>
              <a:gd name="f85" fmla="*/ f56 1 617"/>
              <a:gd name="f86" fmla="*/ f57 1 538"/>
              <a:gd name="f87" fmla="*/ f58 1 617"/>
              <a:gd name="f88" fmla="*/ f59 1 538"/>
              <a:gd name="f89" fmla="*/ f60 1 538"/>
              <a:gd name="f90" fmla="*/ f61 1 538"/>
              <a:gd name="f91" fmla="*/ f62 1 538"/>
              <a:gd name="f92" fmla="*/ f63 1 538"/>
              <a:gd name="f93" fmla="*/ f64 1 538"/>
              <a:gd name="f94" fmla="*/ f65 1 617"/>
              <a:gd name="f95" fmla="*/ f66 1 538"/>
              <a:gd name="f96" fmla="*/ f67 1 538"/>
              <a:gd name="f97" fmla="*/ f68 1 617"/>
              <a:gd name="f98" fmla="*/ f69 1 538"/>
              <a:gd name="f99" fmla="*/ f70 1 538"/>
              <a:gd name="f100" fmla="*/ f71 1 538"/>
              <a:gd name="f101" fmla="*/ f72 1 617"/>
              <a:gd name="f102" fmla="*/ f73 1 538"/>
              <a:gd name="f103" fmla="*/ f74 1 617"/>
              <a:gd name="f104" fmla="*/ 0 1 f45"/>
              <a:gd name="f105" fmla="*/ f39 1 f45"/>
              <a:gd name="f106" fmla="*/ 0 1 f46"/>
              <a:gd name="f107" fmla="*/ f40 1 f46"/>
              <a:gd name="f108" fmla="*/ f76 1 f45"/>
              <a:gd name="f109" fmla="*/ f77 1 f46"/>
              <a:gd name="f110" fmla="*/ f78 1 f45"/>
              <a:gd name="f111" fmla="*/ f79 1 f46"/>
              <a:gd name="f112" fmla="*/ f80 1 f46"/>
              <a:gd name="f113" fmla="*/ f81 1 f46"/>
              <a:gd name="f114" fmla="*/ f82 1 f45"/>
              <a:gd name="f115" fmla="*/ f83 1 f46"/>
              <a:gd name="f116" fmla="*/ f84 1 f45"/>
              <a:gd name="f117" fmla="*/ f85 1 f46"/>
              <a:gd name="f118" fmla="*/ f86 1 f45"/>
              <a:gd name="f119" fmla="*/ f87 1 f46"/>
              <a:gd name="f120" fmla="*/ f88 1 f45"/>
              <a:gd name="f121" fmla="*/ f89 1 f45"/>
              <a:gd name="f122" fmla="*/ f90 1 f45"/>
              <a:gd name="f123" fmla="*/ f91 1 f45"/>
              <a:gd name="f124" fmla="*/ f92 1 f45"/>
              <a:gd name="f125" fmla="*/ f93 1 f45"/>
              <a:gd name="f126" fmla="*/ f94 1 f46"/>
              <a:gd name="f127" fmla="*/ f95 1 f45"/>
              <a:gd name="f128" fmla="*/ f96 1 f45"/>
              <a:gd name="f129" fmla="*/ f97 1 f46"/>
              <a:gd name="f130" fmla="*/ f98 1 f45"/>
              <a:gd name="f131" fmla="*/ f99 1 f45"/>
              <a:gd name="f132" fmla="*/ f100 1 f45"/>
              <a:gd name="f133" fmla="*/ f101 1 f46"/>
              <a:gd name="f134" fmla="*/ f102 1 f45"/>
              <a:gd name="f135" fmla="*/ f103 1 f46"/>
              <a:gd name="f136" fmla="*/ f104 f36 1"/>
              <a:gd name="f137" fmla="*/ f105 f36 1"/>
              <a:gd name="f138" fmla="*/ f107 f37 1"/>
              <a:gd name="f139" fmla="*/ f106 f37 1"/>
              <a:gd name="f140" fmla="*/ f108 f36 1"/>
              <a:gd name="f141" fmla="*/ f109 f37 1"/>
              <a:gd name="f142" fmla="*/ f110 f36 1"/>
              <a:gd name="f143" fmla="*/ f111 f37 1"/>
              <a:gd name="f144" fmla="*/ f112 f37 1"/>
              <a:gd name="f145" fmla="*/ f113 f37 1"/>
              <a:gd name="f146" fmla="*/ f114 f36 1"/>
              <a:gd name="f147" fmla="*/ f115 f37 1"/>
              <a:gd name="f148" fmla="*/ f116 f36 1"/>
              <a:gd name="f149" fmla="*/ f117 f37 1"/>
              <a:gd name="f150" fmla="*/ f118 f36 1"/>
              <a:gd name="f151" fmla="*/ f119 f37 1"/>
              <a:gd name="f152" fmla="*/ f120 f36 1"/>
              <a:gd name="f153" fmla="*/ f121 f36 1"/>
              <a:gd name="f154" fmla="*/ f122 f36 1"/>
              <a:gd name="f155" fmla="*/ f123 f36 1"/>
              <a:gd name="f156" fmla="*/ f124 f36 1"/>
              <a:gd name="f157" fmla="*/ f125 f36 1"/>
              <a:gd name="f158" fmla="*/ f126 f37 1"/>
              <a:gd name="f159" fmla="*/ f127 f36 1"/>
              <a:gd name="f160" fmla="*/ f128 f36 1"/>
              <a:gd name="f161" fmla="*/ f129 f37 1"/>
              <a:gd name="f162" fmla="*/ f130 f36 1"/>
              <a:gd name="f163" fmla="*/ f131 f36 1"/>
              <a:gd name="f164" fmla="*/ f132 f36 1"/>
              <a:gd name="f165" fmla="*/ f133 f37 1"/>
              <a:gd name="f166" fmla="*/ f134 f36 1"/>
              <a:gd name="f167" fmla="*/ f135 f37 1"/>
            </a:gdLst>
            <a:ahLst/>
            <a:cxnLst>
              <a:cxn ang="3cd4">
                <a:pos x="hc" y="t"/>
              </a:cxn>
              <a:cxn ang="0">
                <a:pos x="r" y="vc"/>
              </a:cxn>
              <a:cxn ang="cd4">
                <a:pos x="hc" y="b"/>
              </a:cxn>
              <a:cxn ang="cd2">
                <a:pos x="l" y="vc"/>
              </a:cxn>
              <a:cxn ang="f75">
                <a:pos x="f140" y="f141"/>
              </a:cxn>
              <a:cxn ang="f75">
                <a:pos x="f140" y="f141"/>
              </a:cxn>
              <a:cxn ang="f75">
                <a:pos x="f142" y="f143"/>
              </a:cxn>
              <a:cxn ang="f75">
                <a:pos x="f142" y="f144"/>
              </a:cxn>
              <a:cxn ang="f75">
                <a:pos x="f142" y="f144"/>
              </a:cxn>
              <a:cxn ang="f75">
                <a:pos x="f140" y="f145"/>
              </a:cxn>
              <a:cxn ang="f75">
                <a:pos x="f146" y="f147"/>
              </a:cxn>
              <a:cxn ang="f75">
                <a:pos x="f146" y="f147"/>
              </a:cxn>
              <a:cxn ang="f75">
                <a:pos x="f148" y="f149"/>
              </a:cxn>
              <a:cxn ang="f75">
                <a:pos x="f148" y="f149"/>
              </a:cxn>
              <a:cxn ang="f75">
                <a:pos x="f148" y="f149"/>
              </a:cxn>
              <a:cxn ang="f75">
                <a:pos x="f148" y="f149"/>
              </a:cxn>
              <a:cxn ang="f75">
                <a:pos x="f150" y="f151"/>
              </a:cxn>
              <a:cxn ang="f75">
                <a:pos x="f150" y="f151"/>
              </a:cxn>
              <a:cxn ang="f75">
                <a:pos x="f150" y="f151"/>
              </a:cxn>
              <a:cxn ang="f75">
                <a:pos x="f152" y="f151"/>
              </a:cxn>
              <a:cxn ang="f75">
                <a:pos x="f152" y="f151"/>
              </a:cxn>
              <a:cxn ang="f75">
                <a:pos x="f152" y="f149"/>
              </a:cxn>
              <a:cxn ang="f75">
                <a:pos x="f153" y="f149"/>
              </a:cxn>
              <a:cxn ang="f75">
                <a:pos x="f153" y="f149"/>
              </a:cxn>
              <a:cxn ang="f75">
                <a:pos x="f153" y="f149"/>
              </a:cxn>
              <a:cxn ang="f75">
                <a:pos x="f154" y="f147"/>
              </a:cxn>
              <a:cxn ang="f75">
                <a:pos x="f154" y="f147"/>
              </a:cxn>
              <a:cxn ang="f75">
                <a:pos x="f155" y="f145"/>
              </a:cxn>
              <a:cxn ang="f75">
                <a:pos x="f155" y="f144"/>
              </a:cxn>
              <a:cxn ang="f75">
                <a:pos x="f156" y="f144"/>
              </a:cxn>
              <a:cxn ang="f75">
                <a:pos x="f156" y="f143"/>
              </a:cxn>
              <a:cxn ang="f75">
                <a:pos x="f155" y="f143"/>
              </a:cxn>
              <a:cxn ang="f75">
                <a:pos x="f155" y="f143"/>
              </a:cxn>
              <a:cxn ang="f75">
                <a:pos x="f155" y="f141"/>
              </a:cxn>
              <a:cxn ang="f75">
                <a:pos x="f155" y="f141"/>
              </a:cxn>
              <a:cxn ang="f75">
                <a:pos x="f155" y="f141"/>
              </a:cxn>
              <a:cxn ang="f75">
                <a:pos x="f157" y="f158"/>
              </a:cxn>
              <a:cxn ang="f75">
                <a:pos x="f157" y="f158"/>
              </a:cxn>
              <a:cxn ang="f75">
                <a:pos x="f157" y="f158"/>
              </a:cxn>
              <a:cxn ang="f75">
                <a:pos x="f159" y="f158"/>
              </a:cxn>
              <a:cxn ang="f75">
                <a:pos x="f159" y="f158"/>
              </a:cxn>
              <a:cxn ang="f75">
                <a:pos x="f160" y="f158"/>
              </a:cxn>
              <a:cxn ang="f75">
                <a:pos x="f150" y="f161"/>
              </a:cxn>
              <a:cxn ang="f75">
                <a:pos x="f162" y="f158"/>
              </a:cxn>
              <a:cxn ang="f75">
                <a:pos x="f163" y="f158"/>
              </a:cxn>
              <a:cxn ang="f75">
                <a:pos x="f163" y="f158"/>
              </a:cxn>
              <a:cxn ang="f75">
                <a:pos x="f164" y="f158"/>
              </a:cxn>
              <a:cxn ang="f75">
                <a:pos x="f164" y="f158"/>
              </a:cxn>
              <a:cxn ang="f75">
                <a:pos x="f164" y="f158"/>
              </a:cxn>
              <a:cxn ang="f75">
                <a:pos x="f148" y="f165"/>
              </a:cxn>
              <a:cxn ang="f75">
                <a:pos x="f148" y="f165"/>
              </a:cxn>
              <a:cxn ang="f75">
                <a:pos x="f148" y="f165"/>
              </a:cxn>
              <a:cxn ang="f75">
                <a:pos x="f150" y="f165"/>
              </a:cxn>
              <a:cxn ang="f75">
                <a:pos x="f150" y="f165"/>
              </a:cxn>
              <a:cxn ang="f75">
                <a:pos x="f150" y="f165"/>
              </a:cxn>
              <a:cxn ang="f75">
                <a:pos x="f152" y="f165"/>
              </a:cxn>
              <a:cxn ang="f75">
                <a:pos x="f152" y="f165"/>
              </a:cxn>
              <a:cxn ang="f75">
                <a:pos x="f152" y="f165"/>
              </a:cxn>
              <a:cxn ang="f75">
                <a:pos x="f153" y="f165"/>
              </a:cxn>
              <a:cxn ang="f75">
                <a:pos x="f166" y="f167"/>
              </a:cxn>
              <a:cxn ang="f75">
                <a:pos x="f148" y="f165"/>
              </a:cxn>
            </a:cxnLst>
            <a:rect l="f136" t="f139" r="f137" b="f138"/>
            <a:pathLst>
              <a:path w="538" h="617">
                <a:moveTo>
                  <a:pt x="f8" y="f9"/>
                </a:moveTo>
                <a:lnTo>
                  <a:pt x="f8" y="f9"/>
                </a:lnTo>
                <a:lnTo>
                  <a:pt x="f8" y="f9"/>
                </a:lnTo>
                <a:lnTo>
                  <a:pt x="f8" y="f9"/>
                </a:lnTo>
                <a:lnTo>
                  <a:pt x="f8" y="f9"/>
                </a:lnTo>
                <a:lnTo>
                  <a:pt x="f8" y="f9"/>
                </a:lnTo>
                <a:cubicBezTo>
                  <a:pt x="f8" y="f10"/>
                  <a:pt x="f8" y="f10"/>
                  <a:pt x="f8" y="f10"/>
                </a:cubicBezTo>
                <a:cubicBezTo>
                  <a:pt x="f11" y="f10"/>
                  <a:pt x="f11" y="f10"/>
                  <a:pt x="f11" y="f10"/>
                </a:cubicBezTo>
                <a:lnTo>
                  <a:pt x="f11" y="f10"/>
                </a:lnTo>
                <a:lnTo>
                  <a:pt x="f11" y="f10"/>
                </a:lnTo>
                <a:lnTo>
                  <a:pt x="f11" y="f10"/>
                </a:lnTo>
                <a:cubicBezTo>
                  <a:pt x="f11" y="f10"/>
                  <a:pt x="f11" y="f10"/>
                  <a:pt x="f11" y="f12"/>
                </a:cubicBezTo>
                <a:lnTo>
                  <a:pt x="f11" y="f12"/>
                </a:lnTo>
                <a:lnTo>
                  <a:pt x="f11" y="f12"/>
                </a:lnTo>
                <a:lnTo>
                  <a:pt x="f11" y="f12"/>
                </a:lnTo>
                <a:lnTo>
                  <a:pt x="f11" y="f12"/>
                </a:lnTo>
                <a:lnTo>
                  <a:pt x="f11" y="f12"/>
                </a:lnTo>
                <a:cubicBezTo>
                  <a:pt x="f11" y="f13"/>
                  <a:pt x="f8" y="f13"/>
                  <a:pt x="f8" y="f13"/>
                </a:cubicBezTo>
                <a:lnTo>
                  <a:pt x="f8" y="f13"/>
                </a:lnTo>
                <a:cubicBezTo>
                  <a:pt x="f14" y="f15"/>
                  <a:pt x="f14" y="f15"/>
                  <a:pt x="f14" y="f15"/>
                </a:cubicBezTo>
                <a:lnTo>
                  <a:pt x="f14" y="f15"/>
                </a:lnTo>
                <a:lnTo>
                  <a:pt x="f14" y="f15"/>
                </a:lnTo>
                <a:lnTo>
                  <a:pt x="f14" y="f15"/>
                </a:lnTo>
                <a:lnTo>
                  <a:pt x="f14" y="f15"/>
                </a:lnTo>
                <a:cubicBezTo>
                  <a:pt x="f14" y="f16"/>
                  <a:pt x="f14" y="f16"/>
                  <a:pt x="f14" y="f16"/>
                </a:cubicBezTo>
                <a:lnTo>
                  <a:pt x="f14" y="f16"/>
                </a:lnTo>
                <a:cubicBezTo>
                  <a:pt x="f14" y="f16"/>
                  <a:pt x="f14" y="f16"/>
                  <a:pt x="f17" y="f16"/>
                </a:cubicBezTo>
                <a:lnTo>
                  <a:pt x="f17" y="f16"/>
                </a:lnTo>
                <a:lnTo>
                  <a:pt x="f17" y="f16"/>
                </a:lnTo>
                <a:lnTo>
                  <a:pt x="f17" y="f16"/>
                </a:lnTo>
                <a:lnTo>
                  <a:pt x="f17" y="f16"/>
                </a:lnTo>
                <a:lnTo>
                  <a:pt x="f17" y="f16"/>
                </a:lnTo>
                <a:lnTo>
                  <a:pt x="f17" y="f16"/>
                </a:lnTo>
                <a:lnTo>
                  <a:pt x="f17" y="f16"/>
                </a:lnTo>
                <a:lnTo>
                  <a:pt x="f17" y="f16"/>
                </a:lnTo>
                <a:lnTo>
                  <a:pt x="f17" y="f16"/>
                </a:lnTo>
                <a:lnTo>
                  <a:pt x="f17" y="f16"/>
                </a:lnTo>
                <a:lnTo>
                  <a:pt x="f18" y="f16"/>
                </a:lnTo>
                <a:lnTo>
                  <a:pt x="f18" y="f5"/>
                </a:lnTo>
                <a:lnTo>
                  <a:pt x="f18" y="f5"/>
                </a:lnTo>
                <a:lnTo>
                  <a:pt x="f18" y="f5"/>
                </a:lnTo>
                <a:lnTo>
                  <a:pt x="f18" y="f5"/>
                </a:lnTo>
                <a:lnTo>
                  <a:pt x="f18" y="f5"/>
                </a:lnTo>
                <a:lnTo>
                  <a:pt x="f18" y="f5"/>
                </a:lnTo>
                <a:lnTo>
                  <a:pt x="f18" y="f5"/>
                </a:lnTo>
                <a:cubicBezTo>
                  <a:pt x="f18" y="f5"/>
                  <a:pt x="f18" y="f5"/>
                  <a:pt x="f19" y="f5"/>
                </a:cubicBezTo>
                <a:lnTo>
                  <a:pt x="f19" y="f5"/>
                </a:lnTo>
                <a:lnTo>
                  <a:pt x="f19" y="f5"/>
                </a:lnTo>
                <a:lnTo>
                  <a:pt x="f19" y="f5"/>
                </a:lnTo>
                <a:lnTo>
                  <a:pt x="f19" y="f5"/>
                </a:lnTo>
                <a:lnTo>
                  <a:pt x="f19" y="f5"/>
                </a:lnTo>
                <a:lnTo>
                  <a:pt x="f19" y="f16"/>
                </a:lnTo>
                <a:lnTo>
                  <a:pt x="f19" y="f16"/>
                </a:lnTo>
                <a:lnTo>
                  <a:pt x="f19" y="f16"/>
                </a:lnTo>
                <a:lnTo>
                  <a:pt x="f19" y="f16"/>
                </a:lnTo>
                <a:cubicBezTo>
                  <a:pt x="f20" y="f16"/>
                  <a:pt x="f20" y="f16"/>
                  <a:pt x="f20" y="f16"/>
                </a:cubicBezTo>
                <a:lnTo>
                  <a:pt x="f20" y="f16"/>
                </a:lnTo>
                <a:lnTo>
                  <a:pt x="f20" y="f16"/>
                </a:lnTo>
                <a:lnTo>
                  <a:pt x="f20" y="f16"/>
                </a:lnTo>
                <a:lnTo>
                  <a:pt x="f20" y="f16"/>
                </a:lnTo>
                <a:lnTo>
                  <a:pt x="f20" y="f16"/>
                </a:lnTo>
                <a:lnTo>
                  <a:pt x="f20" y="f16"/>
                </a:lnTo>
                <a:lnTo>
                  <a:pt x="f20" y="f16"/>
                </a:lnTo>
                <a:lnTo>
                  <a:pt x="f20" y="f16"/>
                </a:lnTo>
                <a:lnTo>
                  <a:pt x="f20" y="f16"/>
                </a:lnTo>
                <a:cubicBezTo>
                  <a:pt x="f20" y="f16"/>
                  <a:pt x="f20" y="f16"/>
                  <a:pt x="f21" y="f15"/>
                </a:cubicBezTo>
                <a:lnTo>
                  <a:pt x="f21" y="f15"/>
                </a:lnTo>
                <a:lnTo>
                  <a:pt x="f21" y="f15"/>
                </a:lnTo>
                <a:lnTo>
                  <a:pt x="f21" y="f15"/>
                </a:lnTo>
                <a:lnTo>
                  <a:pt x="f21" y="f15"/>
                </a:lnTo>
                <a:cubicBezTo>
                  <a:pt x="f16" y="f13"/>
                  <a:pt x="f16" y="f13"/>
                  <a:pt x="f16" y="f13"/>
                </a:cubicBezTo>
                <a:lnTo>
                  <a:pt x="f16" y="f13"/>
                </a:lnTo>
                <a:cubicBezTo>
                  <a:pt x="f16" y="f13"/>
                  <a:pt x="f16" y="f13"/>
                  <a:pt x="f16" y="f12"/>
                </a:cubicBezTo>
                <a:lnTo>
                  <a:pt x="f16" y="f12"/>
                </a:lnTo>
                <a:lnTo>
                  <a:pt x="f16" y="f12"/>
                </a:lnTo>
                <a:cubicBezTo>
                  <a:pt x="f16" y="f12"/>
                  <a:pt x="f16" y="f12"/>
                  <a:pt x="f5" y="f12"/>
                </a:cubicBezTo>
                <a:lnTo>
                  <a:pt x="f5" y="f12"/>
                </a:lnTo>
                <a:lnTo>
                  <a:pt x="f5" y="f12"/>
                </a:lnTo>
                <a:lnTo>
                  <a:pt x="f5" y="f12"/>
                </a:lnTo>
                <a:lnTo>
                  <a:pt x="f5" y="f12"/>
                </a:lnTo>
                <a:cubicBezTo>
                  <a:pt x="f5" y="f10"/>
                  <a:pt x="f5" y="f10"/>
                  <a:pt x="f5" y="f10"/>
                </a:cubicBezTo>
                <a:lnTo>
                  <a:pt x="f5" y="f10"/>
                </a:lnTo>
                <a:cubicBezTo>
                  <a:pt x="f16" y="f10"/>
                  <a:pt x="f16" y="f10"/>
                  <a:pt x="f16" y="f10"/>
                </a:cubicBezTo>
                <a:lnTo>
                  <a:pt x="f16" y="f10"/>
                </a:lnTo>
                <a:lnTo>
                  <a:pt x="f16" y="f10"/>
                </a:lnTo>
                <a:lnTo>
                  <a:pt x="f16" y="f10"/>
                </a:lnTo>
                <a:lnTo>
                  <a:pt x="f16" y="f10"/>
                </a:lnTo>
                <a:lnTo>
                  <a:pt x="f16" y="f9"/>
                </a:lnTo>
                <a:lnTo>
                  <a:pt x="f16" y="f9"/>
                </a:lnTo>
                <a:lnTo>
                  <a:pt x="f16" y="f9"/>
                </a:lnTo>
                <a:lnTo>
                  <a:pt x="f16" y="f9"/>
                </a:lnTo>
                <a:lnTo>
                  <a:pt x="f16" y="f9"/>
                </a:lnTo>
                <a:lnTo>
                  <a:pt x="f16" y="f9"/>
                </a:lnTo>
                <a:lnTo>
                  <a:pt x="f16" y="f9"/>
                </a:lnTo>
                <a:lnTo>
                  <a:pt x="f16" y="f9"/>
                </a:lnTo>
                <a:lnTo>
                  <a:pt x="f16" y="f9"/>
                </a:lnTo>
                <a:lnTo>
                  <a:pt x="f16" y="f9"/>
                </a:lnTo>
                <a:cubicBezTo>
                  <a:pt x="f22" y="f9"/>
                  <a:pt x="f22" y="f9"/>
                  <a:pt x="f22" y="f23"/>
                </a:cubicBezTo>
                <a:lnTo>
                  <a:pt x="f22" y="f23"/>
                </a:lnTo>
                <a:lnTo>
                  <a:pt x="f22" y="f23"/>
                </a:lnTo>
                <a:lnTo>
                  <a:pt x="f22" y="f23"/>
                </a:lnTo>
                <a:lnTo>
                  <a:pt x="f22" y="f23"/>
                </a:lnTo>
                <a:lnTo>
                  <a:pt x="f22" y="f23"/>
                </a:lnTo>
                <a:lnTo>
                  <a:pt x="f22" y="f23"/>
                </a:lnTo>
                <a:lnTo>
                  <a:pt x="f22" y="f23"/>
                </a:lnTo>
                <a:cubicBezTo>
                  <a:pt x="f24" y="f23"/>
                  <a:pt x="f24" y="f23"/>
                  <a:pt x="f24" y="f23"/>
                </a:cubicBezTo>
                <a:lnTo>
                  <a:pt x="f24" y="f23"/>
                </a:lnTo>
                <a:lnTo>
                  <a:pt x="f24" y="f23"/>
                </a:lnTo>
                <a:lnTo>
                  <a:pt x="f24" y="f23"/>
                </a:lnTo>
                <a:lnTo>
                  <a:pt x="f24" y="f23"/>
                </a:lnTo>
                <a:lnTo>
                  <a:pt x="f24" y="f23"/>
                </a:lnTo>
                <a:cubicBezTo>
                  <a:pt x="f25" y="f23"/>
                  <a:pt x="f25" y="f23"/>
                  <a:pt x="f25" y="f23"/>
                </a:cubicBezTo>
                <a:lnTo>
                  <a:pt x="f25" y="f23"/>
                </a:lnTo>
                <a:lnTo>
                  <a:pt x="f25" y="f23"/>
                </a:lnTo>
                <a:cubicBezTo>
                  <a:pt x="f25" y="f23"/>
                  <a:pt x="f25" y="f23"/>
                  <a:pt x="f25" y="f9"/>
                </a:cubicBezTo>
                <a:lnTo>
                  <a:pt x="f25" y="f9"/>
                </a:lnTo>
                <a:cubicBezTo>
                  <a:pt x="f18" y="f26"/>
                  <a:pt x="f18" y="f26"/>
                  <a:pt x="f18" y="f26"/>
                </a:cubicBezTo>
                <a:cubicBezTo>
                  <a:pt x="f27" y="f9"/>
                  <a:pt x="f27" y="f9"/>
                  <a:pt x="f27" y="f9"/>
                </a:cubicBezTo>
                <a:lnTo>
                  <a:pt x="f27" y="f9"/>
                </a:lnTo>
                <a:cubicBezTo>
                  <a:pt x="f27" y="f23"/>
                  <a:pt x="f27" y="f23"/>
                  <a:pt x="f27" y="f23"/>
                </a:cubicBezTo>
                <a:lnTo>
                  <a:pt x="f27" y="f23"/>
                </a:lnTo>
                <a:lnTo>
                  <a:pt x="f27" y="f23"/>
                </a:lnTo>
                <a:lnTo>
                  <a:pt x="f28" y="f23"/>
                </a:lnTo>
                <a:lnTo>
                  <a:pt x="f28" y="f23"/>
                </a:lnTo>
                <a:lnTo>
                  <a:pt x="f28" y="f23"/>
                </a:lnTo>
                <a:lnTo>
                  <a:pt x="f28" y="f23"/>
                </a:lnTo>
                <a:lnTo>
                  <a:pt x="f28" y="f23"/>
                </a:lnTo>
                <a:lnTo>
                  <a:pt x="f29" y="f23"/>
                </a:lnTo>
                <a:lnTo>
                  <a:pt x="f29" y="f23"/>
                </a:lnTo>
                <a:lnTo>
                  <a:pt x="f29" y="f23"/>
                </a:lnTo>
                <a:lnTo>
                  <a:pt x="f29" y="f23"/>
                </a:lnTo>
                <a:lnTo>
                  <a:pt x="f29" y="f23"/>
                </a:lnTo>
                <a:lnTo>
                  <a:pt x="f29" y="f23"/>
                </a:lnTo>
                <a:lnTo>
                  <a:pt x="f29" y="f23"/>
                </a:lnTo>
                <a:lnTo>
                  <a:pt x="f29" y="f23"/>
                </a:lnTo>
                <a:lnTo>
                  <a:pt x="f29" y="f23"/>
                </a:lnTo>
                <a:cubicBezTo>
                  <a:pt x="f8" y="f23"/>
                  <a:pt x="f8" y="f9"/>
                  <a:pt x="f8" y="f9"/>
                </a:cubicBezTo>
                <a:close/>
                <a:moveTo>
                  <a:pt x="f17" y="f30"/>
                </a:moveTo>
                <a:lnTo>
                  <a:pt x="f17" y="f30"/>
                </a:lnTo>
                <a:lnTo>
                  <a:pt x="f17" y="f30"/>
                </a:lnTo>
                <a:lnTo>
                  <a:pt x="f17" y="f30"/>
                </a:lnTo>
                <a:lnTo>
                  <a:pt x="f17" y="f30"/>
                </a:lnTo>
                <a:lnTo>
                  <a:pt x="f17" y="f30"/>
                </a:lnTo>
                <a:lnTo>
                  <a:pt x="f17" y="f30"/>
                </a:lnTo>
                <a:lnTo>
                  <a:pt x="f17" y="f30"/>
                </a:lnTo>
                <a:cubicBezTo>
                  <a:pt x="f17" y="f30"/>
                  <a:pt x="f17" y="f30"/>
                  <a:pt x="f18" y="f30"/>
                </a:cubicBezTo>
                <a:lnTo>
                  <a:pt x="f18" y="f30"/>
                </a:lnTo>
                <a:lnTo>
                  <a:pt x="f18" y="f30"/>
                </a:lnTo>
                <a:lnTo>
                  <a:pt x="f18" y="f30"/>
                </a:lnTo>
                <a:lnTo>
                  <a:pt x="f18" y="f30"/>
                </a:lnTo>
                <a:lnTo>
                  <a:pt x="f18" y="f30"/>
                </a:lnTo>
                <a:lnTo>
                  <a:pt x="f18" y="f30"/>
                </a:lnTo>
                <a:lnTo>
                  <a:pt x="f18" y="f30"/>
                </a:lnTo>
                <a:lnTo>
                  <a:pt x="f18" y="f30"/>
                </a:lnTo>
                <a:cubicBezTo>
                  <a:pt x="f19" y="f30"/>
                  <a:pt x="f19" y="f30"/>
                  <a:pt x="f19" y="f30"/>
                </a:cubicBezTo>
                <a:lnTo>
                  <a:pt x="f19" y="f30"/>
                </a:lnTo>
                <a:lnTo>
                  <a:pt x="f19" y="f30"/>
                </a:lnTo>
                <a:lnTo>
                  <a:pt x="f19" y="f30"/>
                </a:lnTo>
                <a:lnTo>
                  <a:pt x="f19" y="f30"/>
                </a:lnTo>
                <a:lnTo>
                  <a:pt x="f19" y="f30"/>
                </a:lnTo>
                <a:lnTo>
                  <a:pt x="f19" y="f30"/>
                </a:lnTo>
                <a:lnTo>
                  <a:pt x="f19" y="f30"/>
                </a:lnTo>
                <a:lnTo>
                  <a:pt x="f20" y="f30"/>
                </a:lnTo>
                <a:lnTo>
                  <a:pt x="f20" y="f30"/>
                </a:lnTo>
                <a:lnTo>
                  <a:pt x="f20" y="f30"/>
                </a:lnTo>
                <a:lnTo>
                  <a:pt x="f20" y="f30"/>
                </a:lnTo>
                <a:lnTo>
                  <a:pt x="f20" y="f30"/>
                </a:lnTo>
                <a:cubicBezTo>
                  <a:pt x="f31" y="f32"/>
                  <a:pt x="f31" y="f32"/>
                  <a:pt x="f31" y="f32"/>
                </a:cubicBezTo>
                <a:cubicBezTo>
                  <a:pt x="f18" y="f33"/>
                  <a:pt x="f18" y="f33"/>
                  <a:pt x="f18" y="f33"/>
                </a:cubicBezTo>
                <a:cubicBezTo>
                  <a:pt x="f34" y="f32"/>
                  <a:pt x="f34" y="f32"/>
                  <a:pt x="f34" y="f32"/>
                </a:cubicBezTo>
                <a:lnTo>
                  <a:pt x="f17" y="f30"/>
                </a:lnTo>
                <a:close/>
              </a:path>
            </a:pathLst>
          </a:custGeom>
          <a:solidFill>
            <a:srgbClr val="FFFFFF"/>
          </a:solid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grpSp>
        <p:nvGrpSpPr>
          <p:cNvPr id="62" name="Group 73">
            <a:extLst>
              <a:ext uri="{FF2B5EF4-FFF2-40B4-BE49-F238E27FC236}">
                <a16:creationId xmlns:a16="http://schemas.microsoft.com/office/drawing/2014/main" id="{7A2DB535-E75C-E08F-97BE-369716A4DADE}"/>
              </a:ext>
            </a:extLst>
          </p:cNvPr>
          <p:cNvGrpSpPr/>
          <p:nvPr/>
        </p:nvGrpSpPr>
        <p:grpSpPr>
          <a:xfrm>
            <a:off x="7091738" y="4823304"/>
            <a:ext cx="277236" cy="354503"/>
            <a:chOff x="7091738" y="4823304"/>
            <a:chExt cx="277236" cy="354503"/>
          </a:xfrm>
        </p:grpSpPr>
        <p:sp>
          <p:nvSpPr>
            <p:cNvPr id="63" name="Freeform 438">
              <a:extLst>
                <a:ext uri="{FF2B5EF4-FFF2-40B4-BE49-F238E27FC236}">
                  <a16:creationId xmlns:a16="http://schemas.microsoft.com/office/drawing/2014/main" id="{17783338-0C2E-EA5C-5BBC-122B4D0E0F3E}"/>
                </a:ext>
              </a:extLst>
            </p:cNvPr>
            <p:cNvSpPr/>
            <p:nvPr/>
          </p:nvSpPr>
          <p:spPr>
            <a:xfrm>
              <a:off x="7091738" y="4823304"/>
              <a:ext cx="277236" cy="354503"/>
            </a:xfrm>
            <a:custGeom>
              <a:avLst/>
              <a:gdLst>
                <a:gd name="f0" fmla="val 10800000"/>
                <a:gd name="f1" fmla="val 5400000"/>
                <a:gd name="f2" fmla="val 180"/>
                <a:gd name="f3" fmla="val w"/>
                <a:gd name="f4" fmla="val h"/>
                <a:gd name="f5" fmla="val 0"/>
                <a:gd name="f6" fmla="val 538"/>
                <a:gd name="f7" fmla="val 687"/>
                <a:gd name="f8" fmla="val 502"/>
                <a:gd name="f9" fmla="val 325"/>
                <a:gd name="f10" fmla="val 493"/>
                <a:gd name="f11" fmla="val 484"/>
                <a:gd name="f12" fmla="val 220"/>
                <a:gd name="f13" fmla="val 97"/>
                <a:gd name="f14" fmla="val 387"/>
                <a:gd name="f15" fmla="val 273"/>
                <a:gd name="f16" fmla="val 150"/>
                <a:gd name="f17" fmla="val 53"/>
                <a:gd name="f18" fmla="val 36"/>
                <a:gd name="f19" fmla="val 18"/>
                <a:gd name="f20" fmla="val 334"/>
                <a:gd name="f21" fmla="val 352"/>
                <a:gd name="f22" fmla="val 660"/>
                <a:gd name="f23" fmla="val 677"/>
                <a:gd name="f24" fmla="val 686"/>
                <a:gd name="f25" fmla="val 519"/>
                <a:gd name="f26" fmla="val 537"/>
                <a:gd name="f27" fmla="val 123"/>
                <a:gd name="f28" fmla="val 176"/>
                <a:gd name="f29" fmla="val 44"/>
                <a:gd name="f30" fmla="val 361"/>
                <a:gd name="f31" fmla="val 440"/>
                <a:gd name="f32" fmla="val 642"/>
                <a:gd name="f33" fmla="val 369"/>
                <a:gd name="f34" fmla="+- 0 0 -90"/>
                <a:gd name="f35" fmla="*/ f3 1 538"/>
                <a:gd name="f36" fmla="*/ f4 1 687"/>
                <a:gd name="f37" fmla="val f5"/>
                <a:gd name="f38" fmla="val f6"/>
                <a:gd name="f39" fmla="val f7"/>
                <a:gd name="f40" fmla="*/ f34 f0 1"/>
                <a:gd name="f41" fmla="+- f39 0 f37"/>
                <a:gd name="f42" fmla="+- f38 0 f37"/>
                <a:gd name="f43" fmla="*/ f40 1 f2"/>
                <a:gd name="f44" fmla="*/ f42 1 538"/>
                <a:gd name="f45" fmla="*/ f41 1 687"/>
                <a:gd name="f46" fmla="*/ 502 f42 1"/>
                <a:gd name="f47" fmla="*/ 325 f41 1"/>
                <a:gd name="f48" fmla="*/ 493 f42 1"/>
                <a:gd name="f49" fmla="*/ 484 f42 1"/>
                <a:gd name="f50" fmla="*/ 220 f41 1"/>
                <a:gd name="f51" fmla="*/ 273 f42 1"/>
                <a:gd name="f52" fmla="*/ 0 f41 1"/>
                <a:gd name="f53" fmla="*/ 53 f42 1"/>
                <a:gd name="f54" fmla="*/ 36 f42 1"/>
                <a:gd name="f55" fmla="*/ 0 f42 1"/>
                <a:gd name="f56" fmla="*/ 352 f41 1"/>
                <a:gd name="f57" fmla="*/ 660 f41 1"/>
                <a:gd name="f58" fmla="*/ 686 f41 1"/>
                <a:gd name="f59" fmla="*/ 537 f42 1"/>
                <a:gd name="f60" fmla="*/ 97 f42 1"/>
                <a:gd name="f61" fmla="*/ 44 f41 1"/>
                <a:gd name="f62" fmla="*/ 440 f42 1"/>
                <a:gd name="f63" fmla="*/ 642 f41 1"/>
                <a:gd name="f64" fmla="*/ 369 f41 1"/>
                <a:gd name="f65" fmla="+- f43 0 f1"/>
                <a:gd name="f66" fmla="*/ f46 1 538"/>
                <a:gd name="f67" fmla="*/ f47 1 687"/>
                <a:gd name="f68" fmla="*/ f48 1 538"/>
                <a:gd name="f69" fmla="*/ f49 1 538"/>
                <a:gd name="f70" fmla="*/ f50 1 687"/>
                <a:gd name="f71" fmla="*/ f51 1 538"/>
                <a:gd name="f72" fmla="*/ f52 1 687"/>
                <a:gd name="f73" fmla="*/ f53 1 538"/>
                <a:gd name="f74" fmla="*/ f54 1 538"/>
                <a:gd name="f75" fmla="*/ f55 1 538"/>
                <a:gd name="f76" fmla="*/ f56 1 687"/>
                <a:gd name="f77" fmla="*/ f57 1 687"/>
                <a:gd name="f78" fmla="*/ f58 1 687"/>
                <a:gd name="f79" fmla="*/ f59 1 538"/>
                <a:gd name="f80" fmla="*/ f60 1 538"/>
                <a:gd name="f81" fmla="*/ f61 1 687"/>
                <a:gd name="f82" fmla="*/ f62 1 538"/>
                <a:gd name="f83" fmla="*/ f63 1 687"/>
                <a:gd name="f84" fmla="*/ f64 1 687"/>
                <a:gd name="f85" fmla="*/ 0 1 f44"/>
                <a:gd name="f86" fmla="*/ f38 1 f44"/>
                <a:gd name="f87" fmla="*/ 0 1 f45"/>
                <a:gd name="f88" fmla="*/ f39 1 f45"/>
                <a:gd name="f89" fmla="*/ f66 1 f44"/>
                <a:gd name="f90" fmla="*/ f67 1 f45"/>
                <a:gd name="f91" fmla="*/ f68 1 f44"/>
                <a:gd name="f92" fmla="*/ f69 1 f44"/>
                <a:gd name="f93" fmla="*/ f70 1 f45"/>
                <a:gd name="f94" fmla="*/ f71 1 f44"/>
                <a:gd name="f95" fmla="*/ f72 1 f45"/>
                <a:gd name="f96" fmla="*/ f73 1 f44"/>
                <a:gd name="f97" fmla="*/ f74 1 f44"/>
                <a:gd name="f98" fmla="*/ f75 1 f44"/>
                <a:gd name="f99" fmla="*/ f76 1 f45"/>
                <a:gd name="f100" fmla="*/ f77 1 f45"/>
                <a:gd name="f101" fmla="*/ f78 1 f45"/>
                <a:gd name="f102" fmla="*/ f79 1 f44"/>
                <a:gd name="f103" fmla="*/ f80 1 f44"/>
                <a:gd name="f104" fmla="*/ f81 1 f45"/>
                <a:gd name="f105" fmla="*/ f82 1 f44"/>
                <a:gd name="f106" fmla="*/ f83 1 f45"/>
                <a:gd name="f107" fmla="*/ f84 1 f45"/>
                <a:gd name="f108" fmla="*/ f85 f35 1"/>
                <a:gd name="f109" fmla="*/ f86 f35 1"/>
                <a:gd name="f110" fmla="*/ f88 f36 1"/>
                <a:gd name="f111" fmla="*/ f87 f36 1"/>
                <a:gd name="f112" fmla="*/ f89 f35 1"/>
                <a:gd name="f113" fmla="*/ f90 f36 1"/>
                <a:gd name="f114" fmla="*/ f91 f35 1"/>
                <a:gd name="f115" fmla="*/ f92 f35 1"/>
                <a:gd name="f116" fmla="*/ f93 f36 1"/>
                <a:gd name="f117" fmla="*/ f94 f35 1"/>
                <a:gd name="f118" fmla="*/ f95 f36 1"/>
                <a:gd name="f119" fmla="*/ f96 f35 1"/>
                <a:gd name="f120" fmla="*/ f97 f35 1"/>
                <a:gd name="f121" fmla="*/ f98 f35 1"/>
                <a:gd name="f122" fmla="*/ f99 f36 1"/>
                <a:gd name="f123" fmla="*/ f100 f36 1"/>
                <a:gd name="f124" fmla="*/ f101 f36 1"/>
                <a:gd name="f125" fmla="*/ f102 f35 1"/>
                <a:gd name="f126" fmla="*/ f103 f35 1"/>
                <a:gd name="f127" fmla="*/ f104 f36 1"/>
                <a:gd name="f128" fmla="*/ f105 f35 1"/>
                <a:gd name="f129" fmla="*/ f106 f36 1"/>
                <a:gd name="f130" fmla="*/ f107 f36 1"/>
              </a:gdLst>
              <a:ahLst/>
              <a:cxnLst>
                <a:cxn ang="3cd4">
                  <a:pos x="hc" y="t"/>
                </a:cxn>
                <a:cxn ang="0">
                  <a:pos x="r" y="vc"/>
                </a:cxn>
                <a:cxn ang="cd4">
                  <a:pos x="hc" y="b"/>
                </a:cxn>
                <a:cxn ang="cd2">
                  <a:pos x="l" y="vc"/>
                </a:cxn>
                <a:cxn ang="f65">
                  <a:pos x="f112" y="f113"/>
                </a:cxn>
                <a:cxn ang="f65">
                  <a:pos x="f112" y="f113"/>
                </a:cxn>
                <a:cxn ang="f65">
                  <a:pos x="f114" y="f113"/>
                </a:cxn>
                <a:cxn ang="f65">
                  <a:pos x="f115" y="f116"/>
                </a:cxn>
                <a:cxn ang="f65">
                  <a:pos x="f117" y="f118"/>
                </a:cxn>
                <a:cxn ang="f65">
                  <a:pos x="f119" y="f116"/>
                </a:cxn>
                <a:cxn ang="f65">
                  <a:pos x="f119" y="f113"/>
                </a:cxn>
                <a:cxn ang="f65">
                  <a:pos x="f120" y="f113"/>
                </a:cxn>
                <a:cxn ang="f65">
                  <a:pos x="f121" y="f122"/>
                </a:cxn>
                <a:cxn ang="f65">
                  <a:pos x="f121" y="f123"/>
                </a:cxn>
                <a:cxn ang="f65">
                  <a:pos x="f120" y="f124"/>
                </a:cxn>
                <a:cxn ang="f65">
                  <a:pos x="f112" y="f124"/>
                </a:cxn>
                <a:cxn ang="f65">
                  <a:pos x="f125" y="f123"/>
                </a:cxn>
                <a:cxn ang="f65">
                  <a:pos x="f125" y="f122"/>
                </a:cxn>
                <a:cxn ang="f65">
                  <a:pos x="f112" y="f113"/>
                </a:cxn>
                <a:cxn ang="f65">
                  <a:pos x="f126" y="f116"/>
                </a:cxn>
                <a:cxn ang="f65">
                  <a:pos x="f126" y="f116"/>
                </a:cxn>
                <a:cxn ang="f65">
                  <a:pos x="f117" y="f127"/>
                </a:cxn>
                <a:cxn ang="f65">
                  <a:pos x="f128" y="f116"/>
                </a:cxn>
                <a:cxn ang="f65">
                  <a:pos x="f128" y="f113"/>
                </a:cxn>
                <a:cxn ang="f65">
                  <a:pos x="f126" y="f113"/>
                </a:cxn>
                <a:cxn ang="f65">
                  <a:pos x="f126" y="f116"/>
                </a:cxn>
                <a:cxn ang="f65">
                  <a:pos x="f114" y="f129"/>
                </a:cxn>
                <a:cxn ang="f65">
                  <a:pos x="f114" y="f129"/>
                </a:cxn>
                <a:cxn ang="f65">
                  <a:pos x="f119" y="f129"/>
                </a:cxn>
                <a:cxn ang="f65">
                  <a:pos x="f119" y="f130"/>
                </a:cxn>
                <a:cxn ang="f65">
                  <a:pos x="f114" y="f130"/>
                </a:cxn>
                <a:cxn ang="f65">
                  <a:pos x="f114" y="f129"/>
                </a:cxn>
              </a:cxnLst>
              <a:rect l="f108" t="f111" r="f109" b="f110"/>
              <a:pathLst>
                <a:path w="538" h="687">
                  <a:moveTo>
                    <a:pt x="f8" y="f9"/>
                  </a:moveTo>
                  <a:lnTo>
                    <a:pt x="f8" y="f9"/>
                  </a:lnTo>
                  <a:cubicBezTo>
                    <a:pt x="f10" y="f9"/>
                    <a:pt x="f10" y="f9"/>
                    <a:pt x="f10" y="f9"/>
                  </a:cubicBezTo>
                  <a:cubicBezTo>
                    <a:pt x="f11" y="f12"/>
                    <a:pt x="f11" y="f12"/>
                    <a:pt x="f11" y="f12"/>
                  </a:cubicBezTo>
                  <a:cubicBezTo>
                    <a:pt x="f11" y="f13"/>
                    <a:pt x="f14" y="f5"/>
                    <a:pt x="f15" y="f5"/>
                  </a:cubicBezTo>
                  <a:cubicBezTo>
                    <a:pt x="f16" y="f5"/>
                    <a:pt x="f17" y="f13"/>
                    <a:pt x="f17" y="f12"/>
                  </a:cubicBezTo>
                  <a:cubicBezTo>
                    <a:pt x="f17" y="f9"/>
                    <a:pt x="f17" y="f9"/>
                    <a:pt x="f17" y="f9"/>
                  </a:cubicBezTo>
                  <a:cubicBezTo>
                    <a:pt x="f18" y="f9"/>
                    <a:pt x="f18" y="f9"/>
                    <a:pt x="f18" y="f9"/>
                  </a:cubicBezTo>
                  <a:cubicBezTo>
                    <a:pt x="f19" y="f9"/>
                    <a:pt x="f5" y="f20"/>
                    <a:pt x="f5" y="f21"/>
                  </a:cubicBezTo>
                  <a:cubicBezTo>
                    <a:pt x="f5" y="f22"/>
                    <a:pt x="f5" y="f22"/>
                    <a:pt x="f5" y="f22"/>
                  </a:cubicBezTo>
                  <a:cubicBezTo>
                    <a:pt x="f5" y="f23"/>
                    <a:pt x="f19" y="f24"/>
                    <a:pt x="f18" y="f24"/>
                  </a:cubicBezTo>
                  <a:cubicBezTo>
                    <a:pt x="f8" y="f24"/>
                    <a:pt x="f8" y="f24"/>
                    <a:pt x="f8" y="f24"/>
                  </a:cubicBezTo>
                  <a:cubicBezTo>
                    <a:pt x="f25" y="f24"/>
                    <a:pt x="f26" y="f23"/>
                    <a:pt x="f26" y="f22"/>
                  </a:cubicBezTo>
                  <a:cubicBezTo>
                    <a:pt x="f26" y="f21"/>
                    <a:pt x="f26" y="f21"/>
                    <a:pt x="f26" y="f21"/>
                  </a:cubicBezTo>
                  <a:cubicBezTo>
                    <a:pt x="f26" y="f20"/>
                    <a:pt x="f25" y="f9"/>
                    <a:pt x="f8" y="f9"/>
                  </a:cubicBezTo>
                  <a:close/>
                  <a:moveTo>
                    <a:pt x="f13" y="f12"/>
                  </a:moveTo>
                  <a:lnTo>
                    <a:pt x="f13" y="f12"/>
                  </a:lnTo>
                  <a:cubicBezTo>
                    <a:pt x="f13" y="f27"/>
                    <a:pt x="f28" y="f29"/>
                    <a:pt x="f15" y="f29"/>
                  </a:cubicBezTo>
                  <a:cubicBezTo>
                    <a:pt x="f30" y="f29"/>
                    <a:pt x="f31" y="f27"/>
                    <a:pt x="f31" y="f12"/>
                  </a:cubicBezTo>
                  <a:cubicBezTo>
                    <a:pt x="f31" y="f9"/>
                    <a:pt x="f31" y="f9"/>
                    <a:pt x="f31" y="f9"/>
                  </a:cubicBezTo>
                  <a:cubicBezTo>
                    <a:pt x="f13" y="f9"/>
                    <a:pt x="f13" y="f9"/>
                    <a:pt x="f13" y="f9"/>
                  </a:cubicBezTo>
                  <a:lnTo>
                    <a:pt x="f13" y="f12"/>
                  </a:lnTo>
                  <a:close/>
                  <a:moveTo>
                    <a:pt x="f10" y="f32"/>
                  </a:moveTo>
                  <a:lnTo>
                    <a:pt x="f10" y="f32"/>
                  </a:lnTo>
                  <a:cubicBezTo>
                    <a:pt x="f17" y="f32"/>
                    <a:pt x="f17" y="f32"/>
                    <a:pt x="f17" y="f32"/>
                  </a:cubicBezTo>
                  <a:cubicBezTo>
                    <a:pt x="f17" y="f33"/>
                    <a:pt x="f17" y="f33"/>
                    <a:pt x="f17" y="f33"/>
                  </a:cubicBezTo>
                  <a:cubicBezTo>
                    <a:pt x="f10" y="f33"/>
                    <a:pt x="f10" y="f33"/>
                    <a:pt x="f10" y="f33"/>
                  </a:cubicBezTo>
                  <a:lnTo>
                    <a:pt x="f10" y="f32"/>
                  </a:lnTo>
                  <a:close/>
                </a:path>
              </a:pathLst>
            </a:custGeom>
            <a:solidFill>
              <a:srgbClr val="FFFFFF"/>
            </a:solid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64" name="Freeform 439">
              <a:extLst>
                <a:ext uri="{FF2B5EF4-FFF2-40B4-BE49-F238E27FC236}">
                  <a16:creationId xmlns:a16="http://schemas.microsoft.com/office/drawing/2014/main" id="{DF9D60F8-2EF2-CE17-778C-BC7E81D3DCCB}"/>
                </a:ext>
              </a:extLst>
            </p:cNvPr>
            <p:cNvSpPr/>
            <p:nvPr/>
          </p:nvSpPr>
          <p:spPr>
            <a:xfrm>
              <a:off x="7287173" y="5050551"/>
              <a:ext cx="22722" cy="68177"/>
            </a:xfrm>
            <a:custGeom>
              <a:avLst/>
              <a:gdLst>
                <a:gd name="f0" fmla="val 10800000"/>
                <a:gd name="f1" fmla="val 5400000"/>
                <a:gd name="f2" fmla="val 180"/>
                <a:gd name="f3" fmla="val w"/>
                <a:gd name="f4" fmla="val h"/>
                <a:gd name="f5" fmla="val 0"/>
                <a:gd name="f6" fmla="val 45"/>
                <a:gd name="f7" fmla="val 133"/>
                <a:gd name="f8" fmla="val 26"/>
                <a:gd name="f9" fmla="val 132"/>
                <a:gd name="f10" fmla="val 35"/>
                <a:gd name="f11" fmla="val 44"/>
                <a:gd name="f12" fmla="val 123"/>
                <a:gd name="f13" fmla="val 105"/>
                <a:gd name="f14" fmla="val 17"/>
                <a:gd name="f15" fmla="val 8"/>
                <a:gd name="f16" fmla="+- 0 0 -90"/>
                <a:gd name="f17" fmla="*/ f3 1 45"/>
                <a:gd name="f18" fmla="*/ f4 1 133"/>
                <a:gd name="f19" fmla="val f5"/>
                <a:gd name="f20" fmla="val f6"/>
                <a:gd name="f21" fmla="val f7"/>
                <a:gd name="f22" fmla="*/ f16 f0 1"/>
                <a:gd name="f23" fmla="+- f21 0 f19"/>
                <a:gd name="f24" fmla="+- f20 0 f19"/>
                <a:gd name="f25" fmla="*/ f22 1 f2"/>
                <a:gd name="f26" fmla="*/ f24 1 45"/>
                <a:gd name="f27" fmla="*/ f23 1 133"/>
                <a:gd name="f28" fmla="*/ 26 f24 1"/>
                <a:gd name="f29" fmla="*/ 132 f23 1"/>
                <a:gd name="f30" fmla="*/ 44 f24 1"/>
                <a:gd name="f31" fmla="*/ 105 f23 1"/>
                <a:gd name="f32" fmla="*/ 26 f23 1"/>
                <a:gd name="f33" fmla="*/ 0 f23 1"/>
                <a:gd name="f34" fmla="*/ 0 f24 1"/>
                <a:gd name="f35" fmla="+- f25 0 f1"/>
                <a:gd name="f36" fmla="*/ f28 1 45"/>
                <a:gd name="f37" fmla="*/ f29 1 133"/>
                <a:gd name="f38" fmla="*/ f30 1 45"/>
                <a:gd name="f39" fmla="*/ f31 1 133"/>
                <a:gd name="f40" fmla="*/ f32 1 133"/>
                <a:gd name="f41" fmla="*/ f33 1 133"/>
                <a:gd name="f42" fmla="*/ f34 1 45"/>
                <a:gd name="f43" fmla="*/ 0 1 f26"/>
                <a:gd name="f44" fmla="*/ f20 1 f26"/>
                <a:gd name="f45" fmla="*/ 0 1 f27"/>
                <a:gd name="f46" fmla="*/ f21 1 f27"/>
                <a:gd name="f47" fmla="*/ f36 1 f26"/>
                <a:gd name="f48" fmla="*/ f37 1 f27"/>
                <a:gd name="f49" fmla="*/ f38 1 f26"/>
                <a:gd name="f50" fmla="*/ f39 1 f27"/>
                <a:gd name="f51" fmla="*/ f40 1 f27"/>
                <a:gd name="f52" fmla="*/ f41 1 f27"/>
                <a:gd name="f53" fmla="*/ f42 1 f26"/>
                <a:gd name="f54" fmla="*/ f43 f17 1"/>
                <a:gd name="f55" fmla="*/ f44 f17 1"/>
                <a:gd name="f56" fmla="*/ f46 f18 1"/>
                <a:gd name="f57" fmla="*/ f45 f18 1"/>
                <a:gd name="f58" fmla="*/ f47 f17 1"/>
                <a:gd name="f59" fmla="*/ f48 f18 1"/>
                <a:gd name="f60" fmla="*/ f49 f17 1"/>
                <a:gd name="f61" fmla="*/ f50 f18 1"/>
                <a:gd name="f62" fmla="*/ f51 f18 1"/>
                <a:gd name="f63" fmla="*/ f52 f18 1"/>
                <a:gd name="f64" fmla="*/ f53 f17 1"/>
              </a:gdLst>
              <a:ahLst/>
              <a:cxnLst>
                <a:cxn ang="3cd4">
                  <a:pos x="hc" y="t"/>
                </a:cxn>
                <a:cxn ang="0">
                  <a:pos x="r" y="vc"/>
                </a:cxn>
                <a:cxn ang="cd4">
                  <a:pos x="hc" y="b"/>
                </a:cxn>
                <a:cxn ang="cd2">
                  <a:pos x="l" y="vc"/>
                </a:cxn>
                <a:cxn ang="f35">
                  <a:pos x="f58" y="f59"/>
                </a:cxn>
                <a:cxn ang="f35">
                  <a:pos x="f58" y="f59"/>
                </a:cxn>
                <a:cxn ang="f35">
                  <a:pos x="f60" y="f61"/>
                </a:cxn>
                <a:cxn ang="f35">
                  <a:pos x="f60" y="f62"/>
                </a:cxn>
                <a:cxn ang="f35">
                  <a:pos x="f58" y="f63"/>
                </a:cxn>
                <a:cxn ang="f35">
                  <a:pos x="f64" y="f62"/>
                </a:cxn>
                <a:cxn ang="f35">
                  <a:pos x="f64" y="f61"/>
                </a:cxn>
                <a:cxn ang="f35">
                  <a:pos x="f58" y="f59"/>
                </a:cxn>
              </a:cxnLst>
              <a:rect l="f54" t="f57" r="f55" b="f56"/>
              <a:pathLst>
                <a:path w="45" h="133">
                  <a:moveTo>
                    <a:pt x="f8" y="f9"/>
                  </a:moveTo>
                  <a:lnTo>
                    <a:pt x="f8" y="f9"/>
                  </a:lnTo>
                  <a:cubicBezTo>
                    <a:pt x="f10" y="f9"/>
                    <a:pt x="f11" y="f12"/>
                    <a:pt x="f11" y="f13"/>
                  </a:cubicBezTo>
                  <a:cubicBezTo>
                    <a:pt x="f11" y="f8"/>
                    <a:pt x="f11" y="f8"/>
                    <a:pt x="f11" y="f8"/>
                  </a:cubicBezTo>
                  <a:cubicBezTo>
                    <a:pt x="f11" y="f14"/>
                    <a:pt x="f10" y="f5"/>
                    <a:pt x="f8" y="f5"/>
                  </a:cubicBezTo>
                  <a:cubicBezTo>
                    <a:pt x="f15" y="f5"/>
                    <a:pt x="f5" y="f14"/>
                    <a:pt x="f5" y="f8"/>
                  </a:cubicBezTo>
                  <a:cubicBezTo>
                    <a:pt x="f5" y="f13"/>
                    <a:pt x="f5" y="f13"/>
                    <a:pt x="f5" y="f13"/>
                  </a:cubicBezTo>
                  <a:cubicBezTo>
                    <a:pt x="f5" y="f12"/>
                    <a:pt x="f15" y="f9"/>
                    <a:pt x="f8" y="f9"/>
                  </a:cubicBezTo>
                </a:path>
              </a:pathLst>
            </a:custGeom>
            <a:no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grpSp>
      <p:sp>
        <p:nvSpPr>
          <p:cNvPr id="65" name="Freeform 435">
            <a:extLst>
              <a:ext uri="{FF2B5EF4-FFF2-40B4-BE49-F238E27FC236}">
                <a16:creationId xmlns:a16="http://schemas.microsoft.com/office/drawing/2014/main" id="{387054C9-336A-6E92-B82D-C12433069719}"/>
              </a:ext>
            </a:extLst>
          </p:cNvPr>
          <p:cNvSpPr/>
          <p:nvPr/>
        </p:nvSpPr>
        <p:spPr>
          <a:xfrm>
            <a:off x="6170992" y="5525563"/>
            <a:ext cx="359048" cy="227246"/>
          </a:xfrm>
          <a:custGeom>
            <a:avLst/>
            <a:gdLst>
              <a:gd name="f0" fmla="val 10800000"/>
              <a:gd name="f1" fmla="val 5400000"/>
              <a:gd name="f2" fmla="val 180"/>
              <a:gd name="f3" fmla="val w"/>
              <a:gd name="f4" fmla="val h"/>
              <a:gd name="f5" fmla="val 0"/>
              <a:gd name="f6" fmla="val 696"/>
              <a:gd name="f7" fmla="val 441"/>
              <a:gd name="f8" fmla="val 695"/>
              <a:gd name="f9" fmla="val 27"/>
              <a:gd name="f10" fmla="val 18"/>
              <a:gd name="f11" fmla="val 686"/>
              <a:gd name="f12" fmla="val 9"/>
              <a:gd name="f13" fmla="val 669"/>
              <a:gd name="f14" fmla="val 660"/>
              <a:gd name="f15" fmla="val 35"/>
              <a:gd name="f16" fmla="val 26"/>
              <a:gd name="f17" fmla="val 414"/>
              <a:gd name="f18" fmla="val 431"/>
              <a:gd name="f19" fmla="val 440"/>
              <a:gd name="f20" fmla="val 678"/>
              <a:gd name="f21" fmla="val 343"/>
              <a:gd name="f22" fmla="val 167"/>
              <a:gd name="f23" fmla="val 106"/>
              <a:gd name="f24" fmla="val 44"/>
              <a:gd name="f25" fmla="val 589"/>
              <a:gd name="f26" fmla="val 396"/>
              <a:gd name="f27" fmla="val 62"/>
              <a:gd name="f28" fmla="val 334"/>
              <a:gd name="f29" fmla="val 211"/>
              <a:gd name="f30" fmla="val 220"/>
              <a:gd name="f31" fmla="val 352"/>
              <a:gd name="f32" fmla="val 361"/>
              <a:gd name="f33" fmla="val 651"/>
              <a:gd name="f34" fmla="+- 0 0 -90"/>
              <a:gd name="f35" fmla="*/ f3 1 696"/>
              <a:gd name="f36" fmla="*/ f4 1 441"/>
              <a:gd name="f37" fmla="val f5"/>
              <a:gd name="f38" fmla="val f6"/>
              <a:gd name="f39" fmla="val f7"/>
              <a:gd name="f40" fmla="*/ f34 f0 1"/>
              <a:gd name="f41" fmla="+- f39 0 f37"/>
              <a:gd name="f42" fmla="+- f38 0 f37"/>
              <a:gd name="f43" fmla="*/ f40 1 f2"/>
              <a:gd name="f44" fmla="*/ f42 1 696"/>
              <a:gd name="f45" fmla="*/ f41 1 441"/>
              <a:gd name="f46" fmla="*/ 695 f42 1"/>
              <a:gd name="f47" fmla="*/ 27 f41 1"/>
              <a:gd name="f48" fmla="*/ 18 f41 1"/>
              <a:gd name="f49" fmla="*/ 686 f42 1"/>
              <a:gd name="f50" fmla="*/ 9 f41 1"/>
              <a:gd name="f51" fmla="*/ 660 f42 1"/>
              <a:gd name="f52" fmla="*/ 0 f41 1"/>
              <a:gd name="f53" fmla="*/ 35 f42 1"/>
              <a:gd name="f54" fmla="*/ 9 f42 1"/>
              <a:gd name="f55" fmla="*/ 0 f42 1"/>
              <a:gd name="f56" fmla="*/ 35 f41 1"/>
              <a:gd name="f57" fmla="*/ 414 f41 1"/>
              <a:gd name="f58" fmla="*/ 440 f41 1"/>
              <a:gd name="f59" fmla="*/ 343 f42 1"/>
              <a:gd name="f60" fmla="*/ 167 f41 1"/>
              <a:gd name="f61" fmla="*/ 106 f42 1"/>
              <a:gd name="f62" fmla="*/ 44 f41 1"/>
              <a:gd name="f63" fmla="*/ 589 f42 1"/>
              <a:gd name="f64" fmla="*/ 44 f42 1"/>
              <a:gd name="f65" fmla="*/ 396 f41 1"/>
              <a:gd name="f66" fmla="*/ 62 f41 1"/>
              <a:gd name="f67" fmla="*/ 334 f42 1"/>
              <a:gd name="f68" fmla="*/ 211 f41 1"/>
              <a:gd name="f69" fmla="*/ 220 f41 1"/>
              <a:gd name="f70" fmla="*/ 352 f42 1"/>
              <a:gd name="f71" fmla="*/ 361 f42 1"/>
              <a:gd name="f72" fmla="*/ 651 f42 1"/>
              <a:gd name="f73" fmla="+- f43 0 f1"/>
              <a:gd name="f74" fmla="*/ f46 1 696"/>
              <a:gd name="f75" fmla="*/ f47 1 441"/>
              <a:gd name="f76" fmla="*/ f48 1 441"/>
              <a:gd name="f77" fmla="*/ f49 1 696"/>
              <a:gd name="f78" fmla="*/ f50 1 441"/>
              <a:gd name="f79" fmla="*/ f51 1 696"/>
              <a:gd name="f80" fmla="*/ f52 1 441"/>
              <a:gd name="f81" fmla="*/ f53 1 696"/>
              <a:gd name="f82" fmla="*/ f54 1 696"/>
              <a:gd name="f83" fmla="*/ f55 1 696"/>
              <a:gd name="f84" fmla="*/ f56 1 441"/>
              <a:gd name="f85" fmla="*/ f57 1 441"/>
              <a:gd name="f86" fmla="*/ f58 1 441"/>
              <a:gd name="f87" fmla="*/ f59 1 696"/>
              <a:gd name="f88" fmla="*/ f60 1 441"/>
              <a:gd name="f89" fmla="*/ f61 1 696"/>
              <a:gd name="f90" fmla="*/ f62 1 441"/>
              <a:gd name="f91" fmla="*/ f63 1 696"/>
              <a:gd name="f92" fmla="*/ f64 1 696"/>
              <a:gd name="f93" fmla="*/ f65 1 441"/>
              <a:gd name="f94" fmla="*/ f66 1 441"/>
              <a:gd name="f95" fmla="*/ f67 1 696"/>
              <a:gd name="f96" fmla="*/ f68 1 441"/>
              <a:gd name="f97" fmla="*/ f69 1 441"/>
              <a:gd name="f98" fmla="*/ f70 1 696"/>
              <a:gd name="f99" fmla="*/ f71 1 696"/>
              <a:gd name="f100" fmla="*/ f72 1 696"/>
              <a:gd name="f101" fmla="*/ 0 1 f44"/>
              <a:gd name="f102" fmla="*/ f38 1 f44"/>
              <a:gd name="f103" fmla="*/ 0 1 f45"/>
              <a:gd name="f104" fmla="*/ f39 1 f45"/>
              <a:gd name="f105" fmla="*/ f74 1 f44"/>
              <a:gd name="f106" fmla="*/ f75 1 f45"/>
              <a:gd name="f107" fmla="*/ f76 1 f45"/>
              <a:gd name="f108" fmla="*/ f77 1 f44"/>
              <a:gd name="f109" fmla="*/ f78 1 f45"/>
              <a:gd name="f110" fmla="*/ f79 1 f44"/>
              <a:gd name="f111" fmla="*/ f80 1 f45"/>
              <a:gd name="f112" fmla="*/ f81 1 f44"/>
              <a:gd name="f113" fmla="*/ f82 1 f44"/>
              <a:gd name="f114" fmla="*/ f83 1 f44"/>
              <a:gd name="f115" fmla="*/ f84 1 f45"/>
              <a:gd name="f116" fmla="*/ f85 1 f45"/>
              <a:gd name="f117" fmla="*/ f86 1 f45"/>
              <a:gd name="f118" fmla="*/ f87 1 f44"/>
              <a:gd name="f119" fmla="*/ f88 1 f45"/>
              <a:gd name="f120" fmla="*/ f89 1 f44"/>
              <a:gd name="f121" fmla="*/ f90 1 f45"/>
              <a:gd name="f122" fmla="*/ f91 1 f44"/>
              <a:gd name="f123" fmla="*/ f92 1 f44"/>
              <a:gd name="f124" fmla="*/ f93 1 f45"/>
              <a:gd name="f125" fmla="*/ f94 1 f45"/>
              <a:gd name="f126" fmla="*/ f95 1 f44"/>
              <a:gd name="f127" fmla="*/ f96 1 f45"/>
              <a:gd name="f128" fmla="*/ f97 1 f45"/>
              <a:gd name="f129" fmla="*/ f98 1 f44"/>
              <a:gd name="f130" fmla="*/ f99 1 f44"/>
              <a:gd name="f131" fmla="*/ f100 1 f44"/>
              <a:gd name="f132" fmla="*/ f101 f35 1"/>
              <a:gd name="f133" fmla="*/ f102 f35 1"/>
              <a:gd name="f134" fmla="*/ f104 f36 1"/>
              <a:gd name="f135" fmla="*/ f103 f36 1"/>
              <a:gd name="f136" fmla="*/ f105 f35 1"/>
              <a:gd name="f137" fmla="*/ f106 f36 1"/>
              <a:gd name="f138" fmla="*/ f107 f36 1"/>
              <a:gd name="f139" fmla="*/ f108 f35 1"/>
              <a:gd name="f140" fmla="*/ f109 f36 1"/>
              <a:gd name="f141" fmla="*/ f110 f35 1"/>
              <a:gd name="f142" fmla="*/ f111 f36 1"/>
              <a:gd name="f143" fmla="*/ f112 f35 1"/>
              <a:gd name="f144" fmla="*/ f113 f35 1"/>
              <a:gd name="f145" fmla="*/ f114 f35 1"/>
              <a:gd name="f146" fmla="*/ f115 f36 1"/>
              <a:gd name="f147" fmla="*/ f116 f36 1"/>
              <a:gd name="f148" fmla="*/ f117 f36 1"/>
              <a:gd name="f149" fmla="*/ f118 f35 1"/>
              <a:gd name="f150" fmla="*/ f119 f36 1"/>
              <a:gd name="f151" fmla="*/ f120 f35 1"/>
              <a:gd name="f152" fmla="*/ f121 f36 1"/>
              <a:gd name="f153" fmla="*/ f122 f35 1"/>
              <a:gd name="f154" fmla="*/ f123 f35 1"/>
              <a:gd name="f155" fmla="*/ f124 f36 1"/>
              <a:gd name="f156" fmla="*/ f125 f36 1"/>
              <a:gd name="f157" fmla="*/ f126 f35 1"/>
              <a:gd name="f158" fmla="*/ f127 f36 1"/>
              <a:gd name="f159" fmla="*/ f128 f36 1"/>
              <a:gd name="f160" fmla="*/ f129 f35 1"/>
              <a:gd name="f161" fmla="*/ f130 f35 1"/>
              <a:gd name="f162" fmla="*/ f131 f35 1"/>
            </a:gdLst>
            <a:ahLst/>
            <a:cxnLst>
              <a:cxn ang="3cd4">
                <a:pos x="hc" y="t"/>
              </a:cxn>
              <a:cxn ang="0">
                <a:pos x="r" y="vc"/>
              </a:cxn>
              <a:cxn ang="cd4">
                <a:pos x="hc" y="b"/>
              </a:cxn>
              <a:cxn ang="cd2">
                <a:pos x="l" y="vc"/>
              </a:cxn>
              <a:cxn ang="f73">
                <a:pos x="f136" y="f137"/>
              </a:cxn>
              <a:cxn ang="f73">
                <a:pos x="f136" y="f137"/>
              </a:cxn>
              <a:cxn ang="f73">
                <a:pos x="f136" y="f138"/>
              </a:cxn>
              <a:cxn ang="f73">
                <a:pos x="f139" y="f140"/>
              </a:cxn>
              <a:cxn ang="f73">
                <a:pos x="f141" y="f142"/>
              </a:cxn>
              <a:cxn ang="f73">
                <a:pos x="f143" y="f142"/>
              </a:cxn>
              <a:cxn ang="f73">
                <a:pos x="f144" y="f140"/>
              </a:cxn>
              <a:cxn ang="f73">
                <a:pos x="f145" y="f138"/>
              </a:cxn>
              <a:cxn ang="f73">
                <a:pos x="f145" y="f137"/>
              </a:cxn>
              <a:cxn ang="f73">
                <a:pos x="f145" y="f146"/>
              </a:cxn>
              <a:cxn ang="f73">
                <a:pos x="f145" y="f147"/>
              </a:cxn>
              <a:cxn ang="f73">
                <a:pos x="f143" y="f148"/>
              </a:cxn>
              <a:cxn ang="f73">
                <a:pos x="f141" y="f148"/>
              </a:cxn>
              <a:cxn ang="f73">
                <a:pos x="f136" y="f147"/>
              </a:cxn>
              <a:cxn ang="f73">
                <a:pos x="f136" y="f146"/>
              </a:cxn>
              <a:cxn ang="f73">
                <a:pos x="f136" y="f137"/>
              </a:cxn>
              <a:cxn ang="f73">
                <a:pos x="f149" y="f150"/>
              </a:cxn>
              <a:cxn ang="f73">
                <a:pos x="f149" y="f150"/>
              </a:cxn>
              <a:cxn ang="f73">
                <a:pos x="f151" y="f152"/>
              </a:cxn>
              <a:cxn ang="f73">
                <a:pos x="f153" y="f152"/>
              </a:cxn>
              <a:cxn ang="f73">
                <a:pos x="f149" y="f150"/>
              </a:cxn>
              <a:cxn ang="f73">
                <a:pos x="f154" y="f155"/>
              </a:cxn>
              <a:cxn ang="f73">
                <a:pos x="f154" y="f155"/>
              </a:cxn>
              <a:cxn ang="f73">
                <a:pos x="f154" y="f156"/>
              </a:cxn>
              <a:cxn ang="f73">
                <a:pos x="f157" y="f158"/>
              </a:cxn>
              <a:cxn ang="f73">
                <a:pos x="f157" y="f158"/>
              </a:cxn>
              <a:cxn ang="f73">
                <a:pos x="f157" y="f158"/>
              </a:cxn>
              <a:cxn ang="f73">
                <a:pos x="f157" y="f158"/>
              </a:cxn>
              <a:cxn ang="f73">
                <a:pos x="f157" y="f158"/>
              </a:cxn>
              <a:cxn ang="f73">
                <a:pos x="f149" y="f158"/>
              </a:cxn>
              <a:cxn ang="f73">
                <a:pos x="f149" y="f158"/>
              </a:cxn>
              <a:cxn ang="f73">
                <a:pos x="f149" y="f158"/>
              </a:cxn>
              <a:cxn ang="f73">
                <a:pos x="f149" y="f158"/>
              </a:cxn>
              <a:cxn ang="f73">
                <a:pos x="f149" y="f159"/>
              </a:cxn>
              <a:cxn ang="f73">
                <a:pos x="f149" y="f159"/>
              </a:cxn>
              <a:cxn ang="f73">
                <a:pos x="f149" y="f159"/>
              </a:cxn>
              <a:cxn ang="f73">
                <a:pos x="f149" y="f159"/>
              </a:cxn>
              <a:cxn ang="f73">
                <a:pos x="f149" y="f159"/>
              </a:cxn>
              <a:cxn ang="f73">
                <a:pos x="f149" y="f159"/>
              </a:cxn>
              <a:cxn ang="f73">
                <a:pos x="f149" y="f159"/>
              </a:cxn>
              <a:cxn ang="f73">
                <a:pos x="f149" y="f159"/>
              </a:cxn>
              <a:cxn ang="f73">
                <a:pos x="f149" y="f159"/>
              </a:cxn>
              <a:cxn ang="f73">
                <a:pos x="f160" y="f159"/>
              </a:cxn>
              <a:cxn ang="f73">
                <a:pos x="f160" y="f159"/>
              </a:cxn>
              <a:cxn ang="f73">
                <a:pos x="f160" y="f159"/>
              </a:cxn>
              <a:cxn ang="f73">
                <a:pos x="f160" y="f159"/>
              </a:cxn>
              <a:cxn ang="f73">
                <a:pos x="f160" y="f159"/>
              </a:cxn>
              <a:cxn ang="f73">
                <a:pos x="f160" y="f159"/>
              </a:cxn>
              <a:cxn ang="f73">
                <a:pos x="f160" y="f158"/>
              </a:cxn>
              <a:cxn ang="f73">
                <a:pos x="f160" y="f158"/>
              </a:cxn>
              <a:cxn ang="f73">
                <a:pos x="f160" y="f158"/>
              </a:cxn>
              <a:cxn ang="f73">
                <a:pos x="f160" y="f158"/>
              </a:cxn>
              <a:cxn ang="f73">
                <a:pos x="f160" y="f158"/>
              </a:cxn>
              <a:cxn ang="f73">
                <a:pos x="f160" y="f158"/>
              </a:cxn>
              <a:cxn ang="f73">
                <a:pos x="f161" y="f158"/>
              </a:cxn>
              <a:cxn ang="f73">
                <a:pos x="f161" y="f158"/>
              </a:cxn>
              <a:cxn ang="f73">
                <a:pos x="f161" y="f158"/>
              </a:cxn>
              <a:cxn ang="f73">
                <a:pos x="f162" y="f156"/>
              </a:cxn>
              <a:cxn ang="f73">
                <a:pos x="f162" y="f155"/>
              </a:cxn>
              <a:cxn ang="f73">
                <a:pos x="f154" y="f155"/>
              </a:cxn>
            </a:cxnLst>
            <a:rect l="f132" t="f135" r="f133" b="f134"/>
            <a:pathLst>
              <a:path w="696" h="441">
                <a:moveTo>
                  <a:pt x="f8" y="f9"/>
                </a:moveTo>
                <a:lnTo>
                  <a:pt x="f8" y="f9"/>
                </a:lnTo>
                <a:cubicBezTo>
                  <a:pt x="f8" y="f9"/>
                  <a:pt x="f8" y="f9"/>
                  <a:pt x="f8" y="f10"/>
                </a:cubicBezTo>
                <a:cubicBezTo>
                  <a:pt x="f8" y="f10"/>
                  <a:pt x="f11" y="f10"/>
                  <a:pt x="f11" y="f12"/>
                </a:cubicBezTo>
                <a:cubicBezTo>
                  <a:pt x="f11" y="f5"/>
                  <a:pt x="f13" y="f5"/>
                  <a:pt x="f14" y="f5"/>
                </a:cubicBezTo>
                <a:cubicBezTo>
                  <a:pt x="f15" y="f5"/>
                  <a:pt x="f15" y="f5"/>
                  <a:pt x="f15" y="f5"/>
                </a:cubicBezTo>
                <a:cubicBezTo>
                  <a:pt x="f16" y="f5"/>
                  <a:pt x="f10" y="f5"/>
                  <a:pt x="f12" y="f12"/>
                </a:cubicBezTo>
                <a:cubicBezTo>
                  <a:pt x="f12" y="f10"/>
                  <a:pt x="f12" y="f10"/>
                  <a:pt x="f5" y="f10"/>
                </a:cubicBezTo>
                <a:cubicBezTo>
                  <a:pt x="f5" y="f9"/>
                  <a:pt x="f5" y="f9"/>
                  <a:pt x="f5" y="f9"/>
                </a:cubicBezTo>
                <a:lnTo>
                  <a:pt x="f5" y="f15"/>
                </a:lnTo>
                <a:cubicBezTo>
                  <a:pt x="f5" y="f17"/>
                  <a:pt x="f5" y="f17"/>
                  <a:pt x="f5" y="f17"/>
                </a:cubicBezTo>
                <a:cubicBezTo>
                  <a:pt x="f5" y="f18"/>
                  <a:pt x="f10" y="f19"/>
                  <a:pt x="f15" y="f19"/>
                </a:cubicBezTo>
                <a:cubicBezTo>
                  <a:pt x="f14" y="f19"/>
                  <a:pt x="f14" y="f19"/>
                  <a:pt x="f14" y="f19"/>
                </a:cubicBezTo>
                <a:cubicBezTo>
                  <a:pt x="f20" y="f19"/>
                  <a:pt x="f8" y="f18"/>
                  <a:pt x="f8" y="f17"/>
                </a:cubicBezTo>
                <a:cubicBezTo>
                  <a:pt x="f8" y="f15"/>
                  <a:pt x="f8" y="f15"/>
                  <a:pt x="f8" y="f15"/>
                </a:cubicBezTo>
                <a:lnTo>
                  <a:pt x="f8" y="f9"/>
                </a:lnTo>
                <a:close/>
                <a:moveTo>
                  <a:pt x="f21" y="f22"/>
                </a:moveTo>
                <a:lnTo>
                  <a:pt x="f21" y="f22"/>
                </a:lnTo>
                <a:cubicBezTo>
                  <a:pt x="f23" y="f24"/>
                  <a:pt x="f23" y="f24"/>
                  <a:pt x="f23" y="f24"/>
                </a:cubicBezTo>
                <a:cubicBezTo>
                  <a:pt x="f25" y="f24"/>
                  <a:pt x="f25" y="f24"/>
                  <a:pt x="f25" y="f24"/>
                </a:cubicBezTo>
                <a:lnTo>
                  <a:pt x="f21" y="f22"/>
                </a:lnTo>
                <a:close/>
                <a:moveTo>
                  <a:pt x="f24" y="f26"/>
                </a:moveTo>
                <a:lnTo>
                  <a:pt x="f24" y="f26"/>
                </a:lnTo>
                <a:cubicBezTo>
                  <a:pt x="f24" y="f27"/>
                  <a:pt x="f24" y="f27"/>
                  <a:pt x="f24" y="f27"/>
                </a:cubicBezTo>
                <a:cubicBezTo>
                  <a:pt x="f28" y="f29"/>
                  <a:pt x="f28" y="f29"/>
                  <a:pt x="f28" y="f29"/>
                </a:cubicBezTo>
                <a:lnTo>
                  <a:pt x="f28" y="f29"/>
                </a:lnTo>
                <a:lnTo>
                  <a:pt x="f28" y="f29"/>
                </a:lnTo>
                <a:lnTo>
                  <a:pt x="f28" y="f29"/>
                </a:lnTo>
                <a:lnTo>
                  <a:pt x="f28" y="f29"/>
                </a:lnTo>
                <a:cubicBezTo>
                  <a:pt x="f21" y="f29"/>
                  <a:pt x="f21" y="f29"/>
                  <a:pt x="f21" y="f29"/>
                </a:cubicBezTo>
                <a:lnTo>
                  <a:pt x="f21" y="f29"/>
                </a:lnTo>
                <a:lnTo>
                  <a:pt x="f21" y="f29"/>
                </a:lnTo>
                <a:lnTo>
                  <a:pt x="f21" y="f29"/>
                </a:lnTo>
                <a:cubicBezTo>
                  <a:pt x="f21" y="f29"/>
                  <a:pt x="f21" y="f29"/>
                  <a:pt x="f21" y="f30"/>
                </a:cubicBezTo>
                <a:lnTo>
                  <a:pt x="f21" y="f30"/>
                </a:lnTo>
                <a:lnTo>
                  <a:pt x="f21" y="f30"/>
                </a:lnTo>
                <a:lnTo>
                  <a:pt x="f21" y="f30"/>
                </a:lnTo>
                <a:lnTo>
                  <a:pt x="f21" y="f30"/>
                </a:lnTo>
                <a:lnTo>
                  <a:pt x="f21" y="f30"/>
                </a:lnTo>
                <a:lnTo>
                  <a:pt x="f21" y="f30"/>
                </a:lnTo>
                <a:lnTo>
                  <a:pt x="f21" y="f30"/>
                </a:lnTo>
                <a:lnTo>
                  <a:pt x="f21" y="f30"/>
                </a:lnTo>
                <a:cubicBezTo>
                  <a:pt x="f31" y="f30"/>
                  <a:pt x="f31" y="f30"/>
                  <a:pt x="f31" y="f30"/>
                </a:cubicBezTo>
                <a:lnTo>
                  <a:pt x="f31" y="f30"/>
                </a:lnTo>
                <a:lnTo>
                  <a:pt x="f31" y="f30"/>
                </a:lnTo>
                <a:lnTo>
                  <a:pt x="f31" y="f30"/>
                </a:lnTo>
                <a:lnTo>
                  <a:pt x="f31" y="f30"/>
                </a:lnTo>
                <a:lnTo>
                  <a:pt x="f31" y="f30"/>
                </a:lnTo>
                <a:cubicBezTo>
                  <a:pt x="f31" y="f29"/>
                  <a:pt x="f31" y="f29"/>
                  <a:pt x="f31" y="f29"/>
                </a:cubicBezTo>
                <a:lnTo>
                  <a:pt x="f31" y="f29"/>
                </a:lnTo>
                <a:lnTo>
                  <a:pt x="f31" y="f29"/>
                </a:lnTo>
                <a:lnTo>
                  <a:pt x="f31" y="f29"/>
                </a:lnTo>
                <a:lnTo>
                  <a:pt x="f31" y="f29"/>
                </a:lnTo>
                <a:lnTo>
                  <a:pt x="f31" y="f29"/>
                </a:lnTo>
                <a:cubicBezTo>
                  <a:pt x="f32" y="f29"/>
                  <a:pt x="f32" y="f29"/>
                  <a:pt x="f32" y="f29"/>
                </a:cubicBezTo>
                <a:lnTo>
                  <a:pt x="f32" y="f29"/>
                </a:lnTo>
                <a:lnTo>
                  <a:pt x="f32" y="f29"/>
                </a:lnTo>
                <a:cubicBezTo>
                  <a:pt x="f33" y="f27"/>
                  <a:pt x="f33" y="f27"/>
                  <a:pt x="f33" y="f27"/>
                </a:cubicBezTo>
                <a:cubicBezTo>
                  <a:pt x="f33" y="f26"/>
                  <a:pt x="f33" y="f26"/>
                  <a:pt x="f33" y="f26"/>
                </a:cubicBezTo>
                <a:lnTo>
                  <a:pt x="f24" y="f26"/>
                </a:lnTo>
                <a:close/>
              </a:path>
            </a:pathLst>
          </a:custGeom>
          <a:solidFill>
            <a:srgbClr val="FFFFFF"/>
          </a:solid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name="Slide4253">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1AB4F3-C30F-2D39-EA8B-52D4951CCA00}"/>
              </a:ext>
            </a:extLst>
          </p:cNvPr>
          <p:cNvSpPr txBox="1">
            <a:spLocks noGrp="1"/>
          </p:cNvSpPr>
          <p:nvPr>
            <p:ph type="body" sz="quarter" idx="4294967295"/>
          </p:nvPr>
        </p:nvSpPr>
        <p:spPr>
          <a:xfrm>
            <a:off x="904853" y="605223"/>
            <a:ext cx="10052950" cy="803657"/>
          </a:xfrm>
          <a:prstGeom prst="rect">
            <a:avLst/>
          </a:prstGeom>
          <a:noFill/>
          <a:ln>
            <a:noFill/>
          </a:ln>
        </p:spPr>
        <p:txBody>
          <a:bodyPr vert="horz" wrap="square" lIns="91440" tIns="45720" rIns="91440" bIns="45720" anchor="t" anchorCtr="0" compatLnSpc="1">
            <a:noAutofit/>
          </a:bodyPr>
          <a:lstStyle/>
          <a:p>
            <a:pPr marL="0" lvl="0" indent="0">
              <a:buNone/>
            </a:pPr>
            <a:r>
              <a:rPr lang="en-IE" sz="3600" b="1">
                <a:solidFill>
                  <a:srgbClr val="F26650"/>
                </a:solidFill>
                <a:latin typeface="Calibri"/>
              </a:rPr>
              <a:t>MADKULTURER OG MIGRATION</a:t>
            </a:r>
            <a:endParaRPr lang="en-US" sz="3600" b="1">
              <a:solidFill>
                <a:srgbClr val="F26650"/>
              </a:solidFill>
              <a:latin typeface="Calibri"/>
            </a:endParaRPr>
          </a:p>
        </p:txBody>
      </p:sp>
      <p:sp>
        <p:nvSpPr>
          <p:cNvPr id="3" name="Text Placeholder 2">
            <a:extLst>
              <a:ext uri="{FF2B5EF4-FFF2-40B4-BE49-F238E27FC236}">
                <a16:creationId xmlns:a16="http://schemas.microsoft.com/office/drawing/2014/main" id="{26A7D40C-9466-7255-6333-F07FA73C0FD1}"/>
              </a:ext>
            </a:extLst>
          </p:cNvPr>
          <p:cNvSpPr txBox="1">
            <a:spLocks noGrp="1"/>
          </p:cNvSpPr>
          <p:nvPr>
            <p:ph type="body" sz="quarter" idx="4294967295"/>
          </p:nvPr>
        </p:nvSpPr>
        <p:spPr>
          <a:xfrm>
            <a:off x="904853" y="1522155"/>
            <a:ext cx="10052950" cy="371301"/>
          </a:xfrm>
          <a:prstGeom prst="rect">
            <a:avLst/>
          </a:prstGeom>
          <a:noFill/>
          <a:ln>
            <a:noFill/>
          </a:ln>
        </p:spPr>
        <p:txBody>
          <a:bodyPr vert="horz" wrap="square" lIns="91440" tIns="45720" rIns="91440" bIns="45720" anchor="t" anchorCtr="0" compatLnSpc="1">
            <a:noAutofit/>
          </a:bodyPr>
          <a:lstStyle/>
          <a:p>
            <a:pPr lvl="0">
              <a:lnSpc>
                <a:spcPts val="2480"/>
              </a:lnSpc>
              <a:spcBef>
                <a:spcPts val="0"/>
              </a:spcBef>
              <a:buNone/>
            </a:pPr>
            <a:r>
              <a:rPr lang="en-IE" sz="2400" b="1">
                <a:solidFill>
                  <a:srgbClr val="292668"/>
                </a:solidFill>
                <a:latin typeface="Calibri"/>
                <a:ea typeface="Calibri"/>
                <a:cs typeface="Calibri"/>
              </a:rPr>
              <a:t>INDFLYDELSE PÅ VÆRTSAMFUNDENE</a:t>
            </a:r>
            <a:endParaRPr lang="en-US" sz="2400">
              <a:solidFill>
                <a:srgbClr val="292668"/>
              </a:solidFill>
              <a:latin typeface="Calibri"/>
            </a:endParaRPr>
          </a:p>
          <a:p>
            <a:pPr lvl="0">
              <a:lnSpc>
                <a:spcPts val="2480"/>
              </a:lnSpc>
              <a:spcBef>
                <a:spcPts val="0"/>
              </a:spcBef>
              <a:buNone/>
            </a:pPr>
            <a:endParaRPr lang="en-IE" sz="2400" b="1">
              <a:solidFill>
                <a:srgbClr val="1E4D77"/>
              </a:solidFill>
              <a:latin typeface="Calibri"/>
              <a:ea typeface="Calibri"/>
              <a:cs typeface="Calibri"/>
            </a:endParaRPr>
          </a:p>
        </p:txBody>
      </p:sp>
      <p:sp>
        <p:nvSpPr>
          <p:cNvPr id="4" name="Freeform 422">
            <a:extLst>
              <a:ext uri="{FF2B5EF4-FFF2-40B4-BE49-F238E27FC236}">
                <a16:creationId xmlns:a16="http://schemas.microsoft.com/office/drawing/2014/main" id="{1B094AA9-643B-8B5D-735D-D908A38A24FD}"/>
              </a:ext>
            </a:extLst>
          </p:cNvPr>
          <p:cNvSpPr/>
          <p:nvPr/>
        </p:nvSpPr>
        <p:spPr>
          <a:xfrm>
            <a:off x="7409319" y="1721540"/>
            <a:ext cx="615839" cy="618106"/>
          </a:xfrm>
          <a:custGeom>
            <a:avLst/>
            <a:gdLst>
              <a:gd name="f0" fmla="val 10800000"/>
              <a:gd name="f1" fmla="val 5400000"/>
              <a:gd name="f2" fmla="val 180"/>
              <a:gd name="f3" fmla="val w"/>
              <a:gd name="f4" fmla="val h"/>
              <a:gd name="f5" fmla="val 0"/>
              <a:gd name="f6" fmla="val 1197"/>
              <a:gd name="f7" fmla="val 1198"/>
              <a:gd name="f8" fmla="val 1196"/>
              <a:gd name="f9" fmla="val 599"/>
              <a:gd name="f10" fmla="val 933"/>
              <a:gd name="f11" fmla="val 924"/>
              <a:gd name="f12" fmla="val 598"/>
              <a:gd name="f13" fmla="val 264"/>
              <a:gd name="f14" fmla="val 273"/>
              <a:gd name="f15" fmla="+- 0 0 -90"/>
              <a:gd name="f16" fmla="*/ f3 1 1197"/>
              <a:gd name="f17" fmla="*/ f4 1 1198"/>
              <a:gd name="f18" fmla="val f5"/>
              <a:gd name="f19" fmla="val f6"/>
              <a:gd name="f20" fmla="val f7"/>
              <a:gd name="f21" fmla="*/ f15 f0 1"/>
              <a:gd name="f22" fmla="+- f20 0 f18"/>
              <a:gd name="f23" fmla="+- f19 0 f18"/>
              <a:gd name="f24" fmla="*/ f21 1 f2"/>
              <a:gd name="f25" fmla="*/ f23 1 1197"/>
              <a:gd name="f26" fmla="*/ f22 1 1198"/>
              <a:gd name="f27" fmla="*/ 1196 f23 1"/>
              <a:gd name="f28" fmla="*/ 599 f22 1"/>
              <a:gd name="f29" fmla="*/ 598 f23 1"/>
              <a:gd name="f30" fmla="*/ 1197 f22 1"/>
              <a:gd name="f31" fmla="*/ 0 f23 1"/>
              <a:gd name="f32" fmla="*/ 0 f22 1"/>
              <a:gd name="f33" fmla="+- f24 0 f1"/>
              <a:gd name="f34" fmla="*/ f27 1 1197"/>
              <a:gd name="f35" fmla="*/ f28 1 1198"/>
              <a:gd name="f36" fmla="*/ f29 1 1197"/>
              <a:gd name="f37" fmla="*/ f30 1 1198"/>
              <a:gd name="f38" fmla="*/ f31 1 1197"/>
              <a:gd name="f39" fmla="*/ f32 1 1198"/>
              <a:gd name="f40" fmla="*/ 0 1 f25"/>
              <a:gd name="f41" fmla="*/ f19 1 f25"/>
              <a:gd name="f42" fmla="*/ 0 1 f26"/>
              <a:gd name="f43" fmla="*/ f20 1 f26"/>
              <a:gd name="f44" fmla="*/ f34 1 f25"/>
              <a:gd name="f45" fmla="*/ f35 1 f26"/>
              <a:gd name="f46" fmla="*/ f36 1 f25"/>
              <a:gd name="f47" fmla="*/ f37 1 f26"/>
              <a:gd name="f48" fmla="*/ f38 1 f25"/>
              <a:gd name="f49" fmla="*/ f39 1 f26"/>
              <a:gd name="f50" fmla="*/ f40 f16 1"/>
              <a:gd name="f51" fmla="*/ f41 f16 1"/>
              <a:gd name="f52" fmla="*/ f43 f17 1"/>
              <a:gd name="f53" fmla="*/ f42 f17 1"/>
              <a:gd name="f54" fmla="*/ f44 f16 1"/>
              <a:gd name="f55" fmla="*/ f45 f17 1"/>
              <a:gd name="f56" fmla="*/ f46 f16 1"/>
              <a:gd name="f57" fmla="*/ f47 f17 1"/>
              <a:gd name="f58" fmla="*/ f48 f16 1"/>
              <a:gd name="f59" fmla="*/ f49 f17 1"/>
            </a:gdLst>
            <a:ahLst/>
            <a:cxnLst>
              <a:cxn ang="3cd4">
                <a:pos x="hc" y="t"/>
              </a:cxn>
              <a:cxn ang="0">
                <a:pos x="r" y="vc"/>
              </a:cxn>
              <a:cxn ang="cd4">
                <a:pos x="hc" y="b"/>
              </a:cxn>
              <a:cxn ang="cd2">
                <a:pos x="l" y="vc"/>
              </a:cxn>
              <a:cxn ang="f33">
                <a:pos x="f54" y="f55"/>
              </a:cxn>
              <a:cxn ang="f33">
                <a:pos x="f54" y="f55"/>
              </a:cxn>
              <a:cxn ang="f33">
                <a:pos x="f56" y="f57"/>
              </a:cxn>
              <a:cxn ang="f33">
                <a:pos x="f58" y="f55"/>
              </a:cxn>
              <a:cxn ang="f33">
                <a:pos x="f56" y="f59"/>
              </a:cxn>
              <a:cxn ang="f33">
                <a:pos x="f54" y="f55"/>
              </a:cxn>
            </a:cxnLst>
            <a:rect l="f50" t="f53" r="f51" b="f52"/>
            <a:pathLst>
              <a:path w="1197" h="1198">
                <a:moveTo>
                  <a:pt x="f8" y="f9"/>
                </a:moveTo>
                <a:lnTo>
                  <a:pt x="f8" y="f9"/>
                </a:lnTo>
                <a:cubicBezTo>
                  <a:pt x="f8" y="f10"/>
                  <a:pt x="f11" y="f6"/>
                  <a:pt x="f12" y="f6"/>
                </a:cubicBezTo>
                <a:cubicBezTo>
                  <a:pt x="f13" y="f6"/>
                  <a:pt x="f5" y="f10"/>
                  <a:pt x="f5" y="f9"/>
                </a:cubicBezTo>
                <a:cubicBezTo>
                  <a:pt x="f5" y="f14"/>
                  <a:pt x="f13" y="f5"/>
                  <a:pt x="f12" y="f5"/>
                </a:cubicBezTo>
                <a:cubicBezTo>
                  <a:pt x="f11" y="f5"/>
                  <a:pt x="f8" y="f14"/>
                  <a:pt x="f8" y="f9"/>
                </a:cubicBezTo>
              </a:path>
            </a:pathLst>
          </a:custGeom>
          <a:no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5" name="Freeform 423">
            <a:extLst>
              <a:ext uri="{FF2B5EF4-FFF2-40B4-BE49-F238E27FC236}">
                <a16:creationId xmlns:a16="http://schemas.microsoft.com/office/drawing/2014/main" id="{5A82C389-C2A4-B7E0-78BE-D633E66CC1B0}"/>
              </a:ext>
            </a:extLst>
          </p:cNvPr>
          <p:cNvSpPr/>
          <p:nvPr/>
        </p:nvSpPr>
        <p:spPr>
          <a:xfrm>
            <a:off x="8184684" y="4180408"/>
            <a:ext cx="615839" cy="615839"/>
          </a:xfrm>
          <a:custGeom>
            <a:avLst/>
            <a:gdLst>
              <a:gd name="f0" fmla="val 10800000"/>
              <a:gd name="f1" fmla="val 5400000"/>
              <a:gd name="f2" fmla="val 180"/>
              <a:gd name="f3" fmla="val w"/>
              <a:gd name="f4" fmla="val h"/>
              <a:gd name="f5" fmla="val 0"/>
              <a:gd name="f6" fmla="val 1197"/>
              <a:gd name="f7" fmla="val 1196"/>
              <a:gd name="f8" fmla="val 598"/>
              <a:gd name="f9" fmla="val 932"/>
              <a:gd name="f10" fmla="val 924"/>
              <a:gd name="f11" fmla="val 264"/>
              <a:gd name="f12" fmla="+- 0 0 -90"/>
              <a:gd name="f13" fmla="*/ f3 1 1197"/>
              <a:gd name="f14" fmla="*/ f4 1 1197"/>
              <a:gd name="f15" fmla="val f5"/>
              <a:gd name="f16" fmla="val f6"/>
              <a:gd name="f17" fmla="*/ f12 f0 1"/>
              <a:gd name="f18" fmla="+- f16 0 f15"/>
              <a:gd name="f19" fmla="*/ f17 1 f2"/>
              <a:gd name="f20" fmla="*/ f18 1 1197"/>
              <a:gd name="f21" fmla="*/ 1196 f18 1"/>
              <a:gd name="f22" fmla="*/ 598 f18 1"/>
              <a:gd name="f23" fmla="*/ 0 f18 1"/>
              <a:gd name="f24" fmla="+- f19 0 f1"/>
              <a:gd name="f25" fmla="*/ f21 1 1197"/>
              <a:gd name="f26" fmla="*/ f22 1 1197"/>
              <a:gd name="f27" fmla="*/ f23 1 1197"/>
              <a:gd name="f28" fmla="*/ 0 1 f20"/>
              <a:gd name="f29" fmla="*/ f16 1 f20"/>
              <a:gd name="f30" fmla="*/ f25 1 f20"/>
              <a:gd name="f31" fmla="*/ f26 1 f20"/>
              <a:gd name="f32" fmla="*/ f27 1 f20"/>
              <a:gd name="f33" fmla="*/ f28 f13 1"/>
              <a:gd name="f34" fmla="*/ f29 f13 1"/>
              <a:gd name="f35" fmla="*/ f29 f14 1"/>
              <a:gd name="f36" fmla="*/ f28 f14 1"/>
              <a:gd name="f37" fmla="*/ f30 f13 1"/>
              <a:gd name="f38" fmla="*/ f31 f14 1"/>
              <a:gd name="f39" fmla="*/ f31 f13 1"/>
              <a:gd name="f40" fmla="*/ f30 f14 1"/>
              <a:gd name="f41" fmla="*/ f32 f13 1"/>
              <a:gd name="f42" fmla="*/ f32 f14 1"/>
            </a:gdLst>
            <a:ahLst/>
            <a:cxnLst>
              <a:cxn ang="3cd4">
                <a:pos x="hc" y="t"/>
              </a:cxn>
              <a:cxn ang="0">
                <a:pos x="r" y="vc"/>
              </a:cxn>
              <a:cxn ang="cd4">
                <a:pos x="hc" y="b"/>
              </a:cxn>
              <a:cxn ang="cd2">
                <a:pos x="l" y="vc"/>
              </a:cxn>
              <a:cxn ang="f24">
                <a:pos x="f37" y="f38"/>
              </a:cxn>
              <a:cxn ang="f24">
                <a:pos x="f37" y="f38"/>
              </a:cxn>
              <a:cxn ang="f24">
                <a:pos x="f39" y="f40"/>
              </a:cxn>
              <a:cxn ang="f24">
                <a:pos x="f41" y="f38"/>
              </a:cxn>
              <a:cxn ang="f24">
                <a:pos x="f39" y="f42"/>
              </a:cxn>
              <a:cxn ang="f24">
                <a:pos x="f37" y="f38"/>
              </a:cxn>
            </a:cxnLst>
            <a:rect l="f33" t="f36" r="f34" b="f35"/>
            <a:pathLst>
              <a:path w="1197" h="1197">
                <a:moveTo>
                  <a:pt x="f7" y="f8"/>
                </a:moveTo>
                <a:lnTo>
                  <a:pt x="f7" y="f8"/>
                </a:lnTo>
                <a:cubicBezTo>
                  <a:pt x="f7" y="f9"/>
                  <a:pt x="f10" y="f7"/>
                  <a:pt x="f8" y="f7"/>
                </a:cubicBezTo>
                <a:cubicBezTo>
                  <a:pt x="f11" y="f7"/>
                  <a:pt x="f5" y="f9"/>
                  <a:pt x="f5" y="f8"/>
                </a:cubicBezTo>
                <a:cubicBezTo>
                  <a:pt x="f5" y="f11"/>
                  <a:pt x="f11" y="f5"/>
                  <a:pt x="f8" y="f5"/>
                </a:cubicBezTo>
                <a:cubicBezTo>
                  <a:pt x="f10" y="f5"/>
                  <a:pt x="f7" y="f11"/>
                  <a:pt x="f7" y="f8"/>
                </a:cubicBezTo>
              </a:path>
            </a:pathLst>
          </a:custGeom>
          <a:no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6" name="Freeform 425">
            <a:extLst>
              <a:ext uri="{FF2B5EF4-FFF2-40B4-BE49-F238E27FC236}">
                <a16:creationId xmlns:a16="http://schemas.microsoft.com/office/drawing/2014/main" id="{97A9E2F3-7146-78F3-D75F-660119E52BEC}"/>
              </a:ext>
            </a:extLst>
          </p:cNvPr>
          <p:cNvSpPr/>
          <p:nvPr/>
        </p:nvSpPr>
        <p:spPr>
          <a:xfrm>
            <a:off x="3104735" y="2484872"/>
            <a:ext cx="615839" cy="618106"/>
          </a:xfrm>
          <a:custGeom>
            <a:avLst/>
            <a:gdLst>
              <a:gd name="f0" fmla="val 10800000"/>
              <a:gd name="f1" fmla="val 5400000"/>
              <a:gd name="f2" fmla="val 180"/>
              <a:gd name="f3" fmla="val w"/>
              <a:gd name="f4" fmla="val h"/>
              <a:gd name="f5" fmla="val 0"/>
              <a:gd name="f6" fmla="val 1197"/>
              <a:gd name="f7" fmla="val 1198"/>
              <a:gd name="f8" fmla="val 1196"/>
              <a:gd name="f9" fmla="val 599"/>
              <a:gd name="f10" fmla="val 933"/>
              <a:gd name="f11" fmla="val 932"/>
              <a:gd name="f12" fmla="val 598"/>
              <a:gd name="f13" fmla="val 264"/>
              <a:gd name="f14" fmla="val 273"/>
              <a:gd name="f15" fmla="+- 0 0 -90"/>
              <a:gd name="f16" fmla="*/ f3 1 1197"/>
              <a:gd name="f17" fmla="*/ f4 1 1198"/>
              <a:gd name="f18" fmla="val f5"/>
              <a:gd name="f19" fmla="val f6"/>
              <a:gd name="f20" fmla="val f7"/>
              <a:gd name="f21" fmla="*/ f15 f0 1"/>
              <a:gd name="f22" fmla="+- f20 0 f18"/>
              <a:gd name="f23" fmla="+- f19 0 f18"/>
              <a:gd name="f24" fmla="*/ f21 1 f2"/>
              <a:gd name="f25" fmla="*/ f23 1 1197"/>
              <a:gd name="f26" fmla="*/ f22 1 1198"/>
              <a:gd name="f27" fmla="*/ 1196 f23 1"/>
              <a:gd name="f28" fmla="*/ 599 f22 1"/>
              <a:gd name="f29" fmla="*/ 598 f23 1"/>
              <a:gd name="f30" fmla="*/ 1197 f22 1"/>
              <a:gd name="f31" fmla="*/ 0 f23 1"/>
              <a:gd name="f32" fmla="*/ 0 f22 1"/>
              <a:gd name="f33" fmla="+- f24 0 f1"/>
              <a:gd name="f34" fmla="*/ f27 1 1197"/>
              <a:gd name="f35" fmla="*/ f28 1 1198"/>
              <a:gd name="f36" fmla="*/ f29 1 1197"/>
              <a:gd name="f37" fmla="*/ f30 1 1198"/>
              <a:gd name="f38" fmla="*/ f31 1 1197"/>
              <a:gd name="f39" fmla="*/ f32 1 1198"/>
              <a:gd name="f40" fmla="*/ 0 1 f25"/>
              <a:gd name="f41" fmla="*/ f19 1 f25"/>
              <a:gd name="f42" fmla="*/ 0 1 f26"/>
              <a:gd name="f43" fmla="*/ f20 1 f26"/>
              <a:gd name="f44" fmla="*/ f34 1 f25"/>
              <a:gd name="f45" fmla="*/ f35 1 f26"/>
              <a:gd name="f46" fmla="*/ f36 1 f25"/>
              <a:gd name="f47" fmla="*/ f37 1 f26"/>
              <a:gd name="f48" fmla="*/ f38 1 f25"/>
              <a:gd name="f49" fmla="*/ f39 1 f26"/>
              <a:gd name="f50" fmla="*/ f40 f16 1"/>
              <a:gd name="f51" fmla="*/ f41 f16 1"/>
              <a:gd name="f52" fmla="*/ f43 f17 1"/>
              <a:gd name="f53" fmla="*/ f42 f17 1"/>
              <a:gd name="f54" fmla="*/ f44 f16 1"/>
              <a:gd name="f55" fmla="*/ f45 f17 1"/>
              <a:gd name="f56" fmla="*/ f46 f16 1"/>
              <a:gd name="f57" fmla="*/ f47 f17 1"/>
              <a:gd name="f58" fmla="*/ f48 f16 1"/>
              <a:gd name="f59" fmla="*/ f49 f17 1"/>
            </a:gdLst>
            <a:ahLst/>
            <a:cxnLst>
              <a:cxn ang="3cd4">
                <a:pos x="hc" y="t"/>
              </a:cxn>
              <a:cxn ang="0">
                <a:pos x="r" y="vc"/>
              </a:cxn>
              <a:cxn ang="cd4">
                <a:pos x="hc" y="b"/>
              </a:cxn>
              <a:cxn ang="cd2">
                <a:pos x="l" y="vc"/>
              </a:cxn>
              <a:cxn ang="f33">
                <a:pos x="f54" y="f55"/>
              </a:cxn>
              <a:cxn ang="f33">
                <a:pos x="f54" y="f55"/>
              </a:cxn>
              <a:cxn ang="f33">
                <a:pos x="f56" y="f57"/>
              </a:cxn>
              <a:cxn ang="f33">
                <a:pos x="f58" y="f55"/>
              </a:cxn>
              <a:cxn ang="f33">
                <a:pos x="f56" y="f59"/>
              </a:cxn>
              <a:cxn ang="f33">
                <a:pos x="f54" y="f55"/>
              </a:cxn>
            </a:cxnLst>
            <a:rect l="f50" t="f53" r="f51" b="f52"/>
            <a:pathLst>
              <a:path w="1197" h="1198">
                <a:moveTo>
                  <a:pt x="f8" y="f9"/>
                </a:moveTo>
                <a:lnTo>
                  <a:pt x="f8" y="f9"/>
                </a:lnTo>
                <a:cubicBezTo>
                  <a:pt x="f8" y="f10"/>
                  <a:pt x="f11" y="f6"/>
                  <a:pt x="f12" y="f6"/>
                </a:cubicBezTo>
                <a:cubicBezTo>
                  <a:pt x="f13" y="f6"/>
                  <a:pt x="f5" y="f10"/>
                  <a:pt x="f5" y="f9"/>
                </a:cubicBezTo>
                <a:cubicBezTo>
                  <a:pt x="f5" y="f14"/>
                  <a:pt x="f13" y="f5"/>
                  <a:pt x="f12" y="f5"/>
                </a:cubicBezTo>
                <a:cubicBezTo>
                  <a:pt x="f11" y="f5"/>
                  <a:pt x="f8" y="f14"/>
                  <a:pt x="f8" y="f9"/>
                </a:cubicBezTo>
              </a:path>
            </a:pathLst>
          </a:custGeom>
          <a:no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grpSp>
        <p:nvGrpSpPr>
          <p:cNvPr id="7" name="Group 9">
            <a:extLst>
              <a:ext uri="{FF2B5EF4-FFF2-40B4-BE49-F238E27FC236}">
                <a16:creationId xmlns:a16="http://schemas.microsoft.com/office/drawing/2014/main" id="{168336B2-1180-D6FC-FB48-D8AA1C97F505}"/>
              </a:ext>
            </a:extLst>
          </p:cNvPr>
          <p:cNvGrpSpPr/>
          <p:nvPr/>
        </p:nvGrpSpPr>
        <p:grpSpPr>
          <a:xfrm>
            <a:off x="3679902" y="2220464"/>
            <a:ext cx="4188134" cy="4181322"/>
            <a:chOff x="3679902" y="2220464"/>
            <a:chExt cx="4188134" cy="4181322"/>
          </a:xfrm>
          <a:solidFill>
            <a:srgbClr val="55854D"/>
          </a:solidFill>
        </p:grpSpPr>
        <p:sp>
          <p:nvSpPr>
            <p:cNvPr id="8" name="Freeform 1">
              <a:extLst>
                <a:ext uri="{FF2B5EF4-FFF2-40B4-BE49-F238E27FC236}">
                  <a16:creationId xmlns:a16="http://schemas.microsoft.com/office/drawing/2014/main" id="{43DB58E4-2ED4-4F29-25E4-8ACAC3250AFC}"/>
                </a:ext>
              </a:extLst>
            </p:cNvPr>
            <p:cNvSpPr/>
            <p:nvPr/>
          </p:nvSpPr>
          <p:spPr>
            <a:xfrm>
              <a:off x="5704658" y="4238408"/>
              <a:ext cx="1274847" cy="2163378"/>
            </a:xfrm>
            <a:custGeom>
              <a:avLst/>
              <a:gdLst>
                <a:gd name="f0" fmla="val 10800000"/>
                <a:gd name="f1" fmla="val 5400000"/>
                <a:gd name="f2" fmla="val 180"/>
                <a:gd name="f3" fmla="val w"/>
                <a:gd name="f4" fmla="val h"/>
                <a:gd name="f5" fmla="val 0"/>
                <a:gd name="f6" fmla="val 2472"/>
                <a:gd name="f7" fmla="val 4197"/>
                <a:gd name="f8" fmla="val 4196"/>
                <a:gd name="f9" fmla="val 923"/>
                <a:gd name="f10" fmla="val 1776"/>
                <a:gd name="f11" fmla="val 3897"/>
                <a:gd name="f12" fmla="val 2471"/>
                <a:gd name="f13" fmla="val 3396"/>
                <a:gd name="f14" fmla="+- 0 0 -90"/>
                <a:gd name="f15" fmla="*/ f3 1 2472"/>
                <a:gd name="f16" fmla="*/ f4 1 4197"/>
                <a:gd name="f17" fmla="val f5"/>
                <a:gd name="f18" fmla="val f6"/>
                <a:gd name="f19" fmla="val f7"/>
                <a:gd name="f20" fmla="*/ f14 f0 1"/>
                <a:gd name="f21" fmla="+- f19 0 f17"/>
                <a:gd name="f22" fmla="+- f18 0 f17"/>
                <a:gd name="f23" fmla="*/ f20 1 f2"/>
                <a:gd name="f24" fmla="*/ f22 1 2472"/>
                <a:gd name="f25" fmla="*/ f21 1 4197"/>
                <a:gd name="f26" fmla="*/ 0 f22 1"/>
                <a:gd name="f27" fmla="*/ 4196 f21 1"/>
                <a:gd name="f28" fmla="*/ 2471 f22 1"/>
                <a:gd name="f29" fmla="*/ 3396 f21 1"/>
                <a:gd name="f30" fmla="*/ 0 f21 1"/>
                <a:gd name="f31" fmla="+- f23 0 f1"/>
                <a:gd name="f32" fmla="*/ f26 1 2472"/>
                <a:gd name="f33" fmla="*/ f27 1 4197"/>
                <a:gd name="f34" fmla="*/ f28 1 2472"/>
                <a:gd name="f35" fmla="*/ f29 1 4197"/>
                <a:gd name="f36" fmla="*/ f30 1 4197"/>
                <a:gd name="f37" fmla="*/ 0 1 f24"/>
                <a:gd name="f38" fmla="*/ f18 1 f24"/>
                <a:gd name="f39" fmla="*/ 0 1 f25"/>
                <a:gd name="f40" fmla="*/ f19 1 f25"/>
                <a:gd name="f41" fmla="*/ f32 1 f24"/>
                <a:gd name="f42" fmla="*/ f33 1 f25"/>
                <a:gd name="f43" fmla="*/ f34 1 f24"/>
                <a:gd name="f44" fmla="*/ f35 1 f25"/>
                <a:gd name="f45" fmla="*/ f36 1 f25"/>
                <a:gd name="f46" fmla="*/ f37 f15 1"/>
                <a:gd name="f47" fmla="*/ f38 f15 1"/>
                <a:gd name="f48" fmla="*/ f40 f16 1"/>
                <a:gd name="f49" fmla="*/ f39 f16 1"/>
                <a:gd name="f50" fmla="*/ f41 f15 1"/>
                <a:gd name="f51" fmla="*/ f42 f16 1"/>
                <a:gd name="f52" fmla="*/ f43 f15 1"/>
                <a:gd name="f53" fmla="*/ f44 f16 1"/>
                <a:gd name="f54" fmla="*/ f45 f16 1"/>
              </a:gdLst>
              <a:ahLst/>
              <a:cxnLst>
                <a:cxn ang="3cd4">
                  <a:pos x="hc" y="t"/>
                </a:cxn>
                <a:cxn ang="0">
                  <a:pos x="r" y="vc"/>
                </a:cxn>
                <a:cxn ang="cd4">
                  <a:pos x="hc" y="b"/>
                </a:cxn>
                <a:cxn ang="cd2">
                  <a:pos x="l" y="vc"/>
                </a:cxn>
                <a:cxn ang="f31">
                  <a:pos x="f50" y="f51"/>
                </a:cxn>
                <a:cxn ang="f31">
                  <a:pos x="f50" y="f51"/>
                </a:cxn>
                <a:cxn ang="f31">
                  <a:pos x="f52" y="f53"/>
                </a:cxn>
                <a:cxn ang="f31">
                  <a:pos x="f50" y="f54"/>
                </a:cxn>
                <a:cxn ang="f31">
                  <a:pos x="f50" y="f51"/>
                </a:cxn>
              </a:cxnLst>
              <a:rect l="f46" t="f49" r="f47" b="f48"/>
              <a:pathLst>
                <a:path w="2472" h="4197">
                  <a:moveTo>
                    <a:pt x="f5" y="f8"/>
                  </a:moveTo>
                  <a:lnTo>
                    <a:pt x="f5" y="f8"/>
                  </a:lnTo>
                  <a:cubicBezTo>
                    <a:pt x="f9" y="f8"/>
                    <a:pt x="f10" y="f11"/>
                    <a:pt x="f12" y="f13"/>
                  </a:cubicBezTo>
                  <a:cubicBezTo>
                    <a:pt x="f5" y="f5"/>
                    <a:pt x="f5" y="f5"/>
                    <a:pt x="f5" y="f5"/>
                  </a:cubicBezTo>
                  <a:lnTo>
                    <a:pt x="f5" y="f8"/>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9" name="Freeform 2">
              <a:extLst>
                <a:ext uri="{FF2B5EF4-FFF2-40B4-BE49-F238E27FC236}">
                  <a16:creationId xmlns:a16="http://schemas.microsoft.com/office/drawing/2014/main" id="{BCCA7F4B-C434-032A-CC6D-737DF77CA7C6}"/>
                </a:ext>
              </a:extLst>
            </p:cNvPr>
            <p:cNvSpPr/>
            <p:nvPr/>
          </p:nvSpPr>
          <p:spPr>
            <a:xfrm>
              <a:off x="4513889" y="4252042"/>
              <a:ext cx="1193035" cy="2027032"/>
            </a:xfrm>
            <a:custGeom>
              <a:avLst/>
              <a:gdLst>
                <a:gd name="f0" fmla="val 10800000"/>
                <a:gd name="f1" fmla="val 5400000"/>
                <a:gd name="f2" fmla="val 180"/>
                <a:gd name="f3" fmla="val w"/>
                <a:gd name="f4" fmla="val h"/>
                <a:gd name="f5" fmla="val 0"/>
                <a:gd name="f6" fmla="val 2314"/>
                <a:gd name="f7" fmla="val 3933"/>
                <a:gd name="f8" fmla="val 3175"/>
                <a:gd name="f9" fmla="val 651"/>
                <a:gd name="f10" fmla="val 3650"/>
                <a:gd name="f11" fmla="val 1451"/>
                <a:gd name="f12" fmla="val 3932"/>
                <a:gd name="f13" fmla="val 2313"/>
                <a:gd name="f14" fmla="+- 0 0 -90"/>
                <a:gd name="f15" fmla="*/ f3 1 2314"/>
                <a:gd name="f16" fmla="*/ f4 1 3933"/>
                <a:gd name="f17" fmla="val f5"/>
                <a:gd name="f18" fmla="val f6"/>
                <a:gd name="f19" fmla="val f7"/>
                <a:gd name="f20" fmla="*/ f14 f0 1"/>
                <a:gd name="f21" fmla="+- f19 0 f17"/>
                <a:gd name="f22" fmla="+- f18 0 f17"/>
                <a:gd name="f23" fmla="*/ f20 1 f2"/>
                <a:gd name="f24" fmla="*/ f22 1 2314"/>
                <a:gd name="f25" fmla="*/ f21 1 3933"/>
                <a:gd name="f26" fmla="*/ 0 f22 1"/>
                <a:gd name="f27" fmla="*/ 3175 f21 1"/>
                <a:gd name="f28" fmla="*/ 2313 f22 1"/>
                <a:gd name="f29" fmla="*/ 3932 f21 1"/>
                <a:gd name="f30" fmla="*/ 0 f21 1"/>
                <a:gd name="f31" fmla="+- f23 0 f1"/>
                <a:gd name="f32" fmla="*/ f26 1 2314"/>
                <a:gd name="f33" fmla="*/ f27 1 3933"/>
                <a:gd name="f34" fmla="*/ f28 1 2314"/>
                <a:gd name="f35" fmla="*/ f29 1 3933"/>
                <a:gd name="f36" fmla="*/ f30 1 3933"/>
                <a:gd name="f37" fmla="*/ 0 1 f24"/>
                <a:gd name="f38" fmla="*/ f18 1 f24"/>
                <a:gd name="f39" fmla="*/ 0 1 f25"/>
                <a:gd name="f40" fmla="*/ f19 1 f25"/>
                <a:gd name="f41" fmla="*/ f32 1 f24"/>
                <a:gd name="f42" fmla="*/ f33 1 f25"/>
                <a:gd name="f43" fmla="*/ f34 1 f24"/>
                <a:gd name="f44" fmla="*/ f35 1 f25"/>
                <a:gd name="f45" fmla="*/ f36 1 f25"/>
                <a:gd name="f46" fmla="*/ f37 f15 1"/>
                <a:gd name="f47" fmla="*/ f38 f15 1"/>
                <a:gd name="f48" fmla="*/ f40 f16 1"/>
                <a:gd name="f49" fmla="*/ f39 f16 1"/>
                <a:gd name="f50" fmla="*/ f41 f15 1"/>
                <a:gd name="f51" fmla="*/ f42 f16 1"/>
                <a:gd name="f52" fmla="*/ f43 f15 1"/>
                <a:gd name="f53" fmla="*/ f44 f16 1"/>
                <a:gd name="f54" fmla="*/ f45 f16 1"/>
              </a:gdLst>
              <a:ahLst/>
              <a:cxnLst>
                <a:cxn ang="3cd4">
                  <a:pos x="hc" y="t"/>
                </a:cxn>
                <a:cxn ang="0">
                  <a:pos x="r" y="vc"/>
                </a:cxn>
                <a:cxn ang="cd4">
                  <a:pos x="hc" y="b"/>
                </a:cxn>
                <a:cxn ang="cd2">
                  <a:pos x="l" y="vc"/>
                </a:cxn>
                <a:cxn ang="f31">
                  <a:pos x="f50" y="f51"/>
                </a:cxn>
                <a:cxn ang="f31">
                  <a:pos x="f50" y="f51"/>
                </a:cxn>
                <a:cxn ang="f31">
                  <a:pos x="f52" y="f53"/>
                </a:cxn>
                <a:cxn ang="f31">
                  <a:pos x="f52" y="f54"/>
                </a:cxn>
                <a:cxn ang="f31">
                  <a:pos x="f50" y="f51"/>
                </a:cxn>
              </a:cxnLst>
              <a:rect l="f46" t="f49" r="f47" b="f48"/>
              <a:pathLst>
                <a:path w="2314" h="3933">
                  <a:moveTo>
                    <a:pt x="f5" y="f8"/>
                  </a:moveTo>
                  <a:lnTo>
                    <a:pt x="f5" y="f8"/>
                  </a:lnTo>
                  <a:cubicBezTo>
                    <a:pt x="f9" y="f10"/>
                    <a:pt x="f11" y="f12"/>
                    <a:pt x="f13" y="f12"/>
                  </a:cubicBezTo>
                  <a:cubicBezTo>
                    <a:pt x="f13" y="f5"/>
                    <a:pt x="f13" y="f5"/>
                    <a:pt x="f13" y="f5"/>
                  </a:cubicBezTo>
                  <a:lnTo>
                    <a:pt x="f5" y="f8"/>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10" name="Freeform 3">
              <a:extLst>
                <a:ext uri="{FF2B5EF4-FFF2-40B4-BE49-F238E27FC236}">
                  <a16:creationId xmlns:a16="http://schemas.microsoft.com/office/drawing/2014/main" id="{5402C419-F4E1-EE0D-377A-775E7892C887}"/>
                </a:ext>
              </a:extLst>
            </p:cNvPr>
            <p:cNvSpPr/>
            <p:nvPr/>
          </p:nvSpPr>
          <p:spPr>
            <a:xfrm>
              <a:off x="3775338" y="4252042"/>
              <a:ext cx="1931587" cy="1636172"/>
            </a:xfrm>
            <a:custGeom>
              <a:avLst/>
              <a:gdLst>
                <a:gd name="f0" fmla="val 10800000"/>
                <a:gd name="f1" fmla="val 5400000"/>
                <a:gd name="f2" fmla="val 180"/>
                <a:gd name="f3" fmla="val w"/>
                <a:gd name="f4" fmla="val h"/>
                <a:gd name="f5" fmla="val 0"/>
                <a:gd name="f6" fmla="val 3748"/>
                <a:gd name="f7" fmla="val 3176"/>
                <a:gd name="f8" fmla="val 1214"/>
                <a:gd name="f9" fmla="val 264"/>
                <a:gd name="f10" fmla="val 2014"/>
                <a:gd name="f11" fmla="val 765"/>
                <a:gd name="f12" fmla="val 2700"/>
                <a:gd name="f13" fmla="val 1434"/>
                <a:gd name="f14" fmla="val 3175"/>
                <a:gd name="f15" fmla="val 3747"/>
                <a:gd name="f16" fmla="+- 0 0 -90"/>
                <a:gd name="f17" fmla="*/ f3 1 3748"/>
                <a:gd name="f18" fmla="*/ f4 1 3176"/>
                <a:gd name="f19" fmla="val f5"/>
                <a:gd name="f20" fmla="val f6"/>
                <a:gd name="f21" fmla="val f7"/>
                <a:gd name="f22" fmla="*/ f16 f0 1"/>
                <a:gd name="f23" fmla="+- f21 0 f19"/>
                <a:gd name="f24" fmla="+- f20 0 f19"/>
                <a:gd name="f25" fmla="*/ f22 1 f2"/>
                <a:gd name="f26" fmla="*/ f24 1 3748"/>
                <a:gd name="f27" fmla="*/ f23 1 3176"/>
                <a:gd name="f28" fmla="*/ 0 f24 1"/>
                <a:gd name="f29" fmla="*/ 1214 f23 1"/>
                <a:gd name="f30" fmla="*/ 1434 f24 1"/>
                <a:gd name="f31" fmla="*/ 3175 f23 1"/>
                <a:gd name="f32" fmla="*/ 3747 f24 1"/>
                <a:gd name="f33" fmla="*/ 0 f23 1"/>
                <a:gd name="f34" fmla="+- f25 0 f1"/>
                <a:gd name="f35" fmla="*/ f28 1 3748"/>
                <a:gd name="f36" fmla="*/ f29 1 3176"/>
                <a:gd name="f37" fmla="*/ f30 1 3748"/>
                <a:gd name="f38" fmla="*/ f31 1 3176"/>
                <a:gd name="f39" fmla="*/ f32 1 3748"/>
                <a:gd name="f40" fmla="*/ f33 1 3176"/>
                <a:gd name="f41" fmla="*/ 0 1 f26"/>
                <a:gd name="f42" fmla="*/ f20 1 f26"/>
                <a:gd name="f43" fmla="*/ 0 1 f27"/>
                <a:gd name="f44" fmla="*/ f21 1 f27"/>
                <a:gd name="f45" fmla="*/ f35 1 f26"/>
                <a:gd name="f46" fmla="*/ f36 1 f27"/>
                <a:gd name="f47" fmla="*/ f37 1 f26"/>
                <a:gd name="f48" fmla="*/ f38 1 f27"/>
                <a:gd name="f49" fmla="*/ f39 1 f26"/>
                <a:gd name="f50" fmla="*/ f40 1 f27"/>
                <a:gd name="f51" fmla="*/ f41 f17 1"/>
                <a:gd name="f52" fmla="*/ f42 f17 1"/>
                <a:gd name="f53" fmla="*/ f44 f18 1"/>
                <a:gd name="f54" fmla="*/ f43 f18 1"/>
                <a:gd name="f55" fmla="*/ f45 f17 1"/>
                <a:gd name="f56" fmla="*/ f46 f18 1"/>
                <a:gd name="f57" fmla="*/ f47 f17 1"/>
                <a:gd name="f58" fmla="*/ f48 f18 1"/>
                <a:gd name="f59" fmla="*/ f49 f17 1"/>
                <a:gd name="f60" fmla="*/ f50 f18 1"/>
              </a:gdLst>
              <a:ahLst/>
              <a:cxnLst>
                <a:cxn ang="3cd4">
                  <a:pos x="hc" y="t"/>
                </a:cxn>
                <a:cxn ang="0">
                  <a:pos x="r" y="vc"/>
                </a:cxn>
                <a:cxn ang="cd4">
                  <a:pos x="hc" y="b"/>
                </a:cxn>
                <a:cxn ang="cd2">
                  <a:pos x="l" y="vc"/>
                </a:cxn>
                <a:cxn ang="f34">
                  <a:pos x="f55" y="f56"/>
                </a:cxn>
                <a:cxn ang="f34">
                  <a:pos x="f55" y="f56"/>
                </a:cxn>
                <a:cxn ang="f34">
                  <a:pos x="f57" y="f58"/>
                </a:cxn>
                <a:cxn ang="f34">
                  <a:pos x="f59" y="f60"/>
                </a:cxn>
                <a:cxn ang="f34">
                  <a:pos x="f55" y="f56"/>
                </a:cxn>
              </a:cxnLst>
              <a:rect l="f51" t="f54" r="f52" b="f53"/>
              <a:pathLst>
                <a:path w="3748" h="3176">
                  <a:moveTo>
                    <a:pt x="f5" y="f8"/>
                  </a:moveTo>
                  <a:lnTo>
                    <a:pt x="f5" y="f8"/>
                  </a:lnTo>
                  <a:cubicBezTo>
                    <a:pt x="f9" y="f10"/>
                    <a:pt x="f11" y="f12"/>
                    <a:pt x="f13" y="f14"/>
                  </a:cubicBezTo>
                  <a:cubicBezTo>
                    <a:pt x="f15" y="f5"/>
                    <a:pt x="f15" y="f5"/>
                    <a:pt x="f15" y="f5"/>
                  </a:cubicBezTo>
                  <a:lnTo>
                    <a:pt x="f5" y="f8"/>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11" name="Freeform 4">
              <a:extLst>
                <a:ext uri="{FF2B5EF4-FFF2-40B4-BE49-F238E27FC236}">
                  <a16:creationId xmlns:a16="http://schemas.microsoft.com/office/drawing/2014/main" id="{3A7F65CD-AAD2-F32F-4477-F01F855AED3D}"/>
                </a:ext>
              </a:extLst>
            </p:cNvPr>
            <p:cNvSpPr/>
            <p:nvPr/>
          </p:nvSpPr>
          <p:spPr>
            <a:xfrm>
              <a:off x="3679902" y="3620301"/>
              <a:ext cx="2027032" cy="1256669"/>
            </a:xfrm>
            <a:custGeom>
              <a:avLst/>
              <a:gdLst>
                <a:gd name="f0" fmla="val 10800000"/>
                <a:gd name="f1" fmla="val 5400000"/>
                <a:gd name="f2" fmla="val 180"/>
                <a:gd name="f3" fmla="val w"/>
                <a:gd name="f4" fmla="val h"/>
                <a:gd name="f5" fmla="val 0"/>
                <a:gd name="f6" fmla="val 3933"/>
                <a:gd name="f7" fmla="val 2438"/>
                <a:gd name="f8" fmla="val 185"/>
                <a:gd name="f9" fmla="val 62"/>
                <a:gd name="f10" fmla="val 387"/>
                <a:gd name="f11" fmla="val 792"/>
                <a:gd name="f12" fmla="val 1223"/>
                <a:gd name="f13" fmla="val 1645"/>
                <a:gd name="f14" fmla="val 2050"/>
                <a:gd name="f15" fmla="val 2437"/>
                <a:gd name="f16" fmla="val 3932"/>
                <a:gd name="f17" fmla="+- 0 0 -90"/>
                <a:gd name="f18" fmla="*/ f3 1 3933"/>
                <a:gd name="f19" fmla="*/ f4 1 2438"/>
                <a:gd name="f20" fmla="val f5"/>
                <a:gd name="f21" fmla="val f6"/>
                <a:gd name="f22" fmla="val f7"/>
                <a:gd name="f23" fmla="*/ f17 f0 1"/>
                <a:gd name="f24" fmla="+- f22 0 f20"/>
                <a:gd name="f25" fmla="+- f21 0 f20"/>
                <a:gd name="f26" fmla="*/ f23 1 f2"/>
                <a:gd name="f27" fmla="*/ f25 1 3933"/>
                <a:gd name="f28" fmla="*/ f24 1 2438"/>
                <a:gd name="f29" fmla="*/ 185 f25 1"/>
                <a:gd name="f30" fmla="*/ 0 f24 1"/>
                <a:gd name="f31" fmla="*/ 0 f25 1"/>
                <a:gd name="f32" fmla="*/ 1223 f24 1"/>
                <a:gd name="f33" fmla="*/ 2437 f24 1"/>
                <a:gd name="f34" fmla="*/ 3932 f25 1"/>
                <a:gd name="f35" fmla="+- f26 0 f1"/>
                <a:gd name="f36" fmla="*/ f29 1 3933"/>
                <a:gd name="f37" fmla="*/ f30 1 2438"/>
                <a:gd name="f38" fmla="*/ f31 1 3933"/>
                <a:gd name="f39" fmla="*/ f32 1 2438"/>
                <a:gd name="f40" fmla="*/ f33 1 2438"/>
                <a:gd name="f41" fmla="*/ f34 1 3933"/>
                <a:gd name="f42" fmla="*/ 0 1 f27"/>
                <a:gd name="f43" fmla="*/ f21 1 f27"/>
                <a:gd name="f44" fmla="*/ 0 1 f28"/>
                <a:gd name="f45" fmla="*/ f22 1 f28"/>
                <a:gd name="f46" fmla="*/ f36 1 f27"/>
                <a:gd name="f47" fmla="*/ f37 1 f28"/>
                <a:gd name="f48" fmla="*/ f38 1 f27"/>
                <a:gd name="f49" fmla="*/ f39 1 f28"/>
                <a:gd name="f50" fmla="*/ f40 1 f28"/>
                <a:gd name="f51" fmla="*/ f41 1 f27"/>
                <a:gd name="f52" fmla="*/ f42 f18 1"/>
                <a:gd name="f53" fmla="*/ f43 f18 1"/>
                <a:gd name="f54" fmla="*/ f45 f19 1"/>
                <a:gd name="f55" fmla="*/ f44 f19 1"/>
                <a:gd name="f56" fmla="*/ f46 f18 1"/>
                <a:gd name="f57" fmla="*/ f47 f19 1"/>
                <a:gd name="f58" fmla="*/ f48 f18 1"/>
                <a:gd name="f59" fmla="*/ f49 f19 1"/>
                <a:gd name="f60" fmla="*/ f50 f19 1"/>
                <a:gd name="f61" fmla="*/ f51 f18 1"/>
              </a:gdLst>
              <a:ahLst/>
              <a:cxnLst>
                <a:cxn ang="3cd4">
                  <a:pos x="hc" y="t"/>
                </a:cxn>
                <a:cxn ang="0">
                  <a:pos x="r" y="vc"/>
                </a:cxn>
                <a:cxn ang="cd4">
                  <a:pos x="hc" y="b"/>
                </a:cxn>
                <a:cxn ang="cd2">
                  <a:pos x="l" y="vc"/>
                </a:cxn>
                <a:cxn ang="f35">
                  <a:pos x="f56" y="f57"/>
                </a:cxn>
                <a:cxn ang="f35">
                  <a:pos x="f56" y="f57"/>
                </a:cxn>
                <a:cxn ang="f35">
                  <a:pos x="f58" y="f59"/>
                </a:cxn>
                <a:cxn ang="f35">
                  <a:pos x="f56" y="f60"/>
                </a:cxn>
                <a:cxn ang="f35">
                  <a:pos x="f61" y="f59"/>
                </a:cxn>
                <a:cxn ang="f35">
                  <a:pos x="f56" y="f57"/>
                </a:cxn>
              </a:cxnLst>
              <a:rect l="f52" t="f55" r="f53" b="f54"/>
              <a:pathLst>
                <a:path w="3933" h="2438">
                  <a:moveTo>
                    <a:pt x="f8" y="f5"/>
                  </a:moveTo>
                  <a:lnTo>
                    <a:pt x="f8" y="f5"/>
                  </a:lnTo>
                  <a:cubicBezTo>
                    <a:pt x="f9" y="f10"/>
                    <a:pt x="f5" y="f11"/>
                    <a:pt x="f5" y="f12"/>
                  </a:cubicBezTo>
                  <a:cubicBezTo>
                    <a:pt x="f5" y="f13"/>
                    <a:pt x="f9" y="f14"/>
                    <a:pt x="f8" y="f15"/>
                  </a:cubicBezTo>
                  <a:cubicBezTo>
                    <a:pt x="f16" y="f12"/>
                    <a:pt x="f16" y="f12"/>
                    <a:pt x="f16" y="f12"/>
                  </a:cubicBezTo>
                  <a:lnTo>
                    <a:pt x="f8" y="f5"/>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12" name="Freeform 5">
              <a:extLst>
                <a:ext uri="{FF2B5EF4-FFF2-40B4-BE49-F238E27FC236}">
                  <a16:creationId xmlns:a16="http://schemas.microsoft.com/office/drawing/2014/main" id="{3D02A620-CCC4-E7A1-79C9-5D01D0406C2C}"/>
                </a:ext>
              </a:extLst>
            </p:cNvPr>
            <p:cNvSpPr/>
            <p:nvPr/>
          </p:nvSpPr>
          <p:spPr>
            <a:xfrm>
              <a:off x="3775338" y="2611334"/>
              <a:ext cx="1931587" cy="1640717"/>
            </a:xfrm>
            <a:custGeom>
              <a:avLst/>
              <a:gdLst>
                <a:gd name="f0" fmla="val 10800000"/>
                <a:gd name="f1" fmla="val 5400000"/>
                <a:gd name="f2" fmla="val 180"/>
                <a:gd name="f3" fmla="val w"/>
                <a:gd name="f4" fmla="val h"/>
                <a:gd name="f5" fmla="val 0"/>
                <a:gd name="f6" fmla="val 3748"/>
                <a:gd name="f7" fmla="val 3184"/>
                <a:gd name="f8" fmla="val 1434"/>
                <a:gd name="f9" fmla="val 765"/>
                <a:gd name="f10" fmla="val 483"/>
                <a:gd name="f11" fmla="val 264"/>
                <a:gd name="f12" fmla="val 1169"/>
                <a:gd name="f13" fmla="val 1960"/>
                <a:gd name="f14" fmla="val 3747"/>
                <a:gd name="f15" fmla="val 3183"/>
                <a:gd name="f16" fmla="+- 0 0 -90"/>
                <a:gd name="f17" fmla="*/ f3 1 3748"/>
                <a:gd name="f18" fmla="*/ f4 1 3184"/>
                <a:gd name="f19" fmla="val f5"/>
                <a:gd name="f20" fmla="val f6"/>
                <a:gd name="f21" fmla="val f7"/>
                <a:gd name="f22" fmla="*/ f16 f0 1"/>
                <a:gd name="f23" fmla="+- f21 0 f19"/>
                <a:gd name="f24" fmla="+- f20 0 f19"/>
                <a:gd name="f25" fmla="*/ f22 1 f2"/>
                <a:gd name="f26" fmla="*/ f24 1 3748"/>
                <a:gd name="f27" fmla="*/ f23 1 3184"/>
                <a:gd name="f28" fmla="*/ 1434 f24 1"/>
                <a:gd name="f29" fmla="*/ 0 f23 1"/>
                <a:gd name="f30" fmla="*/ 0 f24 1"/>
                <a:gd name="f31" fmla="*/ 1960 f23 1"/>
                <a:gd name="f32" fmla="*/ 3747 f24 1"/>
                <a:gd name="f33" fmla="*/ 3183 f23 1"/>
                <a:gd name="f34" fmla="+- f25 0 f1"/>
                <a:gd name="f35" fmla="*/ f28 1 3748"/>
                <a:gd name="f36" fmla="*/ f29 1 3184"/>
                <a:gd name="f37" fmla="*/ f30 1 3748"/>
                <a:gd name="f38" fmla="*/ f31 1 3184"/>
                <a:gd name="f39" fmla="*/ f32 1 3748"/>
                <a:gd name="f40" fmla="*/ f33 1 3184"/>
                <a:gd name="f41" fmla="*/ 0 1 f26"/>
                <a:gd name="f42" fmla="*/ f20 1 f26"/>
                <a:gd name="f43" fmla="*/ 0 1 f27"/>
                <a:gd name="f44" fmla="*/ f21 1 f27"/>
                <a:gd name="f45" fmla="*/ f35 1 f26"/>
                <a:gd name="f46" fmla="*/ f36 1 f27"/>
                <a:gd name="f47" fmla="*/ f37 1 f26"/>
                <a:gd name="f48" fmla="*/ f38 1 f27"/>
                <a:gd name="f49" fmla="*/ f39 1 f26"/>
                <a:gd name="f50" fmla="*/ f40 1 f27"/>
                <a:gd name="f51" fmla="*/ f41 f17 1"/>
                <a:gd name="f52" fmla="*/ f42 f17 1"/>
                <a:gd name="f53" fmla="*/ f44 f18 1"/>
                <a:gd name="f54" fmla="*/ f43 f18 1"/>
                <a:gd name="f55" fmla="*/ f45 f17 1"/>
                <a:gd name="f56" fmla="*/ f46 f18 1"/>
                <a:gd name="f57" fmla="*/ f47 f17 1"/>
                <a:gd name="f58" fmla="*/ f48 f18 1"/>
                <a:gd name="f59" fmla="*/ f49 f17 1"/>
                <a:gd name="f60" fmla="*/ f50 f18 1"/>
              </a:gdLst>
              <a:ahLst/>
              <a:cxnLst>
                <a:cxn ang="3cd4">
                  <a:pos x="hc" y="t"/>
                </a:cxn>
                <a:cxn ang="0">
                  <a:pos x="r" y="vc"/>
                </a:cxn>
                <a:cxn ang="cd4">
                  <a:pos x="hc" y="b"/>
                </a:cxn>
                <a:cxn ang="cd2">
                  <a:pos x="l" y="vc"/>
                </a:cxn>
                <a:cxn ang="f34">
                  <a:pos x="f55" y="f56"/>
                </a:cxn>
                <a:cxn ang="f34">
                  <a:pos x="f55" y="f56"/>
                </a:cxn>
                <a:cxn ang="f34">
                  <a:pos x="f57" y="f58"/>
                </a:cxn>
                <a:cxn ang="f34">
                  <a:pos x="f59" y="f60"/>
                </a:cxn>
                <a:cxn ang="f34">
                  <a:pos x="f55" y="f56"/>
                </a:cxn>
              </a:cxnLst>
              <a:rect l="f51" t="f54" r="f52" b="f53"/>
              <a:pathLst>
                <a:path w="3748" h="3184">
                  <a:moveTo>
                    <a:pt x="f8" y="f5"/>
                  </a:moveTo>
                  <a:lnTo>
                    <a:pt x="f8" y="f5"/>
                  </a:lnTo>
                  <a:cubicBezTo>
                    <a:pt x="f9" y="f10"/>
                    <a:pt x="f11" y="f12"/>
                    <a:pt x="f5" y="f13"/>
                  </a:cubicBezTo>
                  <a:cubicBezTo>
                    <a:pt x="f14" y="f15"/>
                    <a:pt x="f14" y="f15"/>
                    <a:pt x="f14" y="f15"/>
                  </a:cubicBezTo>
                  <a:lnTo>
                    <a:pt x="f8" y="f5"/>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13" name="Freeform 6">
              <a:extLst>
                <a:ext uri="{FF2B5EF4-FFF2-40B4-BE49-F238E27FC236}">
                  <a16:creationId xmlns:a16="http://schemas.microsoft.com/office/drawing/2014/main" id="{22101F63-360B-45CB-0857-136B0F5A1B91}"/>
                </a:ext>
              </a:extLst>
            </p:cNvPr>
            <p:cNvSpPr/>
            <p:nvPr/>
          </p:nvSpPr>
          <p:spPr>
            <a:xfrm>
              <a:off x="5704658" y="2220464"/>
              <a:ext cx="1193035" cy="2031577"/>
            </a:xfrm>
            <a:custGeom>
              <a:avLst/>
              <a:gdLst>
                <a:gd name="f0" fmla="val 10800000"/>
                <a:gd name="f1" fmla="val 5400000"/>
                <a:gd name="f2" fmla="val 180"/>
                <a:gd name="f3" fmla="val w"/>
                <a:gd name="f4" fmla="val h"/>
                <a:gd name="f5" fmla="val 0"/>
                <a:gd name="f6" fmla="val 2314"/>
                <a:gd name="f7" fmla="val 3941"/>
                <a:gd name="f8" fmla="val 2313"/>
                <a:gd name="f9" fmla="val 757"/>
                <a:gd name="f10" fmla="val 1662"/>
                <a:gd name="f11" fmla="val 282"/>
                <a:gd name="f12" fmla="val 861"/>
                <a:gd name="f13" fmla="val 3940"/>
                <a:gd name="f14" fmla="+- 0 0 -90"/>
                <a:gd name="f15" fmla="*/ f3 1 2314"/>
                <a:gd name="f16" fmla="*/ f4 1 3941"/>
                <a:gd name="f17" fmla="val f5"/>
                <a:gd name="f18" fmla="val f6"/>
                <a:gd name="f19" fmla="val f7"/>
                <a:gd name="f20" fmla="*/ f14 f0 1"/>
                <a:gd name="f21" fmla="+- f19 0 f17"/>
                <a:gd name="f22" fmla="+- f18 0 f17"/>
                <a:gd name="f23" fmla="*/ f20 1 f2"/>
                <a:gd name="f24" fmla="*/ f22 1 2314"/>
                <a:gd name="f25" fmla="*/ f21 1 3941"/>
                <a:gd name="f26" fmla="*/ 2313 f22 1"/>
                <a:gd name="f27" fmla="*/ 757 f21 1"/>
                <a:gd name="f28" fmla="*/ 0 f22 1"/>
                <a:gd name="f29" fmla="*/ 0 f21 1"/>
                <a:gd name="f30" fmla="*/ 3940 f21 1"/>
                <a:gd name="f31" fmla="+- f23 0 f1"/>
                <a:gd name="f32" fmla="*/ f26 1 2314"/>
                <a:gd name="f33" fmla="*/ f27 1 3941"/>
                <a:gd name="f34" fmla="*/ f28 1 2314"/>
                <a:gd name="f35" fmla="*/ f29 1 3941"/>
                <a:gd name="f36" fmla="*/ f30 1 3941"/>
                <a:gd name="f37" fmla="*/ 0 1 f24"/>
                <a:gd name="f38" fmla="*/ f18 1 f24"/>
                <a:gd name="f39" fmla="*/ 0 1 f25"/>
                <a:gd name="f40" fmla="*/ f19 1 f25"/>
                <a:gd name="f41" fmla="*/ f32 1 f24"/>
                <a:gd name="f42" fmla="*/ f33 1 f25"/>
                <a:gd name="f43" fmla="*/ f34 1 f24"/>
                <a:gd name="f44" fmla="*/ f35 1 f25"/>
                <a:gd name="f45" fmla="*/ f36 1 f25"/>
                <a:gd name="f46" fmla="*/ f37 f15 1"/>
                <a:gd name="f47" fmla="*/ f38 f15 1"/>
                <a:gd name="f48" fmla="*/ f40 f16 1"/>
                <a:gd name="f49" fmla="*/ f39 f16 1"/>
                <a:gd name="f50" fmla="*/ f41 f15 1"/>
                <a:gd name="f51" fmla="*/ f42 f16 1"/>
                <a:gd name="f52" fmla="*/ f43 f15 1"/>
                <a:gd name="f53" fmla="*/ f44 f16 1"/>
                <a:gd name="f54" fmla="*/ f45 f16 1"/>
              </a:gdLst>
              <a:ahLst/>
              <a:cxnLst>
                <a:cxn ang="3cd4">
                  <a:pos x="hc" y="t"/>
                </a:cxn>
                <a:cxn ang="0">
                  <a:pos x="r" y="vc"/>
                </a:cxn>
                <a:cxn ang="cd4">
                  <a:pos x="hc" y="b"/>
                </a:cxn>
                <a:cxn ang="cd2">
                  <a:pos x="l" y="vc"/>
                </a:cxn>
                <a:cxn ang="f31">
                  <a:pos x="f50" y="f51"/>
                </a:cxn>
                <a:cxn ang="f31">
                  <a:pos x="f50" y="f51"/>
                </a:cxn>
                <a:cxn ang="f31">
                  <a:pos x="f52" y="f53"/>
                </a:cxn>
                <a:cxn ang="f31">
                  <a:pos x="f52" y="f54"/>
                </a:cxn>
                <a:cxn ang="f31">
                  <a:pos x="f50" y="f51"/>
                </a:cxn>
              </a:cxnLst>
              <a:rect l="f46" t="f49" r="f47" b="f48"/>
              <a:pathLst>
                <a:path w="2314" h="3941">
                  <a:moveTo>
                    <a:pt x="f8" y="f9"/>
                  </a:moveTo>
                  <a:lnTo>
                    <a:pt x="f8" y="f9"/>
                  </a:lnTo>
                  <a:cubicBezTo>
                    <a:pt x="f10" y="f11"/>
                    <a:pt x="f12" y="f5"/>
                    <a:pt x="f5" y="f5"/>
                  </a:cubicBezTo>
                  <a:cubicBezTo>
                    <a:pt x="f5" y="f13"/>
                    <a:pt x="f5" y="f13"/>
                    <a:pt x="f5" y="f13"/>
                  </a:cubicBezTo>
                  <a:lnTo>
                    <a:pt x="f8" y="f9"/>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14" name="Freeform 7">
              <a:extLst>
                <a:ext uri="{FF2B5EF4-FFF2-40B4-BE49-F238E27FC236}">
                  <a16:creationId xmlns:a16="http://schemas.microsoft.com/office/drawing/2014/main" id="{41050ADF-E801-257F-EE8A-03A501A96F55}"/>
                </a:ext>
              </a:extLst>
            </p:cNvPr>
            <p:cNvSpPr/>
            <p:nvPr/>
          </p:nvSpPr>
          <p:spPr>
            <a:xfrm>
              <a:off x="4513889" y="2220464"/>
              <a:ext cx="1193035" cy="2031577"/>
            </a:xfrm>
            <a:custGeom>
              <a:avLst/>
              <a:gdLst>
                <a:gd name="f0" fmla="val 10800000"/>
                <a:gd name="f1" fmla="val 5400000"/>
                <a:gd name="f2" fmla="val 180"/>
                <a:gd name="f3" fmla="val w"/>
                <a:gd name="f4" fmla="val h"/>
                <a:gd name="f5" fmla="val 0"/>
                <a:gd name="f6" fmla="val 2314"/>
                <a:gd name="f7" fmla="val 3941"/>
                <a:gd name="f8" fmla="val 2313"/>
                <a:gd name="f9" fmla="val 3940"/>
                <a:gd name="f10" fmla="val 1451"/>
                <a:gd name="f11" fmla="val 651"/>
                <a:gd name="f12" fmla="val 282"/>
                <a:gd name="f13" fmla="val 757"/>
                <a:gd name="f14" fmla="+- 0 0 -90"/>
                <a:gd name="f15" fmla="*/ f3 1 2314"/>
                <a:gd name="f16" fmla="*/ f4 1 3941"/>
                <a:gd name="f17" fmla="val f5"/>
                <a:gd name="f18" fmla="val f6"/>
                <a:gd name="f19" fmla="val f7"/>
                <a:gd name="f20" fmla="*/ f14 f0 1"/>
                <a:gd name="f21" fmla="+- f19 0 f17"/>
                <a:gd name="f22" fmla="+- f18 0 f17"/>
                <a:gd name="f23" fmla="*/ f20 1 f2"/>
                <a:gd name="f24" fmla="*/ f22 1 2314"/>
                <a:gd name="f25" fmla="*/ f21 1 3941"/>
                <a:gd name="f26" fmla="*/ 2313 f22 1"/>
                <a:gd name="f27" fmla="*/ 3940 f21 1"/>
                <a:gd name="f28" fmla="*/ 0 f21 1"/>
                <a:gd name="f29" fmla="*/ 0 f22 1"/>
                <a:gd name="f30" fmla="*/ 757 f21 1"/>
                <a:gd name="f31" fmla="+- f23 0 f1"/>
                <a:gd name="f32" fmla="*/ f26 1 2314"/>
                <a:gd name="f33" fmla="*/ f27 1 3941"/>
                <a:gd name="f34" fmla="*/ f28 1 3941"/>
                <a:gd name="f35" fmla="*/ f29 1 2314"/>
                <a:gd name="f36" fmla="*/ f30 1 3941"/>
                <a:gd name="f37" fmla="*/ 0 1 f24"/>
                <a:gd name="f38" fmla="*/ f18 1 f24"/>
                <a:gd name="f39" fmla="*/ 0 1 f25"/>
                <a:gd name="f40" fmla="*/ f19 1 f25"/>
                <a:gd name="f41" fmla="*/ f32 1 f24"/>
                <a:gd name="f42" fmla="*/ f33 1 f25"/>
                <a:gd name="f43" fmla="*/ f34 1 f25"/>
                <a:gd name="f44" fmla="*/ f35 1 f24"/>
                <a:gd name="f45" fmla="*/ f36 1 f25"/>
                <a:gd name="f46" fmla="*/ f37 f15 1"/>
                <a:gd name="f47" fmla="*/ f38 f15 1"/>
                <a:gd name="f48" fmla="*/ f40 f16 1"/>
                <a:gd name="f49" fmla="*/ f39 f16 1"/>
                <a:gd name="f50" fmla="*/ f41 f15 1"/>
                <a:gd name="f51" fmla="*/ f42 f16 1"/>
                <a:gd name="f52" fmla="*/ f43 f16 1"/>
                <a:gd name="f53" fmla="*/ f44 f15 1"/>
                <a:gd name="f54" fmla="*/ f45 f16 1"/>
              </a:gdLst>
              <a:ahLst/>
              <a:cxnLst>
                <a:cxn ang="3cd4">
                  <a:pos x="hc" y="t"/>
                </a:cxn>
                <a:cxn ang="0">
                  <a:pos x="r" y="vc"/>
                </a:cxn>
                <a:cxn ang="cd4">
                  <a:pos x="hc" y="b"/>
                </a:cxn>
                <a:cxn ang="cd2">
                  <a:pos x="l" y="vc"/>
                </a:cxn>
                <a:cxn ang="f31">
                  <a:pos x="f50" y="f51"/>
                </a:cxn>
                <a:cxn ang="f31">
                  <a:pos x="f50" y="f51"/>
                </a:cxn>
                <a:cxn ang="f31">
                  <a:pos x="f50" y="f52"/>
                </a:cxn>
                <a:cxn ang="f31">
                  <a:pos x="f53" y="f54"/>
                </a:cxn>
                <a:cxn ang="f31">
                  <a:pos x="f50" y="f51"/>
                </a:cxn>
              </a:cxnLst>
              <a:rect l="f46" t="f49" r="f47" b="f48"/>
              <a:pathLst>
                <a:path w="2314" h="3941">
                  <a:moveTo>
                    <a:pt x="f8" y="f9"/>
                  </a:moveTo>
                  <a:lnTo>
                    <a:pt x="f8" y="f9"/>
                  </a:lnTo>
                  <a:cubicBezTo>
                    <a:pt x="f8" y="f5"/>
                    <a:pt x="f8" y="f5"/>
                    <a:pt x="f8" y="f5"/>
                  </a:cubicBezTo>
                  <a:cubicBezTo>
                    <a:pt x="f10" y="f5"/>
                    <a:pt x="f11" y="f12"/>
                    <a:pt x="f5" y="f13"/>
                  </a:cubicBezTo>
                  <a:lnTo>
                    <a:pt x="f8" y="f9"/>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15" name="Freeform 8">
              <a:extLst>
                <a:ext uri="{FF2B5EF4-FFF2-40B4-BE49-F238E27FC236}">
                  <a16:creationId xmlns:a16="http://schemas.microsoft.com/office/drawing/2014/main" id="{CBD2A130-CA0E-A940-9DDC-DDD5835D9DB1}"/>
                </a:ext>
              </a:extLst>
            </p:cNvPr>
            <p:cNvSpPr/>
            <p:nvPr/>
          </p:nvSpPr>
          <p:spPr>
            <a:xfrm>
              <a:off x="5704658" y="4238408"/>
              <a:ext cx="2058844" cy="1749795"/>
            </a:xfrm>
            <a:custGeom>
              <a:avLst/>
              <a:gdLst>
                <a:gd name="f0" fmla="val 10800000"/>
                <a:gd name="f1" fmla="val 5400000"/>
                <a:gd name="f2" fmla="val 180"/>
                <a:gd name="f3" fmla="val w"/>
                <a:gd name="f4" fmla="val h"/>
                <a:gd name="f5" fmla="val 0"/>
                <a:gd name="f6" fmla="val 3994"/>
                <a:gd name="f7" fmla="val 3397"/>
                <a:gd name="f8" fmla="val 2471"/>
                <a:gd name="f9" fmla="val 3396"/>
                <a:gd name="f10" fmla="val 3175"/>
                <a:gd name="f11" fmla="val 2877"/>
                <a:gd name="f12" fmla="val 3720"/>
                <a:gd name="f13" fmla="val 2147"/>
                <a:gd name="f14" fmla="val 3993"/>
                <a:gd name="f15" fmla="val 1293"/>
                <a:gd name="f16" fmla="+- 0 0 -90"/>
                <a:gd name="f17" fmla="*/ f3 1 3994"/>
                <a:gd name="f18" fmla="*/ f4 1 3397"/>
                <a:gd name="f19" fmla="val f5"/>
                <a:gd name="f20" fmla="val f6"/>
                <a:gd name="f21" fmla="val f7"/>
                <a:gd name="f22" fmla="*/ f16 f0 1"/>
                <a:gd name="f23" fmla="+- f21 0 f19"/>
                <a:gd name="f24" fmla="+- f20 0 f19"/>
                <a:gd name="f25" fmla="*/ f22 1 f2"/>
                <a:gd name="f26" fmla="*/ f24 1 3994"/>
                <a:gd name="f27" fmla="*/ f23 1 3397"/>
                <a:gd name="f28" fmla="*/ 2471 f24 1"/>
                <a:gd name="f29" fmla="*/ 3396 f23 1"/>
                <a:gd name="f30" fmla="*/ 3993 f24 1"/>
                <a:gd name="f31" fmla="*/ 1293 f23 1"/>
                <a:gd name="f32" fmla="*/ 0 f24 1"/>
                <a:gd name="f33" fmla="*/ 0 f23 1"/>
                <a:gd name="f34" fmla="+- f25 0 f1"/>
                <a:gd name="f35" fmla="*/ f28 1 3994"/>
                <a:gd name="f36" fmla="*/ f29 1 3397"/>
                <a:gd name="f37" fmla="*/ f30 1 3994"/>
                <a:gd name="f38" fmla="*/ f31 1 3397"/>
                <a:gd name="f39" fmla="*/ f32 1 3994"/>
                <a:gd name="f40" fmla="*/ f33 1 3397"/>
                <a:gd name="f41" fmla="*/ 0 1 f26"/>
                <a:gd name="f42" fmla="*/ f20 1 f26"/>
                <a:gd name="f43" fmla="*/ 0 1 f27"/>
                <a:gd name="f44" fmla="*/ f21 1 f27"/>
                <a:gd name="f45" fmla="*/ f35 1 f26"/>
                <a:gd name="f46" fmla="*/ f36 1 f27"/>
                <a:gd name="f47" fmla="*/ f37 1 f26"/>
                <a:gd name="f48" fmla="*/ f38 1 f27"/>
                <a:gd name="f49" fmla="*/ f39 1 f26"/>
                <a:gd name="f50" fmla="*/ f40 1 f27"/>
                <a:gd name="f51" fmla="*/ f41 f17 1"/>
                <a:gd name="f52" fmla="*/ f42 f17 1"/>
                <a:gd name="f53" fmla="*/ f44 f18 1"/>
                <a:gd name="f54" fmla="*/ f43 f18 1"/>
                <a:gd name="f55" fmla="*/ f45 f17 1"/>
                <a:gd name="f56" fmla="*/ f46 f18 1"/>
                <a:gd name="f57" fmla="*/ f47 f17 1"/>
                <a:gd name="f58" fmla="*/ f48 f18 1"/>
                <a:gd name="f59" fmla="*/ f49 f17 1"/>
                <a:gd name="f60" fmla="*/ f50 f18 1"/>
              </a:gdLst>
              <a:ahLst/>
              <a:cxnLst>
                <a:cxn ang="3cd4">
                  <a:pos x="hc" y="t"/>
                </a:cxn>
                <a:cxn ang="0">
                  <a:pos x="r" y="vc"/>
                </a:cxn>
                <a:cxn ang="cd4">
                  <a:pos x="hc" y="b"/>
                </a:cxn>
                <a:cxn ang="cd2">
                  <a:pos x="l" y="vc"/>
                </a:cxn>
                <a:cxn ang="f34">
                  <a:pos x="f55" y="f56"/>
                </a:cxn>
                <a:cxn ang="f34">
                  <a:pos x="f55" y="f56"/>
                </a:cxn>
                <a:cxn ang="f34">
                  <a:pos x="f57" y="f58"/>
                </a:cxn>
                <a:cxn ang="f34">
                  <a:pos x="f59" y="f60"/>
                </a:cxn>
                <a:cxn ang="f34">
                  <a:pos x="f55" y="f56"/>
                </a:cxn>
              </a:cxnLst>
              <a:rect l="f51" t="f54" r="f52" b="f53"/>
              <a:pathLst>
                <a:path w="3994" h="3397">
                  <a:moveTo>
                    <a:pt x="f8" y="f9"/>
                  </a:moveTo>
                  <a:lnTo>
                    <a:pt x="f8" y="f9"/>
                  </a:lnTo>
                  <a:cubicBezTo>
                    <a:pt x="f10" y="f11"/>
                    <a:pt x="f12" y="f13"/>
                    <a:pt x="f14" y="f15"/>
                  </a:cubicBezTo>
                  <a:cubicBezTo>
                    <a:pt x="f5" y="f5"/>
                    <a:pt x="f5" y="f5"/>
                    <a:pt x="f5" y="f5"/>
                  </a:cubicBezTo>
                  <a:lnTo>
                    <a:pt x="f8" y="f9"/>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16" name="Freeform 9">
              <a:extLst>
                <a:ext uri="{FF2B5EF4-FFF2-40B4-BE49-F238E27FC236}">
                  <a16:creationId xmlns:a16="http://schemas.microsoft.com/office/drawing/2014/main" id="{008377E6-8C54-25FD-AC2C-76ED1ADD5F6B}"/>
                </a:ext>
              </a:extLst>
            </p:cNvPr>
            <p:cNvSpPr/>
            <p:nvPr/>
          </p:nvSpPr>
          <p:spPr>
            <a:xfrm>
              <a:off x="5704658" y="2484077"/>
              <a:ext cx="2058844" cy="1754340"/>
            </a:xfrm>
            <a:custGeom>
              <a:avLst/>
              <a:gdLst>
                <a:gd name="f0" fmla="val 10800000"/>
                <a:gd name="f1" fmla="val 5400000"/>
                <a:gd name="f2" fmla="val 180"/>
                <a:gd name="f3" fmla="val w"/>
                <a:gd name="f4" fmla="val h"/>
                <a:gd name="f5" fmla="val 0"/>
                <a:gd name="f6" fmla="val 3994"/>
                <a:gd name="f7" fmla="val 3404"/>
                <a:gd name="f8" fmla="val 3993"/>
                <a:gd name="f9" fmla="val 2101"/>
                <a:gd name="f10" fmla="val 3720"/>
                <a:gd name="f11" fmla="val 1249"/>
                <a:gd name="f12" fmla="val 3175"/>
                <a:gd name="f13" fmla="val 519"/>
                <a:gd name="f14" fmla="val 2471"/>
                <a:gd name="f15" fmla="val 3403"/>
                <a:gd name="f16" fmla="+- 0 0 -90"/>
                <a:gd name="f17" fmla="*/ f3 1 3994"/>
                <a:gd name="f18" fmla="*/ f4 1 3404"/>
                <a:gd name="f19" fmla="val f5"/>
                <a:gd name="f20" fmla="val f6"/>
                <a:gd name="f21" fmla="val f7"/>
                <a:gd name="f22" fmla="*/ f16 f0 1"/>
                <a:gd name="f23" fmla="+- f21 0 f19"/>
                <a:gd name="f24" fmla="+- f20 0 f19"/>
                <a:gd name="f25" fmla="*/ f22 1 f2"/>
                <a:gd name="f26" fmla="*/ f24 1 3994"/>
                <a:gd name="f27" fmla="*/ f23 1 3404"/>
                <a:gd name="f28" fmla="*/ 3993 f24 1"/>
                <a:gd name="f29" fmla="*/ 2101 f23 1"/>
                <a:gd name="f30" fmla="*/ 2471 f24 1"/>
                <a:gd name="f31" fmla="*/ 0 f23 1"/>
                <a:gd name="f32" fmla="*/ 0 f24 1"/>
                <a:gd name="f33" fmla="*/ 3403 f23 1"/>
                <a:gd name="f34" fmla="+- f25 0 f1"/>
                <a:gd name="f35" fmla="*/ f28 1 3994"/>
                <a:gd name="f36" fmla="*/ f29 1 3404"/>
                <a:gd name="f37" fmla="*/ f30 1 3994"/>
                <a:gd name="f38" fmla="*/ f31 1 3404"/>
                <a:gd name="f39" fmla="*/ f32 1 3994"/>
                <a:gd name="f40" fmla="*/ f33 1 3404"/>
                <a:gd name="f41" fmla="*/ 0 1 f26"/>
                <a:gd name="f42" fmla="*/ f20 1 f26"/>
                <a:gd name="f43" fmla="*/ 0 1 f27"/>
                <a:gd name="f44" fmla="*/ f21 1 f27"/>
                <a:gd name="f45" fmla="*/ f35 1 f26"/>
                <a:gd name="f46" fmla="*/ f36 1 f27"/>
                <a:gd name="f47" fmla="*/ f37 1 f26"/>
                <a:gd name="f48" fmla="*/ f38 1 f27"/>
                <a:gd name="f49" fmla="*/ f39 1 f26"/>
                <a:gd name="f50" fmla="*/ f40 1 f27"/>
                <a:gd name="f51" fmla="*/ f41 f17 1"/>
                <a:gd name="f52" fmla="*/ f42 f17 1"/>
                <a:gd name="f53" fmla="*/ f44 f18 1"/>
                <a:gd name="f54" fmla="*/ f43 f18 1"/>
                <a:gd name="f55" fmla="*/ f45 f17 1"/>
                <a:gd name="f56" fmla="*/ f46 f18 1"/>
                <a:gd name="f57" fmla="*/ f47 f17 1"/>
                <a:gd name="f58" fmla="*/ f48 f18 1"/>
                <a:gd name="f59" fmla="*/ f49 f17 1"/>
                <a:gd name="f60" fmla="*/ f50 f18 1"/>
              </a:gdLst>
              <a:ahLst/>
              <a:cxnLst>
                <a:cxn ang="3cd4">
                  <a:pos x="hc" y="t"/>
                </a:cxn>
                <a:cxn ang="0">
                  <a:pos x="r" y="vc"/>
                </a:cxn>
                <a:cxn ang="cd4">
                  <a:pos x="hc" y="b"/>
                </a:cxn>
                <a:cxn ang="cd2">
                  <a:pos x="l" y="vc"/>
                </a:cxn>
                <a:cxn ang="f34">
                  <a:pos x="f55" y="f56"/>
                </a:cxn>
                <a:cxn ang="f34">
                  <a:pos x="f55" y="f56"/>
                </a:cxn>
                <a:cxn ang="f34">
                  <a:pos x="f57" y="f58"/>
                </a:cxn>
                <a:cxn ang="f34">
                  <a:pos x="f59" y="f60"/>
                </a:cxn>
                <a:cxn ang="f34">
                  <a:pos x="f55" y="f56"/>
                </a:cxn>
              </a:cxnLst>
              <a:rect l="f51" t="f54" r="f52" b="f53"/>
              <a:pathLst>
                <a:path w="3994" h="3404">
                  <a:moveTo>
                    <a:pt x="f8" y="f9"/>
                  </a:moveTo>
                  <a:lnTo>
                    <a:pt x="f8" y="f9"/>
                  </a:lnTo>
                  <a:cubicBezTo>
                    <a:pt x="f10" y="f11"/>
                    <a:pt x="f12" y="f13"/>
                    <a:pt x="f14" y="f5"/>
                  </a:cubicBezTo>
                  <a:cubicBezTo>
                    <a:pt x="f5" y="f15"/>
                    <a:pt x="f5" y="f15"/>
                    <a:pt x="f5" y="f15"/>
                  </a:cubicBezTo>
                  <a:lnTo>
                    <a:pt x="f8" y="f9"/>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17" name="Freeform 10">
              <a:extLst>
                <a:ext uri="{FF2B5EF4-FFF2-40B4-BE49-F238E27FC236}">
                  <a16:creationId xmlns:a16="http://schemas.microsoft.com/office/drawing/2014/main" id="{30BDD4CC-EF53-8433-DFF8-66BE05B52B5F}"/>
                </a:ext>
              </a:extLst>
            </p:cNvPr>
            <p:cNvSpPr/>
            <p:nvPr/>
          </p:nvSpPr>
          <p:spPr>
            <a:xfrm>
              <a:off x="5704658" y="3565757"/>
              <a:ext cx="2163378" cy="1338480"/>
            </a:xfrm>
            <a:custGeom>
              <a:avLst/>
              <a:gdLst>
                <a:gd name="f0" fmla="val 10800000"/>
                <a:gd name="f1" fmla="val 5400000"/>
                <a:gd name="f2" fmla="val 180"/>
                <a:gd name="f3" fmla="val w"/>
                <a:gd name="f4" fmla="val h"/>
                <a:gd name="f5" fmla="val 0"/>
                <a:gd name="f6" fmla="val 4196"/>
                <a:gd name="f7" fmla="val 2596"/>
                <a:gd name="f8" fmla="val 3993"/>
                <a:gd name="f9" fmla="val 2595"/>
                <a:gd name="f10" fmla="val 4125"/>
                <a:gd name="f11" fmla="val 2191"/>
                <a:gd name="f12" fmla="val 4195"/>
                <a:gd name="f13" fmla="val 1751"/>
                <a:gd name="f14" fmla="val 1302"/>
                <a:gd name="f15" fmla="val 845"/>
                <a:gd name="f16" fmla="val 414"/>
                <a:gd name="f17" fmla="+- 0 0 -90"/>
                <a:gd name="f18" fmla="*/ f3 1 4196"/>
                <a:gd name="f19" fmla="*/ f4 1 2596"/>
                <a:gd name="f20" fmla="val f5"/>
                <a:gd name="f21" fmla="val f6"/>
                <a:gd name="f22" fmla="val f7"/>
                <a:gd name="f23" fmla="*/ f17 f0 1"/>
                <a:gd name="f24" fmla="+- f22 0 f20"/>
                <a:gd name="f25" fmla="+- f21 0 f20"/>
                <a:gd name="f26" fmla="*/ f23 1 f2"/>
                <a:gd name="f27" fmla="*/ f25 1 4196"/>
                <a:gd name="f28" fmla="*/ f24 1 2596"/>
                <a:gd name="f29" fmla="*/ 3993 f25 1"/>
                <a:gd name="f30" fmla="*/ 2595 f24 1"/>
                <a:gd name="f31" fmla="*/ 4195 f25 1"/>
                <a:gd name="f32" fmla="*/ 1302 f24 1"/>
                <a:gd name="f33" fmla="*/ 0 f24 1"/>
                <a:gd name="f34" fmla="*/ 0 f25 1"/>
                <a:gd name="f35" fmla="+- f26 0 f1"/>
                <a:gd name="f36" fmla="*/ f29 1 4196"/>
                <a:gd name="f37" fmla="*/ f30 1 2596"/>
                <a:gd name="f38" fmla="*/ f31 1 4196"/>
                <a:gd name="f39" fmla="*/ f32 1 2596"/>
                <a:gd name="f40" fmla="*/ f33 1 2596"/>
                <a:gd name="f41" fmla="*/ f34 1 4196"/>
                <a:gd name="f42" fmla="*/ 0 1 f27"/>
                <a:gd name="f43" fmla="*/ f21 1 f27"/>
                <a:gd name="f44" fmla="*/ 0 1 f28"/>
                <a:gd name="f45" fmla="*/ f22 1 f28"/>
                <a:gd name="f46" fmla="*/ f36 1 f27"/>
                <a:gd name="f47" fmla="*/ f37 1 f28"/>
                <a:gd name="f48" fmla="*/ f38 1 f27"/>
                <a:gd name="f49" fmla="*/ f39 1 f28"/>
                <a:gd name="f50" fmla="*/ f40 1 f28"/>
                <a:gd name="f51" fmla="*/ f41 1 f27"/>
                <a:gd name="f52" fmla="*/ f42 f18 1"/>
                <a:gd name="f53" fmla="*/ f43 f18 1"/>
                <a:gd name="f54" fmla="*/ f45 f19 1"/>
                <a:gd name="f55" fmla="*/ f44 f19 1"/>
                <a:gd name="f56" fmla="*/ f46 f18 1"/>
                <a:gd name="f57" fmla="*/ f47 f19 1"/>
                <a:gd name="f58" fmla="*/ f48 f18 1"/>
                <a:gd name="f59" fmla="*/ f49 f19 1"/>
                <a:gd name="f60" fmla="*/ f50 f19 1"/>
                <a:gd name="f61" fmla="*/ f51 f18 1"/>
              </a:gdLst>
              <a:ahLst/>
              <a:cxnLst>
                <a:cxn ang="3cd4">
                  <a:pos x="hc" y="t"/>
                </a:cxn>
                <a:cxn ang="0">
                  <a:pos x="r" y="vc"/>
                </a:cxn>
                <a:cxn ang="cd4">
                  <a:pos x="hc" y="b"/>
                </a:cxn>
                <a:cxn ang="cd2">
                  <a:pos x="l" y="vc"/>
                </a:cxn>
                <a:cxn ang="f35">
                  <a:pos x="f56" y="f57"/>
                </a:cxn>
                <a:cxn ang="f35">
                  <a:pos x="f56" y="f57"/>
                </a:cxn>
                <a:cxn ang="f35">
                  <a:pos x="f58" y="f59"/>
                </a:cxn>
                <a:cxn ang="f35">
                  <a:pos x="f56" y="f60"/>
                </a:cxn>
                <a:cxn ang="f35">
                  <a:pos x="f61" y="f59"/>
                </a:cxn>
                <a:cxn ang="f35">
                  <a:pos x="f56" y="f57"/>
                </a:cxn>
              </a:cxnLst>
              <a:rect l="f52" t="f55" r="f53" b="f54"/>
              <a:pathLst>
                <a:path w="4196" h="2596">
                  <a:moveTo>
                    <a:pt x="f8" y="f9"/>
                  </a:moveTo>
                  <a:lnTo>
                    <a:pt x="f8" y="f9"/>
                  </a:lnTo>
                  <a:cubicBezTo>
                    <a:pt x="f10" y="f11"/>
                    <a:pt x="f12" y="f13"/>
                    <a:pt x="f12" y="f14"/>
                  </a:cubicBezTo>
                  <a:cubicBezTo>
                    <a:pt x="f12" y="f15"/>
                    <a:pt x="f10" y="f16"/>
                    <a:pt x="f8" y="f5"/>
                  </a:cubicBezTo>
                  <a:cubicBezTo>
                    <a:pt x="f5" y="f14"/>
                    <a:pt x="f5" y="f14"/>
                    <a:pt x="f5" y="f14"/>
                  </a:cubicBezTo>
                  <a:lnTo>
                    <a:pt x="f8" y="f9"/>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18" name="Freeform 401">
              <a:extLst>
                <a:ext uri="{FF2B5EF4-FFF2-40B4-BE49-F238E27FC236}">
                  <a16:creationId xmlns:a16="http://schemas.microsoft.com/office/drawing/2014/main" id="{B99DF1EB-5EB2-375C-DAF2-161EF81E0AB1}"/>
                </a:ext>
              </a:extLst>
            </p:cNvPr>
            <p:cNvSpPr/>
            <p:nvPr/>
          </p:nvSpPr>
          <p:spPr>
            <a:xfrm>
              <a:off x="4779769" y="3349876"/>
              <a:ext cx="902165" cy="902165"/>
            </a:xfrm>
            <a:custGeom>
              <a:avLst/>
              <a:gdLst>
                <a:gd name="f0" fmla="val 10800000"/>
                <a:gd name="f1" fmla="val 5400000"/>
                <a:gd name="f2" fmla="val 180"/>
                <a:gd name="f3" fmla="val w"/>
                <a:gd name="f4" fmla="val h"/>
                <a:gd name="f5" fmla="val 0"/>
                <a:gd name="f6" fmla="val 1751"/>
                <a:gd name="f7" fmla="val 484"/>
                <a:gd name="f8" fmla="val 299"/>
                <a:gd name="f9" fmla="val 132"/>
                <a:gd name="f10" fmla="val 141"/>
                <a:gd name="f11" fmla="val 291"/>
                <a:gd name="f12" fmla="val 474"/>
                <a:gd name="f13" fmla="val 1750"/>
                <a:gd name="f14" fmla="+- 0 0 -90"/>
                <a:gd name="f15" fmla="*/ f3 1 1751"/>
                <a:gd name="f16" fmla="*/ f4 1 1751"/>
                <a:gd name="f17" fmla="val f5"/>
                <a:gd name="f18" fmla="val f6"/>
                <a:gd name="f19" fmla="*/ f14 f0 1"/>
                <a:gd name="f20" fmla="+- f18 0 f17"/>
                <a:gd name="f21" fmla="*/ f19 1 f2"/>
                <a:gd name="f22" fmla="*/ f20 1 1751"/>
                <a:gd name="f23" fmla="*/ 484 f20 1"/>
                <a:gd name="f24" fmla="*/ 0 f20 1"/>
                <a:gd name="f25" fmla="*/ 474 f20 1"/>
                <a:gd name="f26" fmla="*/ 1750 f20 1"/>
                <a:gd name="f27" fmla="+- f21 0 f1"/>
                <a:gd name="f28" fmla="*/ f23 1 1751"/>
                <a:gd name="f29" fmla="*/ f24 1 1751"/>
                <a:gd name="f30" fmla="*/ f25 1 1751"/>
                <a:gd name="f31" fmla="*/ f26 1 1751"/>
                <a:gd name="f32" fmla="*/ 0 1 f22"/>
                <a:gd name="f33" fmla="*/ f18 1 f22"/>
                <a:gd name="f34" fmla="*/ f28 1 f22"/>
                <a:gd name="f35" fmla="*/ f29 1 f22"/>
                <a:gd name="f36" fmla="*/ f30 1 f22"/>
                <a:gd name="f37" fmla="*/ f31 1 f22"/>
                <a:gd name="f38" fmla="*/ f32 f15 1"/>
                <a:gd name="f39" fmla="*/ f33 f15 1"/>
                <a:gd name="f40" fmla="*/ f33 f16 1"/>
                <a:gd name="f41" fmla="*/ f32 f16 1"/>
                <a:gd name="f42" fmla="*/ f34 f15 1"/>
                <a:gd name="f43" fmla="*/ f35 f16 1"/>
                <a:gd name="f44" fmla="*/ f35 f15 1"/>
                <a:gd name="f45" fmla="*/ f36 f16 1"/>
                <a:gd name="f46" fmla="*/ f37 f15 1"/>
                <a:gd name="f47" fmla="*/ f37 f16 1"/>
              </a:gdLst>
              <a:ahLst/>
              <a:cxnLst>
                <a:cxn ang="3cd4">
                  <a:pos x="hc" y="t"/>
                </a:cxn>
                <a:cxn ang="0">
                  <a:pos x="r" y="vc"/>
                </a:cxn>
                <a:cxn ang="cd4">
                  <a:pos x="hc" y="b"/>
                </a:cxn>
                <a:cxn ang="cd2">
                  <a:pos x="l" y="vc"/>
                </a:cxn>
                <a:cxn ang="f27">
                  <a:pos x="f42" y="f43"/>
                </a:cxn>
                <a:cxn ang="f27">
                  <a:pos x="f42" y="f43"/>
                </a:cxn>
                <a:cxn ang="f27">
                  <a:pos x="f44" y="f45"/>
                </a:cxn>
                <a:cxn ang="f27">
                  <a:pos x="f46" y="f47"/>
                </a:cxn>
                <a:cxn ang="f27">
                  <a:pos x="f42" y="f43"/>
                </a:cxn>
              </a:cxnLst>
              <a:rect l="f38" t="f41" r="f39" b="f40"/>
              <a:pathLst>
                <a:path w="1751" h="1751">
                  <a:moveTo>
                    <a:pt x="f7" y="f5"/>
                  </a:moveTo>
                  <a:lnTo>
                    <a:pt x="f7" y="f5"/>
                  </a:lnTo>
                  <a:cubicBezTo>
                    <a:pt x="f8" y="f9"/>
                    <a:pt x="f10" y="f11"/>
                    <a:pt x="f5" y="f12"/>
                  </a:cubicBezTo>
                  <a:cubicBezTo>
                    <a:pt x="f13" y="f13"/>
                    <a:pt x="f13" y="f13"/>
                    <a:pt x="f13" y="f13"/>
                  </a:cubicBezTo>
                  <a:lnTo>
                    <a:pt x="f7" y="f5"/>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19" name="Freeform 402">
              <a:extLst>
                <a:ext uri="{FF2B5EF4-FFF2-40B4-BE49-F238E27FC236}">
                  <a16:creationId xmlns:a16="http://schemas.microsoft.com/office/drawing/2014/main" id="{EBB01AF1-2539-1B27-D67B-755334EF4D50}"/>
                </a:ext>
              </a:extLst>
            </p:cNvPr>
            <p:cNvSpPr/>
            <p:nvPr/>
          </p:nvSpPr>
          <p:spPr>
            <a:xfrm>
              <a:off x="5029739" y="3190807"/>
              <a:ext cx="652195" cy="1061234"/>
            </a:xfrm>
            <a:custGeom>
              <a:avLst/>
              <a:gdLst>
                <a:gd name="f0" fmla="val 10800000"/>
                <a:gd name="f1" fmla="val 5400000"/>
                <a:gd name="f2" fmla="val 180"/>
                <a:gd name="f3" fmla="val w"/>
                <a:gd name="f4" fmla="val h"/>
                <a:gd name="f5" fmla="val 0"/>
                <a:gd name="f6" fmla="val 1267"/>
                <a:gd name="f7" fmla="val 2058"/>
                <a:gd name="f8" fmla="val 598"/>
                <a:gd name="f9" fmla="val 378"/>
                <a:gd name="f10" fmla="val 70"/>
                <a:gd name="f11" fmla="val 176"/>
                <a:gd name="f12" fmla="val 175"/>
                <a:gd name="f13" fmla="val 307"/>
                <a:gd name="f14" fmla="val 1266"/>
                <a:gd name="f15" fmla="val 2057"/>
                <a:gd name="f16" fmla="+- 0 0 -90"/>
                <a:gd name="f17" fmla="*/ f3 1 1267"/>
                <a:gd name="f18" fmla="*/ f4 1 2058"/>
                <a:gd name="f19" fmla="val f5"/>
                <a:gd name="f20" fmla="val f6"/>
                <a:gd name="f21" fmla="val f7"/>
                <a:gd name="f22" fmla="*/ f16 f0 1"/>
                <a:gd name="f23" fmla="+- f21 0 f19"/>
                <a:gd name="f24" fmla="+- f20 0 f19"/>
                <a:gd name="f25" fmla="*/ f22 1 f2"/>
                <a:gd name="f26" fmla="*/ f24 1 1267"/>
                <a:gd name="f27" fmla="*/ f23 1 2058"/>
                <a:gd name="f28" fmla="*/ 598 f24 1"/>
                <a:gd name="f29" fmla="*/ 0 f23 1"/>
                <a:gd name="f30" fmla="*/ 0 f24 1"/>
                <a:gd name="f31" fmla="*/ 307 f23 1"/>
                <a:gd name="f32" fmla="*/ 1266 f24 1"/>
                <a:gd name="f33" fmla="*/ 2057 f23 1"/>
                <a:gd name="f34" fmla="+- f25 0 f1"/>
                <a:gd name="f35" fmla="*/ f28 1 1267"/>
                <a:gd name="f36" fmla="*/ f29 1 2058"/>
                <a:gd name="f37" fmla="*/ f30 1 1267"/>
                <a:gd name="f38" fmla="*/ f31 1 2058"/>
                <a:gd name="f39" fmla="*/ f32 1 1267"/>
                <a:gd name="f40" fmla="*/ f33 1 2058"/>
                <a:gd name="f41" fmla="*/ 0 1 f26"/>
                <a:gd name="f42" fmla="*/ f20 1 f26"/>
                <a:gd name="f43" fmla="*/ 0 1 f27"/>
                <a:gd name="f44" fmla="*/ f21 1 f27"/>
                <a:gd name="f45" fmla="*/ f35 1 f26"/>
                <a:gd name="f46" fmla="*/ f36 1 f27"/>
                <a:gd name="f47" fmla="*/ f37 1 f26"/>
                <a:gd name="f48" fmla="*/ f38 1 f27"/>
                <a:gd name="f49" fmla="*/ f39 1 f26"/>
                <a:gd name="f50" fmla="*/ f40 1 f27"/>
                <a:gd name="f51" fmla="*/ f41 f17 1"/>
                <a:gd name="f52" fmla="*/ f42 f17 1"/>
                <a:gd name="f53" fmla="*/ f44 f18 1"/>
                <a:gd name="f54" fmla="*/ f43 f18 1"/>
                <a:gd name="f55" fmla="*/ f45 f17 1"/>
                <a:gd name="f56" fmla="*/ f46 f18 1"/>
                <a:gd name="f57" fmla="*/ f47 f17 1"/>
                <a:gd name="f58" fmla="*/ f48 f18 1"/>
                <a:gd name="f59" fmla="*/ f49 f17 1"/>
                <a:gd name="f60" fmla="*/ f50 f18 1"/>
              </a:gdLst>
              <a:ahLst/>
              <a:cxnLst>
                <a:cxn ang="3cd4">
                  <a:pos x="hc" y="t"/>
                </a:cxn>
                <a:cxn ang="0">
                  <a:pos x="r" y="vc"/>
                </a:cxn>
                <a:cxn ang="cd4">
                  <a:pos x="hc" y="b"/>
                </a:cxn>
                <a:cxn ang="cd2">
                  <a:pos x="l" y="vc"/>
                </a:cxn>
                <a:cxn ang="f34">
                  <a:pos x="f55" y="f56"/>
                </a:cxn>
                <a:cxn ang="f34">
                  <a:pos x="f55" y="f56"/>
                </a:cxn>
                <a:cxn ang="f34">
                  <a:pos x="f57" y="f58"/>
                </a:cxn>
                <a:cxn ang="f34">
                  <a:pos x="f59" y="f60"/>
                </a:cxn>
                <a:cxn ang="f34">
                  <a:pos x="f55" y="f56"/>
                </a:cxn>
              </a:cxnLst>
              <a:rect l="f51" t="f54" r="f52" b="f53"/>
              <a:pathLst>
                <a:path w="1267" h="2058">
                  <a:moveTo>
                    <a:pt x="f8" y="f5"/>
                  </a:moveTo>
                  <a:lnTo>
                    <a:pt x="f8" y="f5"/>
                  </a:lnTo>
                  <a:cubicBezTo>
                    <a:pt x="f9" y="f10"/>
                    <a:pt x="f11" y="f12"/>
                    <a:pt x="f5" y="f13"/>
                  </a:cubicBezTo>
                  <a:cubicBezTo>
                    <a:pt x="f14" y="f15"/>
                    <a:pt x="f14" y="f15"/>
                    <a:pt x="f14" y="f15"/>
                  </a:cubicBezTo>
                  <a:lnTo>
                    <a:pt x="f8" y="f5"/>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20" name="Freeform 403">
              <a:extLst>
                <a:ext uri="{FF2B5EF4-FFF2-40B4-BE49-F238E27FC236}">
                  <a16:creationId xmlns:a16="http://schemas.microsoft.com/office/drawing/2014/main" id="{AFD5A52A-C2B5-A121-07E8-DAC5815D984D}"/>
                </a:ext>
              </a:extLst>
            </p:cNvPr>
            <p:cNvSpPr/>
            <p:nvPr/>
          </p:nvSpPr>
          <p:spPr>
            <a:xfrm>
              <a:off x="5338788" y="3136263"/>
              <a:ext cx="345414" cy="1115778"/>
            </a:xfrm>
            <a:custGeom>
              <a:avLst/>
              <a:gdLst>
                <a:gd name="f0" fmla="val 10800000"/>
                <a:gd name="f1" fmla="val 5400000"/>
                <a:gd name="f2" fmla="val 180"/>
                <a:gd name="f3" fmla="val w"/>
                <a:gd name="f4" fmla="val h"/>
                <a:gd name="f5" fmla="val 0"/>
                <a:gd name="f6" fmla="val 669"/>
                <a:gd name="f7" fmla="val 2164"/>
                <a:gd name="f8" fmla="val 668"/>
                <a:gd name="f9" fmla="val 439"/>
                <a:gd name="f10" fmla="val 211"/>
                <a:gd name="f11" fmla="val 35"/>
                <a:gd name="f12" fmla="val 106"/>
                <a:gd name="f13" fmla="val 2163"/>
                <a:gd name="f14" fmla="+- 0 0 -90"/>
                <a:gd name="f15" fmla="*/ f3 1 669"/>
                <a:gd name="f16" fmla="*/ f4 1 2164"/>
                <a:gd name="f17" fmla="val f5"/>
                <a:gd name="f18" fmla="val f6"/>
                <a:gd name="f19" fmla="val f7"/>
                <a:gd name="f20" fmla="*/ f14 f0 1"/>
                <a:gd name="f21" fmla="+- f19 0 f17"/>
                <a:gd name="f22" fmla="+- f18 0 f17"/>
                <a:gd name="f23" fmla="*/ f20 1 f2"/>
                <a:gd name="f24" fmla="*/ f22 1 669"/>
                <a:gd name="f25" fmla="*/ f21 1 2164"/>
                <a:gd name="f26" fmla="*/ 668 f22 1"/>
                <a:gd name="f27" fmla="*/ 0 f21 1"/>
                <a:gd name="f28" fmla="*/ 0 f22 1"/>
                <a:gd name="f29" fmla="*/ 106 f21 1"/>
                <a:gd name="f30" fmla="*/ 2163 f21 1"/>
                <a:gd name="f31" fmla="+- f23 0 f1"/>
                <a:gd name="f32" fmla="*/ f26 1 669"/>
                <a:gd name="f33" fmla="*/ f27 1 2164"/>
                <a:gd name="f34" fmla="*/ f28 1 669"/>
                <a:gd name="f35" fmla="*/ f29 1 2164"/>
                <a:gd name="f36" fmla="*/ f30 1 2164"/>
                <a:gd name="f37" fmla="*/ 0 1 f24"/>
                <a:gd name="f38" fmla="*/ f18 1 f24"/>
                <a:gd name="f39" fmla="*/ 0 1 f25"/>
                <a:gd name="f40" fmla="*/ f19 1 f25"/>
                <a:gd name="f41" fmla="*/ f32 1 f24"/>
                <a:gd name="f42" fmla="*/ f33 1 f25"/>
                <a:gd name="f43" fmla="*/ f34 1 f24"/>
                <a:gd name="f44" fmla="*/ f35 1 f25"/>
                <a:gd name="f45" fmla="*/ f36 1 f25"/>
                <a:gd name="f46" fmla="*/ f37 f15 1"/>
                <a:gd name="f47" fmla="*/ f38 f15 1"/>
                <a:gd name="f48" fmla="*/ f40 f16 1"/>
                <a:gd name="f49" fmla="*/ f39 f16 1"/>
                <a:gd name="f50" fmla="*/ f41 f15 1"/>
                <a:gd name="f51" fmla="*/ f42 f16 1"/>
                <a:gd name="f52" fmla="*/ f43 f15 1"/>
                <a:gd name="f53" fmla="*/ f44 f16 1"/>
                <a:gd name="f54" fmla="*/ f45 f16 1"/>
              </a:gdLst>
              <a:ahLst/>
              <a:cxnLst>
                <a:cxn ang="3cd4">
                  <a:pos x="hc" y="t"/>
                </a:cxn>
                <a:cxn ang="0">
                  <a:pos x="r" y="vc"/>
                </a:cxn>
                <a:cxn ang="cd4">
                  <a:pos x="hc" y="b"/>
                </a:cxn>
                <a:cxn ang="cd2">
                  <a:pos x="l" y="vc"/>
                </a:cxn>
                <a:cxn ang="f31">
                  <a:pos x="f50" y="f51"/>
                </a:cxn>
                <a:cxn ang="f31">
                  <a:pos x="f50" y="f51"/>
                </a:cxn>
                <a:cxn ang="f31">
                  <a:pos x="f52" y="f53"/>
                </a:cxn>
                <a:cxn ang="f31">
                  <a:pos x="f50" y="f54"/>
                </a:cxn>
                <a:cxn ang="f31">
                  <a:pos x="f50" y="f51"/>
                </a:cxn>
              </a:cxnLst>
              <a:rect l="f46" t="f49" r="f47" b="f48"/>
              <a:pathLst>
                <a:path w="669" h="2164">
                  <a:moveTo>
                    <a:pt x="f8" y="f5"/>
                  </a:moveTo>
                  <a:lnTo>
                    <a:pt x="f8" y="f5"/>
                  </a:lnTo>
                  <a:cubicBezTo>
                    <a:pt x="f9" y="f5"/>
                    <a:pt x="f10" y="f11"/>
                    <a:pt x="f5" y="f12"/>
                  </a:cubicBezTo>
                  <a:cubicBezTo>
                    <a:pt x="f8" y="f13"/>
                    <a:pt x="f8" y="f13"/>
                    <a:pt x="f8" y="f13"/>
                  </a:cubicBezTo>
                  <a:lnTo>
                    <a:pt x="f8" y="f5"/>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21" name="Freeform 404">
              <a:extLst>
                <a:ext uri="{FF2B5EF4-FFF2-40B4-BE49-F238E27FC236}">
                  <a16:creationId xmlns:a16="http://schemas.microsoft.com/office/drawing/2014/main" id="{B904FE2A-75FB-1847-7DA8-EF9DFC9D6CF9}"/>
                </a:ext>
              </a:extLst>
            </p:cNvPr>
            <p:cNvSpPr/>
            <p:nvPr/>
          </p:nvSpPr>
          <p:spPr>
            <a:xfrm>
              <a:off x="4627513" y="3593034"/>
              <a:ext cx="1056689" cy="659017"/>
            </a:xfrm>
            <a:custGeom>
              <a:avLst/>
              <a:gdLst>
                <a:gd name="f0" fmla="val 10800000"/>
                <a:gd name="f1" fmla="val 5400000"/>
                <a:gd name="f2" fmla="val 180"/>
                <a:gd name="f3" fmla="val w"/>
                <a:gd name="f4" fmla="val h"/>
                <a:gd name="f5" fmla="val 0"/>
                <a:gd name="f6" fmla="val 2050"/>
                <a:gd name="f7" fmla="val 1277"/>
                <a:gd name="f8" fmla="val 299"/>
                <a:gd name="f9" fmla="val 167"/>
                <a:gd name="f10" fmla="val 185"/>
                <a:gd name="f11" fmla="val 70"/>
                <a:gd name="f12" fmla="val 387"/>
                <a:gd name="f13" fmla="val 607"/>
                <a:gd name="f14" fmla="val 2049"/>
                <a:gd name="f15" fmla="val 1276"/>
                <a:gd name="f16" fmla="+- 0 0 -90"/>
                <a:gd name="f17" fmla="*/ f3 1 2050"/>
                <a:gd name="f18" fmla="*/ f4 1 1277"/>
                <a:gd name="f19" fmla="val f5"/>
                <a:gd name="f20" fmla="val f6"/>
                <a:gd name="f21" fmla="val f7"/>
                <a:gd name="f22" fmla="*/ f16 f0 1"/>
                <a:gd name="f23" fmla="+- f21 0 f19"/>
                <a:gd name="f24" fmla="+- f20 0 f19"/>
                <a:gd name="f25" fmla="*/ f22 1 f2"/>
                <a:gd name="f26" fmla="*/ f24 1 2050"/>
                <a:gd name="f27" fmla="*/ f23 1 1277"/>
                <a:gd name="f28" fmla="*/ 299 f24 1"/>
                <a:gd name="f29" fmla="*/ 0 f23 1"/>
                <a:gd name="f30" fmla="*/ 0 f24 1"/>
                <a:gd name="f31" fmla="*/ 607 f23 1"/>
                <a:gd name="f32" fmla="*/ 2049 f24 1"/>
                <a:gd name="f33" fmla="*/ 1276 f23 1"/>
                <a:gd name="f34" fmla="+- f25 0 f1"/>
                <a:gd name="f35" fmla="*/ f28 1 2050"/>
                <a:gd name="f36" fmla="*/ f29 1 1277"/>
                <a:gd name="f37" fmla="*/ f30 1 2050"/>
                <a:gd name="f38" fmla="*/ f31 1 1277"/>
                <a:gd name="f39" fmla="*/ f32 1 2050"/>
                <a:gd name="f40" fmla="*/ f33 1 1277"/>
                <a:gd name="f41" fmla="*/ 0 1 f26"/>
                <a:gd name="f42" fmla="*/ f20 1 f26"/>
                <a:gd name="f43" fmla="*/ 0 1 f27"/>
                <a:gd name="f44" fmla="*/ f21 1 f27"/>
                <a:gd name="f45" fmla="*/ f35 1 f26"/>
                <a:gd name="f46" fmla="*/ f36 1 f27"/>
                <a:gd name="f47" fmla="*/ f37 1 f26"/>
                <a:gd name="f48" fmla="*/ f38 1 f27"/>
                <a:gd name="f49" fmla="*/ f39 1 f26"/>
                <a:gd name="f50" fmla="*/ f40 1 f27"/>
                <a:gd name="f51" fmla="*/ f41 f17 1"/>
                <a:gd name="f52" fmla="*/ f42 f17 1"/>
                <a:gd name="f53" fmla="*/ f44 f18 1"/>
                <a:gd name="f54" fmla="*/ f43 f18 1"/>
                <a:gd name="f55" fmla="*/ f45 f17 1"/>
                <a:gd name="f56" fmla="*/ f46 f18 1"/>
                <a:gd name="f57" fmla="*/ f47 f17 1"/>
                <a:gd name="f58" fmla="*/ f48 f18 1"/>
                <a:gd name="f59" fmla="*/ f49 f17 1"/>
                <a:gd name="f60" fmla="*/ f50 f18 1"/>
              </a:gdLst>
              <a:ahLst/>
              <a:cxnLst>
                <a:cxn ang="3cd4">
                  <a:pos x="hc" y="t"/>
                </a:cxn>
                <a:cxn ang="0">
                  <a:pos x="r" y="vc"/>
                </a:cxn>
                <a:cxn ang="cd4">
                  <a:pos x="hc" y="b"/>
                </a:cxn>
                <a:cxn ang="cd2">
                  <a:pos x="l" y="vc"/>
                </a:cxn>
                <a:cxn ang="f34">
                  <a:pos x="f55" y="f56"/>
                </a:cxn>
                <a:cxn ang="f34">
                  <a:pos x="f55" y="f56"/>
                </a:cxn>
                <a:cxn ang="f34">
                  <a:pos x="f57" y="f58"/>
                </a:cxn>
                <a:cxn ang="f34">
                  <a:pos x="f59" y="f60"/>
                </a:cxn>
                <a:cxn ang="f34">
                  <a:pos x="f55" y="f56"/>
                </a:cxn>
              </a:cxnLst>
              <a:rect l="f51" t="f54" r="f52" b="f53"/>
              <a:pathLst>
                <a:path w="2050" h="1277">
                  <a:moveTo>
                    <a:pt x="f8" y="f5"/>
                  </a:moveTo>
                  <a:lnTo>
                    <a:pt x="f8" y="f5"/>
                  </a:lnTo>
                  <a:cubicBezTo>
                    <a:pt x="f9" y="f10"/>
                    <a:pt x="f11" y="f12"/>
                    <a:pt x="f5" y="f13"/>
                  </a:cubicBezTo>
                  <a:cubicBezTo>
                    <a:pt x="f14" y="f15"/>
                    <a:pt x="f14" y="f15"/>
                    <a:pt x="f14" y="f15"/>
                  </a:cubicBezTo>
                  <a:lnTo>
                    <a:pt x="f8" y="f5"/>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22" name="Freeform 405">
              <a:extLst>
                <a:ext uri="{FF2B5EF4-FFF2-40B4-BE49-F238E27FC236}">
                  <a16:creationId xmlns:a16="http://schemas.microsoft.com/office/drawing/2014/main" id="{266DD198-84FC-3C27-A4C3-D2DA949EDE49}"/>
                </a:ext>
              </a:extLst>
            </p:cNvPr>
            <p:cNvSpPr/>
            <p:nvPr/>
          </p:nvSpPr>
          <p:spPr>
            <a:xfrm>
              <a:off x="5704658" y="3633935"/>
              <a:ext cx="997610" cy="618106"/>
            </a:xfrm>
            <a:custGeom>
              <a:avLst/>
              <a:gdLst>
                <a:gd name="f0" fmla="val 10800000"/>
                <a:gd name="f1" fmla="val 5400000"/>
                <a:gd name="f2" fmla="val 180"/>
                <a:gd name="f3" fmla="val w"/>
                <a:gd name="f4" fmla="val h"/>
                <a:gd name="f5" fmla="val 0"/>
                <a:gd name="f6" fmla="val 1935"/>
                <a:gd name="f7" fmla="val 1198"/>
                <a:gd name="f8" fmla="val 1934"/>
                <a:gd name="f9" fmla="val 563"/>
                <a:gd name="f10" fmla="val 1864"/>
                <a:gd name="f11" fmla="val 361"/>
                <a:gd name="f12" fmla="val 1767"/>
                <a:gd name="f13" fmla="val 168"/>
                <a:gd name="f14" fmla="val 1644"/>
                <a:gd name="f15" fmla="val 1197"/>
                <a:gd name="f16" fmla="+- 0 0 -90"/>
                <a:gd name="f17" fmla="*/ f3 1 1935"/>
                <a:gd name="f18" fmla="*/ f4 1 1198"/>
                <a:gd name="f19" fmla="val f5"/>
                <a:gd name="f20" fmla="val f6"/>
                <a:gd name="f21" fmla="val f7"/>
                <a:gd name="f22" fmla="*/ f16 f0 1"/>
                <a:gd name="f23" fmla="+- f21 0 f19"/>
                <a:gd name="f24" fmla="+- f20 0 f19"/>
                <a:gd name="f25" fmla="*/ f22 1 f2"/>
                <a:gd name="f26" fmla="*/ f24 1 1935"/>
                <a:gd name="f27" fmla="*/ f23 1 1198"/>
                <a:gd name="f28" fmla="*/ 1934 f24 1"/>
                <a:gd name="f29" fmla="*/ 563 f23 1"/>
                <a:gd name="f30" fmla="*/ 1644 f24 1"/>
                <a:gd name="f31" fmla="*/ 0 f23 1"/>
                <a:gd name="f32" fmla="*/ 0 f24 1"/>
                <a:gd name="f33" fmla="*/ 1197 f23 1"/>
                <a:gd name="f34" fmla="+- f25 0 f1"/>
                <a:gd name="f35" fmla="*/ f28 1 1935"/>
                <a:gd name="f36" fmla="*/ f29 1 1198"/>
                <a:gd name="f37" fmla="*/ f30 1 1935"/>
                <a:gd name="f38" fmla="*/ f31 1 1198"/>
                <a:gd name="f39" fmla="*/ f32 1 1935"/>
                <a:gd name="f40" fmla="*/ f33 1 1198"/>
                <a:gd name="f41" fmla="*/ 0 1 f26"/>
                <a:gd name="f42" fmla="*/ f20 1 f26"/>
                <a:gd name="f43" fmla="*/ 0 1 f27"/>
                <a:gd name="f44" fmla="*/ f21 1 f27"/>
                <a:gd name="f45" fmla="*/ f35 1 f26"/>
                <a:gd name="f46" fmla="*/ f36 1 f27"/>
                <a:gd name="f47" fmla="*/ f37 1 f26"/>
                <a:gd name="f48" fmla="*/ f38 1 f27"/>
                <a:gd name="f49" fmla="*/ f39 1 f26"/>
                <a:gd name="f50" fmla="*/ f40 1 f27"/>
                <a:gd name="f51" fmla="*/ f41 f17 1"/>
                <a:gd name="f52" fmla="*/ f42 f17 1"/>
                <a:gd name="f53" fmla="*/ f44 f18 1"/>
                <a:gd name="f54" fmla="*/ f43 f18 1"/>
                <a:gd name="f55" fmla="*/ f45 f17 1"/>
                <a:gd name="f56" fmla="*/ f46 f18 1"/>
                <a:gd name="f57" fmla="*/ f47 f17 1"/>
                <a:gd name="f58" fmla="*/ f48 f18 1"/>
                <a:gd name="f59" fmla="*/ f49 f17 1"/>
                <a:gd name="f60" fmla="*/ f50 f18 1"/>
              </a:gdLst>
              <a:ahLst/>
              <a:cxnLst>
                <a:cxn ang="3cd4">
                  <a:pos x="hc" y="t"/>
                </a:cxn>
                <a:cxn ang="0">
                  <a:pos x="r" y="vc"/>
                </a:cxn>
                <a:cxn ang="cd4">
                  <a:pos x="hc" y="b"/>
                </a:cxn>
                <a:cxn ang="cd2">
                  <a:pos x="l" y="vc"/>
                </a:cxn>
                <a:cxn ang="f34">
                  <a:pos x="f55" y="f56"/>
                </a:cxn>
                <a:cxn ang="f34">
                  <a:pos x="f55" y="f56"/>
                </a:cxn>
                <a:cxn ang="f34">
                  <a:pos x="f57" y="f58"/>
                </a:cxn>
                <a:cxn ang="f34">
                  <a:pos x="f59" y="f60"/>
                </a:cxn>
                <a:cxn ang="f34">
                  <a:pos x="f55" y="f56"/>
                </a:cxn>
              </a:cxnLst>
              <a:rect l="f51" t="f54" r="f52" b="f53"/>
              <a:pathLst>
                <a:path w="1935" h="1198">
                  <a:moveTo>
                    <a:pt x="f8" y="f9"/>
                  </a:moveTo>
                  <a:lnTo>
                    <a:pt x="f8" y="f9"/>
                  </a:lnTo>
                  <a:cubicBezTo>
                    <a:pt x="f10" y="f11"/>
                    <a:pt x="f12" y="f13"/>
                    <a:pt x="f14" y="f5"/>
                  </a:cubicBezTo>
                  <a:cubicBezTo>
                    <a:pt x="f5" y="f15"/>
                    <a:pt x="f5" y="f15"/>
                    <a:pt x="f5" y="f15"/>
                  </a:cubicBezTo>
                  <a:lnTo>
                    <a:pt x="f8" y="f9"/>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23" name="Freeform 406">
              <a:extLst>
                <a:ext uri="{FF2B5EF4-FFF2-40B4-BE49-F238E27FC236}">
                  <a16:creationId xmlns:a16="http://schemas.microsoft.com/office/drawing/2014/main" id="{6D228102-6E47-D645-F80D-E8CADAB55B2F}"/>
                </a:ext>
              </a:extLst>
            </p:cNvPr>
            <p:cNvSpPr/>
            <p:nvPr/>
          </p:nvSpPr>
          <p:spPr>
            <a:xfrm>
              <a:off x="5681935" y="3136263"/>
              <a:ext cx="345414" cy="1115778"/>
            </a:xfrm>
            <a:custGeom>
              <a:avLst/>
              <a:gdLst>
                <a:gd name="f0" fmla="val 10800000"/>
                <a:gd name="f1" fmla="val 5400000"/>
                <a:gd name="f2" fmla="val 180"/>
                <a:gd name="f3" fmla="val w"/>
                <a:gd name="f4" fmla="val h"/>
                <a:gd name="f5" fmla="val 0"/>
                <a:gd name="f6" fmla="val 669"/>
                <a:gd name="f7" fmla="val 2164"/>
                <a:gd name="f8" fmla="val 668"/>
                <a:gd name="f9" fmla="val 106"/>
                <a:gd name="f10" fmla="val 457"/>
                <a:gd name="f11" fmla="val 35"/>
                <a:gd name="f12" fmla="val 238"/>
                <a:gd name="f13" fmla="val 2163"/>
                <a:gd name="f14" fmla="+- 0 0 -90"/>
                <a:gd name="f15" fmla="*/ f3 1 669"/>
                <a:gd name="f16" fmla="*/ f4 1 2164"/>
                <a:gd name="f17" fmla="val f5"/>
                <a:gd name="f18" fmla="val f6"/>
                <a:gd name="f19" fmla="val f7"/>
                <a:gd name="f20" fmla="*/ f14 f0 1"/>
                <a:gd name="f21" fmla="+- f19 0 f17"/>
                <a:gd name="f22" fmla="+- f18 0 f17"/>
                <a:gd name="f23" fmla="*/ f20 1 f2"/>
                <a:gd name="f24" fmla="*/ f22 1 669"/>
                <a:gd name="f25" fmla="*/ f21 1 2164"/>
                <a:gd name="f26" fmla="*/ 668 f22 1"/>
                <a:gd name="f27" fmla="*/ 106 f21 1"/>
                <a:gd name="f28" fmla="*/ 0 f22 1"/>
                <a:gd name="f29" fmla="*/ 0 f21 1"/>
                <a:gd name="f30" fmla="*/ 2163 f21 1"/>
                <a:gd name="f31" fmla="+- f23 0 f1"/>
                <a:gd name="f32" fmla="*/ f26 1 669"/>
                <a:gd name="f33" fmla="*/ f27 1 2164"/>
                <a:gd name="f34" fmla="*/ f28 1 669"/>
                <a:gd name="f35" fmla="*/ f29 1 2164"/>
                <a:gd name="f36" fmla="*/ f30 1 2164"/>
                <a:gd name="f37" fmla="*/ 0 1 f24"/>
                <a:gd name="f38" fmla="*/ f18 1 f24"/>
                <a:gd name="f39" fmla="*/ 0 1 f25"/>
                <a:gd name="f40" fmla="*/ f19 1 f25"/>
                <a:gd name="f41" fmla="*/ f32 1 f24"/>
                <a:gd name="f42" fmla="*/ f33 1 f25"/>
                <a:gd name="f43" fmla="*/ f34 1 f24"/>
                <a:gd name="f44" fmla="*/ f35 1 f25"/>
                <a:gd name="f45" fmla="*/ f36 1 f25"/>
                <a:gd name="f46" fmla="*/ f37 f15 1"/>
                <a:gd name="f47" fmla="*/ f38 f15 1"/>
                <a:gd name="f48" fmla="*/ f40 f16 1"/>
                <a:gd name="f49" fmla="*/ f39 f16 1"/>
                <a:gd name="f50" fmla="*/ f41 f15 1"/>
                <a:gd name="f51" fmla="*/ f42 f16 1"/>
                <a:gd name="f52" fmla="*/ f43 f15 1"/>
                <a:gd name="f53" fmla="*/ f44 f16 1"/>
                <a:gd name="f54" fmla="*/ f45 f16 1"/>
              </a:gdLst>
              <a:ahLst/>
              <a:cxnLst>
                <a:cxn ang="3cd4">
                  <a:pos x="hc" y="t"/>
                </a:cxn>
                <a:cxn ang="0">
                  <a:pos x="r" y="vc"/>
                </a:cxn>
                <a:cxn ang="cd4">
                  <a:pos x="hc" y="b"/>
                </a:cxn>
                <a:cxn ang="cd2">
                  <a:pos x="l" y="vc"/>
                </a:cxn>
                <a:cxn ang="f31">
                  <a:pos x="f50" y="f51"/>
                </a:cxn>
                <a:cxn ang="f31">
                  <a:pos x="f50" y="f51"/>
                </a:cxn>
                <a:cxn ang="f31">
                  <a:pos x="f52" y="f53"/>
                </a:cxn>
                <a:cxn ang="f31">
                  <a:pos x="f52" y="f54"/>
                </a:cxn>
                <a:cxn ang="f31">
                  <a:pos x="f50" y="f51"/>
                </a:cxn>
              </a:cxnLst>
              <a:rect l="f46" t="f49" r="f47" b="f48"/>
              <a:pathLst>
                <a:path w="669" h="2164">
                  <a:moveTo>
                    <a:pt x="f8" y="f9"/>
                  </a:moveTo>
                  <a:lnTo>
                    <a:pt x="f8" y="f9"/>
                  </a:lnTo>
                  <a:cubicBezTo>
                    <a:pt x="f10" y="f11"/>
                    <a:pt x="f12" y="f5"/>
                    <a:pt x="f5" y="f5"/>
                  </a:cubicBezTo>
                  <a:cubicBezTo>
                    <a:pt x="f5" y="f13"/>
                    <a:pt x="f5" y="f13"/>
                    <a:pt x="f5" y="f13"/>
                  </a:cubicBezTo>
                  <a:lnTo>
                    <a:pt x="f8" y="f9"/>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24" name="Freeform 407">
              <a:extLst>
                <a:ext uri="{FF2B5EF4-FFF2-40B4-BE49-F238E27FC236}">
                  <a16:creationId xmlns:a16="http://schemas.microsoft.com/office/drawing/2014/main" id="{157B92B4-00C6-4F3E-ABF3-FD56F266E724}"/>
                </a:ext>
              </a:extLst>
            </p:cNvPr>
            <p:cNvSpPr/>
            <p:nvPr/>
          </p:nvSpPr>
          <p:spPr>
            <a:xfrm>
              <a:off x="5704658" y="3404420"/>
              <a:ext cx="847630" cy="847630"/>
            </a:xfrm>
            <a:custGeom>
              <a:avLst/>
              <a:gdLst>
                <a:gd name="f0" fmla="val 10800000"/>
                <a:gd name="f1" fmla="val 5400000"/>
                <a:gd name="f2" fmla="val 180"/>
                <a:gd name="f3" fmla="val w"/>
                <a:gd name="f4" fmla="val h"/>
                <a:gd name="f5" fmla="val 0"/>
                <a:gd name="f6" fmla="val 1645"/>
                <a:gd name="f7" fmla="val 1644"/>
                <a:gd name="f8" fmla="val 447"/>
                <a:gd name="f9" fmla="val 1512"/>
                <a:gd name="f10" fmla="val 273"/>
                <a:gd name="f11" fmla="val 1363"/>
                <a:gd name="f12" fmla="val 123"/>
                <a:gd name="f13" fmla="val 1196"/>
                <a:gd name="f14" fmla="+- 0 0 -90"/>
                <a:gd name="f15" fmla="*/ f3 1 1645"/>
                <a:gd name="f16" fmla="*/ f4 1 1645"/>
                <a:gd name="f17" fmla="val f5"/>
                <a:gd name="f18" fmla="val f6"/>
                <a:gd name="f19" fmla="*/ f14 f0 1"/>
                <a:gd name="f20" fmla="+- f18 0 f17"/>
                <a:gd name="f21" fmla="*/ f19 1 f2"/>
                <a:gd name="f22" fmla="*/ f20 1 1645"/>
                <a:gd name="f23" fmla="*/ 1644 f20 1"/>
                <a:gd name="f24" fmla="*/ 447 f20 1"/>
                <a:gd name="f25" fmla="*/ 1196 f20 1"/>
                <a:gd name="f26" fmla="*/ 0 f20 1"/>
                <a:gd name="f27" fmla="+- f21 0 f1"/>
                <a:gd name="f28" fmla="*/ f23 1 1645"/>
                <a:gd name="f29" fmla="*/ f24 1 1645"/>
                <a:gd name="f30" fmla="*/ f25 1 1645"/>
                <a:gd name="f31" fmla="*/ f26 1 1645"/>
                <a:gd name="f32" fmla="*/ 0 1 f22"/>
                <a:gd name="f33" fmla="*/ f18 1 f22"/>
                <a:gd name="f34" fmla="*/ f28 1 f22"/>
                <a:gd name="f35" fmla="*/ f29 1 f22"/>
                <a:gd name="f36" fmla="*/ f30 1 f22"/>
                <a:gd name="f37" fmla="*/ f31 1 f22"/>
                <a:gd name="f38" fmla="*/ f32 f15 1"/>
                <a:gd name="f39" fmla="*/ f33 f15 1"/>
                <a:gd name="f40" fmla="*/ f33 f16 1"/>
                <a:gd name="f41" fmla="*/ f32 f16 1"/>
                <a:gd name="f42" fmla="*/ f34 f15 1"/>
                <a:gd name="f43" fmla="*/ f35 f16 1"/>
                <a:gd name="f44" fmla="*/ f36 f15 1"/>
                <a:gd name="f45" fmla="*/ f37 f16 1"/>
                <a:gd name="f46" fmla="*/ f37 f15 1"/>
                <a:gd name="f47" fmla="*/ f34 f16 1"/>
              </a:gdLst>
              <a:ahLst/>
              <a:cxnLst>
                <a:cxn ang="3cd4">
                  <a:pos x="hc" y="t"/>
                </a:cxn>
                <a:cxn ang="0">
                  <a:pos x="r" y="vc"/>
                </a:cxn>
                <a:cxn ang="cd4">
                  <a:pos x="hc" y="b"/>
                </a:cxn>
                <a:cxn ang="cd2">
                  <a:pos x="l" y="vc"/>
                </a:cxn>
                <a:cxn ang="f27">
                  <a:pos x="f42" y="f43"/>
                </a:cxn>
                <a:cxn ang="f27">
                  <a:pos x="f42" y="f43"/>
                </a:cxn>
                <a:cxn ang="f27">
                  <a:pos x="f44" y="f45"/>
                </a:cxn>
                <a:cxn ang="f27">
                  <a:pos x="f46" y="f47"/>
                </a:cxn>
                <a:cxn ang="f27">
                  <a:pos x="f42" y="f43"/>
                </a:cxn>
              </a:cxnLst>
              <a:rect l="f38" t="f41" r="f39" b="f40"/>
              <a:pathLst>
                <a:path w="1645" h="1645">
                  <a:moveTo>
                    <a:pt x="f7" y="f8"/>
                  </a:moveTo>
                  <a:lnTo>
                    <a:pt x="f7" y="f8"/>
                  </a:lnTo>
                  <a:cubicBezTo>
                    <a:pt x="f9" y="f10"/>
                    <a:pt x="f11" y="f12"/>
                    <a:pt x="f13" y="f5"/>
                  </a:cubicBezTo>
                  <a:cubicBezTo>
                    <a:pt x="f5" y="f7"/>
                    <a:pt x="f5" y="f7"/>
                    <a:pt x="f5" y="f7"/>
                  </a:cubicBezTo>
                  <a:lnTo>
                    <a:pt x="f7" y="f8"/>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25" name="Freeform 408">
              <a:extLst>
                <a:ext uri="{FF2B5EF4-FFF2-40B4-BE49-F238E27FC236}">
                  <a16:creationId xmlns:a16="http://schemas.microsoft.com/office/drawing/2014/main" id="{E6DF5BC3-F12B-124D-C799-06FA84A2F545}"/>
                </a:ext>
              </a:extLst>
            </p:cNvPr>
            <p:cNvSpPr/>
            <p:nvPr/>
          </p:nvSpPr>
          <p:spPr>
            <a:xfrm>
              <a:off x="4572978" y="4252042"/>
              <a:ext cx="1111233" cy="345414"/>
            </a:xfrm>
            <a:custGeom>
              <a:avLst/>
              <a:gdLst>
                <a:gd name="f0" fmla="val 10800000"/>
                <a:gd name="f1" fmla="val 5400000"/>
                <a:gd name="f2" fmla="val 180"/>
                <a:gd name="f3" fmla="val w"/>
                <a:gd name="f4" fmla="val h"/>
                <a:gd name="f5" fmla="val 0"/>
                <a:gd name="f6" fmla="val 2156"/>
                <a:gd name="f7" fmla="val 669"/>
                <a:gd name="f8" fmla="val 229"/>
                <a:gd name="f9" fmla="val 35"/>
                <a:gd name="f10" fmla="val 457"/>
                <a:gd name="f11" fmla="val 106"/>
                <a:gd name="f12" fmla="val 668"/>
                <a:gd name="f13" fmla="val 2155"/>
                <a:gd name="f14" fmla="+- 0 0 -90"/>
                <a:gd name="f15" fmla="*/ f3 1 2156"/>
                <a:gd name="f16" fmla="*/ f4 1 669"/>
                <a:gd name="f17" fmla="val f5"/>
                <a:gd name="f18" fmla="val f6"/>
                <a:gd name="f19" fmla="val f7"/>
                <a:gd name="f20" fmla="*/ f14 f0 1"/>
                <a:gd name="f21" fmla="+- f19 0 f17"/>
                <a:gd name="f22" fmla="+- f18 0 f17"/>
                <a:gd name="f23" fmla="*/ f20 1 f2"/>
                <a:gd name="f24" fmla="*/ f22 1 2156"/>
                <a:gd name="f25" fmla="*/ f21 1 669"/>
                <a:gd name="f26" fmla="*/ 0 f22 1"/>
                <a:gd name="f27" fmla="*/ 0 f21 1"/>
                <a:gd name="f28" fmla="*/ 106 f22 1"/>
                <a:gd name="f29" fmla="*/ 668 f21 1"/>
                <a:gd name="f30" fmla="*/ 2155 f22 1"/>
                <a:gd name="f31" fmla="+- f23 0 f1"/>
                <a:gd name="f32" fmla="*/ f26 1 2156"/>
                <a:gd name="f33" fmla="*/ f27 1 669"/>
                <a:gd name="f34" fmla="*/ f28 1 2156"/>
                <a:gd name="f35" fmla="*/ f29 1 669"/>
                <a:gd name="f36" fmla="*/ f30 1 2156"/>
                <a:gd name="f37" fmla="*/ 0 1 f24"/>
                <a:gd name="f38" fmla="*/ f18 1 f24"/>
                <a:gd name="f39" fmla="*/ 0 1 f25"/>
                <a:gd name="f40" fmla="*/ f19 1 f25"/>
                <a:gd name="f41" fmla="*/ f32 1 f24"/>
                <a:gd name="f42" fmla="*/ f33 1 f25"/>
                <a:gd name="f43" fmla="*/ f34 1 f24"/>
                <a:gd name="f44" fmla="*/ f35 1 f25"/>
                <a:gd name="f45" fmla="*/ f36 1 f24"/>
                <a:gd name="f46" fmla="*/ f37 f15 1"/>
                <a:gd name="f47" fmla="*/ f38 f15 1"/>
                <a:gd name="f48" fmla="*/ f40 f16 1"/>
                <a:gd name="f49" fmla="*/ f39 f16 1"/>
                <a:gd name="f50" fmla="*/ f41 f15 1"/>
                <a:gd name="f51" fmla="*/ f42 f16 1"/>
                <a:gd name="f52" fmla="*/ f43 f15 1"/>
                <a:gd name="f53" fmla="*/ f44 f16 1"/>
                <a:gd name="f54" fmla="*/ f45 f15 1"/>
              </a:gdLst>
              <a:ahLst/>
              <a:cxnLst>
                <a:cxn ang="3cd4">
                  <a:pos x="hc" y="t"/>
                </a:cxn>
                <a:cxn ang="0">
                  <a:pos x="r" y="vc"/>
                </a:cxn>
                <a:cxn ang="cd4">
                  <a:pos x="hc" y="b"/>
                </a:cxn>
                <a:cxn ang="cd2">
                  <a:pos x="l" y="vc"/>
                </a:cxn>
                <a:cxn ang="f31">
                  <a:pos x="f50" y="f51"/>
                </a:cxn>
                <a:cxn ang="f31">
                  <a:pos x="f50" y="f51"/>
                </a:cxn>
                <a:cxn ang="f31">
                  <a:pos x="f52" y="f53"/>
                </a:cxn>
                <a:cxn ang="f31">
                  <a:pos x="f54" y="f51"/>
                </a:cxn>
                <a:cxn ang="f31">
                  <a:pos x="f50" y="f51"/>
                </a:cxn>
              </a:cxnLst>
              <a:rect l="f46" t="f49" r="f47" b="f48"/>
              <a:pathLst>
                <a:path w="2156" h="669">
                  <a:moveTo>
                    <a:pt x="f5" y="f5"/>
                  </a:moveTo>
                  <a:lnTo>
                    <a:pt x="f5" y="f5"/>
                  </a:lnTo>
                  <a:cubicBezTo>
                    <a:pt x="f5" y="f8"/>
                    <a:pt x="f9" y="f10"/>
                    <a:pt x="f11" y="f12"/>
                  </a:cubicBezTo>
                  <a:cubicBezTo>
                    <a:pt x="f13" y="f5"/>
                    <a:pt x="f13" y="f5"/>
                    <a:pt x="f13" y="f5"/>
                  </a:cubicBezTo>
                  <a:lnTo>
                    <a:pt x="f5" y="f5"/>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26" name="Freeform 409">
              <a:extLst>
                <a:ext uri="{FF2B5EF4-FFF2-40B4-BE49-F238E27FC236}">
                  <a16:creationId xmlns:a16="http://schemas.microsoft.com/office/drawing/2014/main" id="{EF6C9EBB-4B87-D573-7EBA-041778188C27}"/>
                </a:ext>
              </a:extLst>
            </p:cNvPr>
            <p:cNvSpPr/>
            <p:nvPr/>
          </p:nvSpPr>
          <p:spPr>
            <a:xfrm>
              <a:off x="5681935" y="3190807"/>
              <a:ext cx="656740" cy="1061234"/>
            </a:xfrm>
            <a:custGeom>
              <a:avLst/>
              <a:gdLst>
                <a:gd name="f0" fmla="val 10800000"/>
                <a:gd name="f1" fmla="val 5400000"/>
                <a:gd name="f2" fmla="val 180"/>
                <a:gd name="f3" fmla="val w"/>
                <a:gd name="f4" fmla="val h"/>
                <a:gd name="f5" fmla="val 0"/>
                <a:gd name="f6" fmla="val 1276"/>
                <a:gd name="f7" fmla="val 2058"/>
                <a:gd name="f8" fmla="val 1275"/>
                <a:gd name="f9" fmla="val 307"/>
                <a:gd name="f10" fmla="val 1090"/>
                <a:gd name="f11" fmla="val 175"/>
                <a:gd name="f12" fmla="val 888"/>
                <a:gd name="f13" fmla="val 70"/>
                <a:gd name="f14" fmla="val 668"/>
                <a:gd name="f15" fmla="val 2057"/>
                <a:gd name="f16" fmla="+- 0 0 -90"/>
                <a:gd name="f17" fmla="*/ f3 1 1276"/>
                <a:gd name="f18" fmla="*/ f4 1 2058"/>
                <a:gd name="f19" fmla="val f5"/>
                <a:gd name="f20" fmla="val f6"/>
                <a:gd name="f21" fmla="val f7"/>
                <a:gd name="f22" fmla="*/ f16 f0 1"/>
                <a:gd name="f23" fmla="+- f21 0 f19"/>
                <a:gd name="f24" fmla="+- f20 0 f19"/>
                <a:gd name="f25" fmla="*/ f22 1 f2"/>
                <a:gd name="f26" fmla="*/ f24 1 1276"/>
                <a:gd name="f27" fmla="*/ f23 1 2058"/>
                <a:gd name="f28" fmla="*/ 1275 f24 1"/>
                <a:gd name="f29" fmla="*/ 307 f23 1"/>
                <a:gd name="f30" fmla="*/ 668 f24 1"/>
                <a:gd name="f31" fmla="*/ 0 f23 1"/>
                <a:gd name="f32" fmla="*/ 0 f24 1"/>
                <a:gd name="f33" fmla="*/ 2057 f23 1"/>
                <a:gd name="f34" fmla="+- f25 0 f1"/>
                <a:gd name="f35" fmla="*/ f28 1 1276"/>
                <a:gd name="f36" fmla="*/ f29 1 2058"/>
                <a:gd name="f37" fmla="*/ f30 1 1276"/>
                <a:gd name="f38" fmla="*/ f31 1 2058"/>
                <a:gd name="f39" fmla="*/ f32 1 1276"/>
                <a:gd name="f40" fmla="*/ f33 1 2058"/>
                <a:gd name="f41" fmla="*/ 0 1 f26"/>
                <a:gd name="f42" fmla="*/ f20 1 f26"/>
                <a:gd name="f43" fmla="*/ 0 1 f27"/>
                <a:gd name="f44" fmla="*/ f21 1 f27"/>
                <a:gd name="f45" fmla="*/ f35 1 f26"/>
                <a:gd name="f46" fmla="*/ f36 1 f27"/>
                <a:gd name="f47" fmla="*/ f37 1 f26"/>
                <a:gd name="f48" fmla="*/ f38 1 f27"/>
                <a:gd name="f49" fmla="*/ f39 1 f26"/>
                <a:gd name="f50" fmla="*/ f40 1 f27"/>
                <a:gd name="f51" fmla="*/ f41 f17 1"/>
                <a:gd name="f52" fmla="*/ f42 f17 1"/>
                <a:gd name="f53" fmla="*/ f44 f18 1"/>
                <a:gd name="f54" fmla="*/ f43 f18 1"/>
                <a:gd name="f55" fmla="*/ f45 f17 1"/>
                <a:gd name="f56" fmla="*/ f46 f18 1"/>
                <a:gd name="f57" fmla="*/ f47 f17 1"/>
                <a:gd name="f58" fmla="*/ f48 f18 1"/>
                <a:gd name="f59" fmla="*/ f49 f17 1"/>
                <a:gd name="f60" fmla="*/ f50 f18 1"/>
              </a:gdLst>
              <a:ahLst/>
              <a:cxnLst>
                <a:cxn ang="3cd4">
                  <a:pos x="hc" y="t"/>
                </a:cxn>
                <a:cxn ang="0">
                  <a:pos x="r" y="vc"/>
                </a:cxn>
                <a:cxn ang="cd4">
                  <a:pos x="hc" y="b"/>
                </a:cxn>
                <a:cxn ang="cd2">
                  <a:pos x="l" y="vc"/>
                </a:cxn>
                <a:cxn ang="f34">
                  <a:pos x="f55" y="f56"/>
                </a:cxn>
                <a:cxn ang="f34">
                  <a:pos x="f55" y="f56"/>
                </a:cxn>
                <a:cxn ang="f34">
                  <a:pos x="f57" y="f58"/>
                </a:cxn>
                <a:cxn ang="f34">
                  <a:pos x="f59" y="f60"/>
                </a:cxn>
                <a:cxn ang="f34">
                  <a:pos x="f55" y="f56"/>
                </a:cxn>
              </a:cxnLst>
              <a:rect l="f51" t="f54" r="f52" b="f53"/>
              <a:pathLst>
                <a:path w="1276" h="2058">
                  <a:moveTo>
                    <a:pt x="f8" y="f9"/>
                  </a:moveTo>
                  <a:lnTo>
                    <a:pt x="f8" y="f9"/>
                  </a:lnTo>
                  <a:cubicBezTo>
                    <a:pt x="f10" y="f11"/>
                    <a:pt x="f12" y="f13"/>
                    <a:pt x="f14" y="f5"/>
                  </a:cubicBezTo>
                  <a:cubicBezTo>
                    <a:pt x="f5" y="f15"/>
                    <a:pt x="f5" y="f15"/>
                    <a:pt x="f5" y="f15"/>
                  </a:cubicBezTo>
                  <a:lnTo>
                    <a:pt x="f8" y="f9"/>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27" name="Freeform 410">
              <a:extLst>
                <a:ext uri="{FF2B5EF4-FFF2-40B4-BE49-F238E27FC236}">
                  <a16:creationId xmlns:a16="http://schemas.microsoft.com/office/drawing/2014/main" id="{F97AEA19-C619-050A-B061-BBD390C8B82B}"/>
                </a:ext>
              </a:extLst>
            </p:cNvPr>
            <p:cNvSpPr/>
            <p:nvPr/>
          </p:nvSpPr>
          <p:spPr>
            <a:xfrm>
              <a:off x="4572978" y="3906627"/>
              <a:ext cx="1111233" cy="345414"/>
            </a:xfrm>
            <a:custGeom>
              <a:avLst/>
              <a:gdLst>
                <a:gd name="f0" fmla="val 10800000"/>
                <a:gd name="f1" fmla="val 5400000"/>
                <a:gd name="f2" fmla="val 180"/>
                <a:gd name="f3" fmla="val w"/>
                <a:gd name="f4" fmla="val h"/>
                <a:gd name="f5" fmla="val 0"/>
                <a:gd name="f6" fmla="val 2156"/>
                <a:gd name="f7" fmla="val 670"/>
                <a:gd name="f8" fmla="val 106"/>
                <a:gd name="f9" fmla="val 35"/>
                <a:gd name="f10" fmla="val 211"/>
                <a:gd name="f11" fmla="val 431"/>
                <a:gd name="f12" fmla="val 669"/>
                <a:gd name="f13" fmla="val 2155"/>
                <a:gd name="f14" fmla="+- 0 0 -90"/>
                <a:gd name="f15" fmla="*/ f3 1 2156"/>
                <a:gd name="f16" fmla="*/ f4 1 670"/>
                <a:gd name="f17" fmla="val f5"/>
                <a:gd name="f18" fmla="val f6"/>
                <a:gd name="f19" fmla="val f7"/>
                <a:gd name="f20" fmla="*/ f14 f0 1"/>
                <a:gd name="f21" fmla="+- f19 0 f17"/>
                <a:gd name="f22" fmla="+- f18 0 f17"/>
                <a:gd name="f23" fmla="*/ f20 1 f2"/>
                <a:gd name="f24" fmla="*/ f22 1 2156"/>
                <a:gd name="f25" fmla="*/ f21 1 670"/>
                <a:gd name="f26" fmla="*/ 106 f22 1"/>
                <a:gd name="f27" fmla="*/ 0 f21 1"/>
                <a:gd name="f28" fmla="*/ 0 f22 1"/>
                <a:gd name="f29" fmla="*/ 669 f21 1"/>
                <a:gd name="f30" fmla="*/ 2155 f22 1"/>
                <a:gd name="f31" fmla="+- f23 0 f1"/>
                <a:gd name="f32" fmla="*/ f26 1 2156"/>
                <a:gd name="f33" fmla="*/ f27 1 670"/>
                <a:gd name="f34" fmla="*/ f28 1 2156"/>
                <a:gd name="f35" fmla="*/ f29 1 670"/>
                <a:gd name="f36" fmla="*/ f30 1 2156"/>
                <a:gd name="f37" fmla="*/ 0 1 f24"/>
                <a:gd name="f38" fmla="*/ f18 1 f24"/>
                <a:gd name="f39" fmla="*/ 0 1 f25"/>
                <a:gd name="f40" fmla="*/ f19 1 f25"/>
                <a:gd name="f41" fmla="*/ f32 1 f24"/>
                <a:gd name="f42" fmla="*/ f33 1 f25"/>
                <a:gd name="f43" fmla="*/ f34 1 f24"/>
                <a:gd name="f44" fmla="*/ f35 1 f25"/>
                <a:gd name="f45" fmla="*/ f36 1 f24"/>
                <a:gd name="f46" fmla="*/ f37 f15 1"/>
                <a:gd name="f47" fmla="*/ f38 f15 1"/>
                <a:gd name="f48" fmla="*/ f40 f16 1"/>
                <a:gd name="f49" fmla="*/ f39 f16 1"/>
                <a:gd name="f50" fmla="*/ f41 f15 1"/>
                <a:gd name="f51" fmla="*/ f42 f16 1"/>
                <a:gd name="f52" fmla="*/ f43 f15 1"/>
                <a:gd name="f53" fmla="*/ f44 f16 1"/>
                <a:gd name="f54" fmla="*/ f45 f15 1"/>
              </a:gdLst>
              <a:ahLst/>
              <a:cxnLst>
                <a:cxn ang="3cd4">
                  <a:pos x="hc" y="t"/>
                </a:cxn>
                <a:cxn ang="0">
                  <a:pos x="r" y="vc"/>
                </a:cxn>
                <a:cxn ang="cd4">
                  <a:pos x="hc" y="b"/>
                </a:cxn>
                <a:cxn ang="cd2">
                  <a:pos x="l" y="vc"/>
                </a:cxn>
                <a:cxn ang="f31">
                  <a:pos x="f50" y="f51"/>
                </a:cxn>
                <a:cxn ang="f31">
                  <a:pos x="f50" y="f51"/>
                </a:cxn>
                <a:cxn ang="f31">
                  <a:pos x="f52" y="f53"/>
                </a:cxn>
                <a:cxn ang="f31">
                  <a:pos x="f54" y="f53"/>
                </a:cxn>
                <a:cxn ang="f31">
                  <a:pos x="f50" y="f51"/>
                </a:cxn>
              </a:cxnLst>
              <a:rect l="f46" t="f49" r="f47" b="f48"/>
              <a:pathLst>
                <a:path w="2156" h="670">
                  <a:moveTo>
                    <a:pt x="f8" y="f5"/>
                  </a:moveTo>
                  <a:lnTo>
                    <a:pt x="f8" y="f5"/>
                  </a:lnTo>
                  <a:cubicBezTo>
                    <a:pt x="f9" y="f10"/>
                    <a:pt x="f5" y="f11"/>
                    <a:pt x="f5" y="f12"/>
                  </a:cubicBezTo>
                  <a:cubicBezTo>
                    <a:pt x="f13" y="f12"/>
                    <a:pt x="f13" y="f12"/>
                    <a:pt x="f13" y="f12"/>
                  </a:cubicBezTo>
                  <a:lnTo>
                    <a:pt x="f8" y="f5"/>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28" name="Freeform 411">
              <a:extLst>
                <a:ext uri="{FF2B5EF4-FFF2-40B4-BE49-F238E27FC236}">
                  <a16:creationId xmlns:a16="http://schemas.microsoft.com/office/drawing/2014/main" id="{5A3F6CD0-E73D-8BAC-6A7B-15A5CF4A5112}"/>
                </a:ext>
              </a:extLst>
            </p:cNvPr>
            <p:cNvSpPr/>
            <p:nvPr/>
          </p:nvSpPr>
          <p:spPr>
            <a:xfrm>
              <a:off x="5704658" y="4252042"/>
              <a:ext cx="847630" cy="847630"/>
            </a:xfrm>
            <a:custGeom>
              <a:avLst/>
              <a:gdLst>
                <a:gd name="f0" fmla="val 10800000"/>
                <a:gd name="f1" fmla="val 5400000"/>
                <a:gd name="f2" fmla="val 180"/>
                <a:gd name="f3" fmla="val w"/>
                <a:gd name="f4" fmla="val h"/>
                <a:gd name="f5" fmla="val 0"/>
                <a:gd name="f6" fmla="val 1645"/>
                <a:gd name="f7" fmla="val 1646"/>
                <a:gd name="f8" fmla="val 1196"/>
                <a:gd name="f9" fmla="val 1363"/>
                <a:gd name="f10" fmla="val 1513"/>
                <a:gd name="f11" fmla="val 1512"/>
                <a:gd name="f12" fmla="val 1644"/>
                <a:gd name="f13" fmla="val 1187"/>
                <a:gd name="f14" fmla="+- 0 0 -90"/>
                <a:gd name="f15" fmla="*/ f3 1 1645"/>
                <a:gd name="f16" fmla="*/ f4 1 1646"/>
                <a:gd name="f17" fmla="val f5"/>
                <a:gd name="f18" fmla="val f6"/>
                <a:gd name="f19" fmla="val f7"/>
                <a:gd name="f20" fmla="*/ f14 f0 1"/>
                <a:gd name="f21" fmla="+- f19 0 f17"/>
                <a:gd name="f22" fmla="+- f18 0 f17"/>
                <a:gd name="f23" fmla="*/ f20 1 f2"/>
                <a:gd name="f24" fmla="*/ f22 1 1645"/>
                <a:gd name="f25" fmla="*/ f21 1 1646"/>
                <a:gd name="f26" fmla="*/ 1196 f22 1"/>
                <a:gd name="f27" fmla="*/ 1645 f21 1"/>
                <a:gd name="f28" fmla="*/ 1644 f22 1"/>
                <a:gd name="f29" fmla="*/ 1187 f21 1"/>
                <a:gd name="f30" fmla="*/ 0 f22 1"/>
                <a:gd name="f31" fmla="*/ 0 f21 1"/>
                <a:gd name="f32" fmla="+- f23 0 f1"/>
                <a:gd name="f33" fmla="*/ f26 1 1645"/>
                <a:gd name="f34" fmla="*/ f27 1 1646"/>
                <a:gd name="f35" fmla="*/ f28 1 1645"/>
                <a:gd name="f36" fmla="*/ f29 1 1646"/>
                <a:gd name="f37" fmla="*/ f30 1 1645"/>
                <a:gd name="f38" fmla="*/ f31 1 1646"/>
                <a:gd name="f39" fmla="*/ 0 1 f24"/>
                <a:gd name="f40" fmla="*/ f18 1 f24"/>
                <a:gd name="f41" fmla="*/ 0 1 f25"/>
                <a:gd name="f42" fmla="*/ f19 1 f25"/>
                <a:gd name="f43" fmla="*/ f33 1 f24"/>
                <a:gd name="f44" fmla="*/ f34 1 f25"/>
                <a:gd name="f45" fmla="*/ f35 1 f24"/>
                <a:gd name="f46" fmla="*/ f36 1 f25"/>
                <a:gd name="f47" fmla="*/ f37 1 f24"/>
                <a:gd name="f48" fmla="*/ f38 1 f25"/>
                <a:gd name="f49" fmla="*/ f39 f15 1"/>
                <a:gd name="f50" fmla="*/ f40 f15 1"/>
                <a:gd name="f51" fmla="*/ f42 f16 1"/>
                <a:gd name="f52" fmla="*/ f41 f16 1"/>
                <a:gd name="f53" fmla="*/ f43 f15 1"/>
                <a:gd name="f54" fmla="*/ f44 f16 1"/>
                <a:gd name="f55" fmla="*/ f45 f15 1"/>
                <a:gd name="f56" fmla="*/ f46 f16 1"/>
                <a:gd name="f57" fmla="*/ f47 f15 1"/>
                <a:gd name="f58" fmla="*/ f48 f16 1"/>
              </a:gdLst>
              <a:ahLst/>
              <a:cxnLst>
                <a:cxn ang="3cd4">
                  <a:pos x="hc" y="t"/>
                </a:cxn>
                <a:cxn ang="0">
                  <a:pos x="r" y="vc"/>
                </a:cxn>
                <a:cxn ang="cd4">
                  <a:pos x="hc" y="b"/>
                </a:cxn>
                <a:cxn ang="cd2">
                  <a:pos x="l" y="vc"/>
                </a:cxn>
                <a:cxn ang="f32">
                  <a:pos x="f53" y="f54"/>
                </a:cxn>
                <a:cxn ang="f32">
                  <a:pos x="f53" y="f54"/>
                </a:cxn>
                <a:cxn ang="f32">
                  <a:pos x="f55" y="f56"/>
                </a:cxn>
                <a:cxn ang="f32">
                  <a:pos x="f57" y="f58"/>
                </a:cxn>
                <a:cxn ang="f32">
                  <a:pos x="f53" y="f54"/>
                </a:cxn>
              </a:cxnLst>
              <a:rect l="f49" t="f52" r="f50" b="f51"/>
              <a:pathLst>
                <a:path w="1645" h="1646">
                  <a:moveTo>
                    <a:pt x="f8" y="f6"/>
                  </a:moveTo>
                  <a:lnTo>
                    <a:pt x="f8" y="f6"/>
                  </a:lnTo>
                  <a:cubicBezTo>
                    <a:pt x="f9" y="f10"/>
                    <a:pt x="f11" y="f9"/>
                    <a:pt x="f12" y="f13"/>
                  </a:cubicBezTo>
                  <a:cubicBezTo>
                    <a:pt x="f5" y="f5"/>
                    <a:pt x="f5" y="f5"/>
                    <a:pt x="f5" y="f5"/>
                  </a:cubicBezTo>
                  <a:lnTo>
                    <a:pt x="f8" y="f6"/>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29" name="Freeform 412">
              <a:extLst>
                <a:ext uri="{FF2B5EF4-FFF2-40B4-BE49-F238E27FC236}">
                  <a16:creationId xmlns:a16="http://schemas.microsoft.com/office/drawing/2014/main" id="{148CDED9-8CD6-92B2-5DC6-20DFBF00144B}"/>
                </a:ext>
              </a:extLst>
            </p:cNvPr>
            <p:cNvSpPr/>
            <p:nvPr/>
          </p:nvSpPr>
          <p:spPr>
            <a:xfrm>
              <a:off x="5704658" y="4252042"/>
              <a:ext cx="615839" cy="993065"/>
            </a:xfrm>
            <a:custGeom>
              <a:avLst/>
              <a:gdLst>
                <a:gd name="f0" fmla="val 10800000"/>
                <a:gd name="f1" fmla="val 5400000"/>
                <a:gd name="f2" fmla="val 180"/>
                <a:gd name="f3" fmla="val w"/>
                <a:gd name="f4" fmla="val h"/>
                <a:gd name="f5" fmla="val 0"/>
                <a:gd name="f6" fmla="val 1197"/>
                <a:gd name="f7" fmla="val 1927"/>
                <a:gd name="f8" fmla="val 624"/>
                <a:gd name="f9" fmla="val 1926"/>
                <a:gd name="f10" fmla="val 835"/>
                <a:gd name="f11" fmla="val 1865"/>
                <a:gd name="f12" fmla="val 1020"/>
                <a:gd name="f13" fmla="val 1768"/>
                <a:gd name="f14" fmla="val 1196"/>
                <a:gd name="f15" fmla="val 1645"/>
                <a:gd name="f16" fmla="+- 0 0 -90"/>
                <a:gd name="f17" fmla="*/ f3 1 1197"/>
                <a:gd name="f18" fmla="*/ f4 1 1927"/>
                <a:gd name="f19" fmla="val f5"/>
                <a:gd name="f20" fmla="val f6"/>
                <a:gd name="f21" fmla="val f7"/>
                <a:gd name="f22" fmla="*/ f16 f0 1"/>
                <a:gd name="f23" fmla="+- f21 0 f19"/>
                <a:gd name="f24" fmla="+- f20 0 f19"/>
                <a:gd name="f25" fmla="*/ f22 1 f2"/>
                <a:gd name="f26" fmla="*/ f24 1 1197"/>
                <a:gd name="f27" fmla="*/ f23 1 1927"/>
                <a:gd name="f28" fmla="*/ 624 f24 1"/>
                <a:gd name="f29" fmla="*/ 1926 f23 1"/>
                <a:gd name="f30" fmla="*/ 1196 f24 1"/>
                <a:gd name="f31" fmla="*/ 1645 f23 1"/>
                <a:gd name="f32" fmla="*/ 0 f24 1"/>
                <a:gd name="f33" fmla="*/ 0 f23 1"/>
                <a:gd name="f34" fmla="+- f25 0 f1"/>
                <a:gd name="f35" fmla="*/ f28 1 1197"/>
                <a:gd name="f36" fmla="*/ f29 1 1927"/>
                <a:gd name="f37" fmla="*/ f30 1 1197"/>
                <a:gd name="f38" fmla="*/ f31 1 1927"/>
                <a:gd name="f39" fmla="*/ f32 1 1197"/>
                <a:gd name="f40" fmla="*/ f33 1 1927"/>
                <a:gd name="f41" fmla="*/ 0 1 f26"/>
                <a:gd name="f42" fmla="*/ f20 1 f26"/>
                <a:gd name="f43" fmla="*/ 0 1 f27"/>
                <a:gd name="f44" fmla="*/ f21 1 f27"/>
                <a:gd name="f45" fmla="*/ f35 1 f26"/>
                <a:gd name="f46" fmla="*/ f36 1 f27"/>
                <a:gd name="f47" fmla="*/ f37 1 f26"/>
                <a:gd name="f48" fmla="*/ f38 1 f27"/>
                <a:gd name="f49" fmla="*/ f39 1 f26"/>
                <a:gd name="f50" fmla="*/ f40 1 f27"/>
                <a:gd name="f51" fmla="*/ f41 f17 1"/>
                <a:gd name="f52" fmla="*/ f42 f17 1"/>
                <a:gd name="f53" fmla="*/ f44 f18 1"/>
                <a:gd name="f54" fmla="*/ f43 f18 1"/>
                <a:gd name="f55" fmla="*/ f45 f17 1"/>
                <a:gd name="f56" fmla="*/ f46 f18 1"/>
                <a:gd name="f57" fmla="*/ f47 f17 1"/>
                <a:gd name="f58" fmla="*/ f48 f18 1"/>
                <a:gd name="f59" fmla="*/ f49 f17 1"/>
                <a:gd name="f60" fmla="*/ f50 f18 1"/>
              </a:gdLst>
              <a:ahLst/>
              <a:cxnLst>
                <a:cxn ang="3cd4">
                  <a:pos x="hc" y="t"/>
                </a:cxn>
                <a:cxn ang="0">
                  <a:pos x="r" y="vc"/>
                </a:cxn>
                <a:cxn ang="cd4">
                  <a:pos x="hc" y="b"/>
                </a:cxn>
                <a:cxn ang="cd2">
                  <a:pos x="l" y="vc"/>
                </a:cxn>
                <a:cxn ang="f34">
                  <a:pos x="f55" y="f56"/>
                </a:cxn>
                <a:cxn ang="f34">
                  <a:pos x="f55" y="f56"/>
                </a:cxn>
                <a:cxn ang="f34">
                  <a:pos x="f57" y="f58"/>
                </a:cxn>
                <a:cxn ang="f34">
                  <a:pos x="f59" y="f60"/>
                </a:cxn>
                <a:cxn ang="f34">
                  <a:pos x="f55" y="f56"/>
                </a:cxn>
              </a:cxnLst>
              <a:rect l="f51" t="f54" r="f52" b="f53"/>
              <a:pathLst>
                <a:path w="1197" h="1927">
                  <a:moveTo>
                    <a:pt x="f8" y="f9"/>
                  </a:moveTo>
                  <a:lnTo>
                    <a:pt x="f8" y="f9"/>
                  </a:lnTo>
                  <a:cubicBezTo>
                    <a:pt x="f10" y="f11"/>
                    <a:pt x="f12" y="f13"/>
                    <a:pt x="f14" y="f15"/>
                  </a:cubicBezTo>
                  <a:cubicBezTo>
                    <a:pt x="f5" y="f5"/>
                    <a:pt x="f5" y="f5"/>
                    <a:pt x="f5" y="f5"/>
                  </a:cubicBezTo>
                  <a:lnTo>
                    <a:pt x="f8" y="f9"/>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30" name="Freeform 413">
              <a:extLst>
                <a:ext uri="{FF2B5EF4-FFF2-40B4-BE49-F238E27FC236}">
                  <a16:creationId xmlns:a16="http://schemas.microsoft.com/office/drawing/2014/main" id="{23B3DD0B-FF5D-526A-8A8E-0334655992C3}"/>
                </a:ext>
              </a:extLst>
            </p:cNvPr>
            <p:cNvSpPr/>
            <p:nvPr/>
          </p:nvSpPr>
          <p:spPr>
            <a:xfrm>
              <a:off x="5704658" y="4252042"/>
              <a:ext cx="997610" cy="611285"/>
            </a:xfrm>
            <a:custGeom>
              <a:avLst/>
              <a:gdLst>
                <a:gd name="f0" fmla="val 10800000"/>
                <a:gd name="f1" fmla="val 5400000"/>
                <a:gd name="f2" fmla="val 180"/>
                <a:gd name="f3" fmla="val w"/>
                <a:gd name="f4" fmla="val h"/>
                <a:gd name="f5" fmla="val 0"/>
                <a:gd name="f6" fmla="val 1935"/>
                <a:gd name="f7" fmla="val 1188"/>
                <a:gd name="f8" fmla="val 1644"/>
                <a:gd name="f9" fmla="val 1187"/>
                <a:gd name="f10" fmla="val 1767"/>
                <a:gd name="f11" fmla="val 1020"/>
                <a:gd name="f12" fmla="val 1864"/>
                <a:gd name="f13" fmla="val 827"/>
                <a:gd name="f14" fmla="val 1934"/>
                <a:gd name="f15" fmla="val 624"/>
                <a:gd name="f16" fmla="+- 0 0 -90"/>
                <a:gd name="f17" fmla="*/ f3 1 1935"/>
                <a:gd name="f18" fmla="*/ f4 1 1188"/>
                <a:gd name="f19" fmla="val f5"/>
                <a:gd name="f20" fmla="val f6"/>
                <a:gd name="f21" fmla="val f7"/>
                <a:gd name="f22" fmla="*/ f16 f0 1"/>
                <a:gd name="f23" fmla="+- f21 0 f19"/>
                <a:gd name="f24" fmla="+- f20 0 f19"/>
                <a:gd name="f25" fmla="*/ f22 1 f2"/>
                <a:gd name="f26" fmla="*/ f24 1 1935"/>
                <a:gd name="f27" fmla="*/ f23 1 1188"/>
                <a:gd name="f28" fmla="*/ 1644 f24 1"/>
                <a:gd name="f29" fmla="*/ 1187 f23 1"/>
                <a:gd name="f30" fmla="*/ 1934 f24 1"/>
                <a:gd name="f31" fmla="*/ 624 f23 1"/>
                <a:gd name="f32" fmla="*/ 0 f24 1"/>
                <a:gd name="f33" fmla="*/ 0 f23 1"/>
                <a:gd name="f34" fmla="+- f25 0 f1"/>
                <a:gd name="f35" fmla="*/ f28 1 1935"/>
                <a:gd name="f36" fmla="*/ f29 1 1188"/>
                <a:gd name="f37" fmla="*/ f30 1 1935"/>
                <a:gd name="f38" fmla="*/ f31 1 1188"/>
                <a:gd name="f39" fmla="*/ f32 1 1935"/>
                <a:gd name="f40" fmla="*/ f33 1 1188"/>
                <a:gd name="f41" fmla="*/ 0 1 f26"/>
                <a:gd name="f42" fmla="*/ f20 1 f26"/>
                <a:gd name="f43" fmla="*/ 0 1 f27"/>
                <a:gd name="f44" fmla="*/ f21 1 f27"/>
                <a:gd name="f45" fmla="*/ f35 1 f26"/>
                <a:gd name="f46" fmla="*/ f36 1 f27"/>
                <a:gd name="f47" fmla="*/ f37 1 f26"/>
                <a:gd name="f48" fmla="*/ f38 1 f27"/>
                <a:gd name="f49" fmla="*/ f39 1 f26"/>
                <a:gd name="f50" fmla="*/ f40 1 f27"/>
                <a:gd name="f51" fmla="*/ f41 f17 1"/>
                <a:gd name="f52" fmla="*/ f42 f17 1"/>
                <a:gd name="f53" fmla="*/ f44 f18 1"/>
                <a:gd name="f54" fmla="*/ f43 f18 1"/>
                <a:gd name="f55" fmla="*/ f45 f17 1"/>
                <a:gd name="f56" fmla="*/ f46 f18 1"/>
                <a:gd name="f57" fmla="*/ f47 f17 1"/>
                <a:gd name="f58" fmla="*/ f48 f18 1"/>
                <a:gd name="f59" fmla="*/ f49 f17 1"/>
                <a:gd name="f60" fmla="*/ f50 f18 1"/>
              </a:gdLst>
              <a:ahLst/>
              <a:cxnLst>
                <a:cxn ang="3cd4">
                  <a:pos x="hc" y="t"/>
                </a:cxn>
                <a:cxn ang="0">
                  <a:pos x="r" y="vc"/>
                </a:cxn>
                <a:cxn ang="cd4">
                  <a:pos x="hc" y="b"/>
                </a:cxn>
                <a:cxn ang="cd2">
                  <a:pos x="l" y="vc"/>
                </a:cxn>
                <a:cxn ang="f34">
                  <a:pos x="f55" y="f56"/>
                </a:cxn>
                <a:cxn ang="f34">
                  <a:pos x="f55" y="f56"/>
                </a:cxn>
                <a:cxn ang="f34">
                  <a:pos x="f57" y="f58"/>
                </a:cxn>
                <a:cxn ang="f34">
                  <a:pos x="f59" y="f60"/>
                </a:cxn>
                <a:cxn ang="f34">
                  <a:pos x="f55" y="f56"/>
                </a:cxn>
              </a:cxnLst>
              <a:rect l="f51" t="f54" r="f52" b="f53"/>
              <a:pathLst>
                <a:path w="1935" h="1188">
                  <a:moveTo>
                    <a:pt x="f8" y="f9"/>
                  </a:moveTo>
                  <a:lnTo>
                    <a:pt x="f8" y="f9"/>
                  </a:lnTo>
                  <a:cubicBezTo>
                    <a:pt x="f10" y="f11"/>
                    <a:pt x="f12" y="f13"/>
                    <a:pt x="f14" y="f15"/>
                  </a:cubicBezTo>
                  <a:cubicBezTo>
                    <a:pt x="f5" y="f5"/>
                    <a:pt x="f5" y="f5"/>
                    <a:pt x="f5" y="f5"/>
                  </a:cubicBezTo>
                  <a:lnTo>
                    <a:pt x="f8" y="f9"/>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31" name="Freeform 414">
              <a:extLst>
                <a:ext uri="{FF2B5EF4-FFF2-40B4-BE49-F238E27FC236}">
                  <a16:creationId xmlns:a16="http://schemas.microsoft.com/office/drawing/2014/main" id="{8D9B36EF-E6CE-423E-D4A8-487886998292}"/>
                </a:ext>
              </a:extLst>
            </p:cNvPr>
            <p:cNvSpPr/>
            <p:nvPr/>
          </p:nvSpPr>
          <p:spPr>
            <a:xfrm>
              <a:off x="5704658" y="4252042"/>
              <a:ext cx="1047600" cy="322691"/>
            </a:xfrm>
            <a:custGeom>
              <a:avLst/>
              <a:gdLst>
                <a:gd name="f0" fmla="val 10800000"/>
                <a:gd name="f1" fmla="val 5400000"/>
                <a:gd name="f2" fmla="val 180"/>
                <a:gd name="f3" fmla="val w"/>
                <a:gd name="f4" fmla="val h"/>
                <a:gd name="f5" fmla="val 0"/>
                <a:gd name="f6" fmla="val 2032"/>
                <a:gd name="f7" fmla="val 625"/>
                <a:gd name="f8" fmla="val 1934"/>
                <a:gd name="f9" fmla="val 624"/>
                <a:gd name="f10" fmla="val 1996"/>
                <a:gd name="f11" fmla="val 431"/>
                <a:gd name="f12" fmla="val 2031"/>
                <a:gd name="f13" fmla="val 220"/>
                <a:gd name="f14" fmla="+- 0 0 -90"/>
                <a:gd name="f15" fmla="*/ f3 1 2032"/>
                <a:gd name="f16" fmla="*/ f4 1 625"/>
                <a:gd name="f17" fmla="val f5"/>
                <a:gd name="f18" fmla="val f6"/>
                <a:gd name="f19" fmla="val f7"/>
                <a:gd name="f20" fmla="*/ f14 f0 1"/>
                <a:gd name="f21" fmla="+- f19 0 f17"/>
                <a:gd name="f22" fmla="+- f18 0 f17"/>
                <a:gd name="f23" fmla="*/ f20 1 f2"/>
                <a:gd name="f24" fmla="*/ f22 1 2032"/>
                <a:gd name="f25" fmla="*/ f21 1 625"/>
                <a:gd name="f26" fmla="*/ 1934 f22 1"/>
                <a:gd name="f27" fmla="*/ 624 f21 1"/>
                <a:gd name="f28" fmla="*/ 2031 f22 1"/>
                <a:gd name="f29" fmla="*/ 0 f21 1"/>
                <a:gd name="f30" fmla="*/ 0 f22 1"/>
                <a:gd name="f31" fmla="+- f23 0 f1"/>
                <a:gd name="f32" fmla="*/ f26 1 2032"/>
                <a:gd name="f33" fmla="*/ f27 1 625"/>
                <a:gd name="f34" fmla="*/ f28 1 2032"/>
                <a:gd name="f35" fmla="*/ f29 1 625"/>
                <a:gd name="f36" fmla="*/ f30 1 2032"/>
                <a:gd name="f37" fmla="*/ 0 1 f24"/>
                <a:gd name="f38" fmla="*/ f18 1 f24"/>
                <a:gd name="f39" fmla="*/ 0 1 f25"/>
                <a:gd name="f40" fmla="*/ f19 1 f25"/>
                <a:gd name="f41" fmla="*/ f32 1 f24"/>
                <a:gd name="f42" fmla="*/ f33 1 f25"/>
                <a:gd name="f43" fmla="*/ f34 1 f24"/>
                <a:gd name="f44" fmla="*/ f35 1 f25"/>
                <a:gd name="f45" fmla="*/ f36 1 f24"/>
                <a:gd name="f46" fmla="*/ f37 f15 1"/>
                <a:gd name="f47" fmla="*/ f38 f15 1"/>
                <a:gd name="f48" fmla="*/ f40 f16 1"/>
                <a:gd name="f49" fmla="*/ f39 f16 1"/>
                <a:gd name="f50" fmla="*/ f41 f15 1"/>
                <a:gd name="f51" fmla="*/ f42 f16 1"/>
                <a:gd name="f52" fmla="*/ f43 f15 1"/>
                <a:gd name="f53" fmla="*/ f44 f16 1"/>
                <a:gd name="f54" fmla="*/ f45 f15 1"/>
              </a:gdLst>
              <a:ahLst/>
              <a:cxnLst>
                <a:cxn ang="3cd4">
                  <a:pos x="hc" y="t"/>
                </a:cxn>
                <a:cxn ang="0">
                  <a:pos x="r" y="vc"/>
                </a:cxn>
                <a:cxn ang="cd4">
                  <a:pos x="hc" y="b"/>
                </a:cxn>
                <a:cxn ang="cd2">
                  <a:pos x="l" y="vc"/>
                </a:cxn>
                <a:cxn ang="f31">
                  <a:pos x="f50" y="f51"/>
                </a:cxn>
                <a:cxn ang="f31">
                  <a:pos x="f50" y="f51"/>
                </a:cxn>
                <a:cxn ang="f31">
                  <a:pos x="f52" y="f53"/>
                </a:cxn>
                <a:cxn ang="f31">
                  <a:pos x="f54" y="f53"/>
                </a:cxn>
                <a:cxn ang="f31">
                  <a:pos x="f50" y="f51"/>
                </a:cxn>
              </a:cxnLst>
              <a:rect l="f46" t="f49" r="f47" b="f48"/>
              <a:pathLst>
                <a:path w="2032" h="625">
                  <a:moveTo>
                    <a:pt x="f8" y="f9"/>
                  </a:moveTo>
                  <a:lnTo>
                    <a:pt x="f8" y="f9"/>
                  </a:lnTo>
                  <a:cubicBezTo>
                    <a:pt x="f10" y="f11"/>
                    <a:pt x="f12" y="f13"/>
                    <a:pt x="f12" y="f5"/>
                  </a:cubicBezTo>
                  <a:cubicBezTo>
                    <a:pt x="f5" y="f5"/>
                    <a:pt x="f5" y="f5"/>
                    <a:pt x="f5" y="f5"/>
                  </a:cubicBezTo>
                  <a:lnTo>
                    <a:pt x="f8" y="f9"/>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32" name="Freeform 415">
              <a:extLst>
                <a:ext uri="{FF2B5EF4-FFF2-40B4-BE49-F238E27FC236}">
                  <a16:creationId xmlns:a16="http://schemas.microsoft.com/office/drawing/2014/main" id="{0B29EF32-A381-1ADF-3CB3-9C9DF41A866A}"/>
                </a:ext>
              </a:extLst>
            </p:cNvPr>
            <p:cNvSpPr/>
            <p:nvPr/>
          </p:nvSpPr>
          <p:spPr>
            <a:xfrm>
              <a:off x="5704658" y="3924805"/>
              <a:ext cx="1047600" cy="327236"/>
            </a:xfrm>
            <a:custGeom>
              <a:avLst/>
              <a:gdLst>
                <a:gd name="f0" fmla="val 10800000"/>
                <a:gd name="f1" fmla="val 5400000"/>
                <a:gd name="f2" fmla="val 180"/>
                <a:gd name="f3" fmla="val w"/>
                <a:gd name="f4" fmla="val h"/>
                <a:gd name="f5" fmla="val 0"/>
                <a:gd name="f6" fmla="val 2032"/>
                <a:gd name="f7" fmla="val 635"/>
                <a:gd name="f8" fmla="val 634"/>
                <a:gd name="f9" fmla="val 2031"/>
                <a:gd name="f10" fmla="val 414"/>
                <a:gd name="f11" fmla="val 1996"/>
                <a:gd name="f12" fmla="val 203"/>
                <a:gd name="f13" fmla="val 1934"/>
                <a:gd name="f14" fmla="+- 0 0 -90"/>
                <a:gd name="f15" fmla="*/ f3 1 2032"/>
                <a:gd name="f16" fmla="*/ f4 1 635"/>
                <a:gd name="f17" fmla="val f5"/>
                <a:gd name="f18" fmla="val f6"/>
                <a:gd name="f19" fmla="val f7"/>
                <a:gd name="f20" fmla="*/ f14 f0 1"/>
                <a:gd name="f21" fmla="+- f19 0 f17"/>
                <a:gd name="f22" fmla="+- f18 0 f17"/>
                <a:gd name="f23" fmla="*/ f20 1 f2"/>
                <a:gd name="f24" fmla="*/ f22 1 2032"/>
                <a:gd name="f25" fmla="*/ f21 1 635"/>
                <a:gd name="f26" fmla="*/ 0 f22 1"/>
                <a:gd name="f27" fmla="*/ 634 f21 1"/>
                <a:gd name="f28" fmla="*/ 2031 f22 1"/>
                <a:gd name="f29" fmla="*/ 1934 f22 1"/>
                <a:gd name="f30" fmla="*/ 0 f21 1"/>
                <a:gd name="f31" fmla="+- f23 0 f1"/>
                <a:gd name="f32" fmla="*/ f26 1 2032"/>
                <a:gd name="f33" fmla="*/ f27 1 635"/>
                <a:gd name="f34" fmla="*/ f28 1 2032"/>
                <a:gd name="f35" fmla="*/ f29 1 2032"/>
                <a:gd name="f36" fmla="*/ f30 1 635"/>
                <a:gd name="f37" fmla="*/ 0 1 f24"/>
                <a:gd name="f38" fmla="*/ f18 1 f24"/>
                <a:gd name="f39" fmla="*/ 0 1 f25"/>
                <a:gd name="f40" fmla="*/ f19 1 f25"/>
                <a:gd name="f41" fmla="*/ f32 1 f24"/>
                <a:gd name="f42" fmla="*/ f33 1 f25"/>
                <a:gd name="f43" fmla="*/ f34 1 f24"/>
                <a:gd name="f44" fmla="*/ f35 1 f24"/>
                <a:gd name="f45" fmla="*/ f36 1 f25"/>
                <a:gd name="f46" fmla="*/ f37 f15 1"/>
                <a:gd name="f47" fmla="*/ f38 f15 1"/>
                <a:gd name="f48" fmla="*/ f40 f16 1"/>
                <a:gd name="f49" fmla="*/ f39 f16 1"/>
                <a:gd name="f50" fmla="*/ f41 f15 1"/>
                <a:gd name="f51" fmla="*/ f42 f16 1"/>
                <a:gd name="f52" fmla="*/ f43 f15 1"/>
                <a:gd name="f53" fmla="*/ f44 f15 1"/>
                <a:gd name="f54" fmla="*/ f45 f16 1"/>
              </a:gdLst>
              <a:ahLst/>
              <a:cxnLst>
                <a:cxn ang="3cd4">
                  <a:pos x="hc" y="t"/>
                </a:cxn>
                <a:cxn ang="0">
                  <a:pos x="r" y="vc"/>
                </a:cxn>
                <a:cxn ang="cd4">
                  <a:pos x="hc" y="b"/>
                </a:cxn>
                <a:cxn ang="cd2">
                  <a:pos x="l" y="vc"/>
                </a:cxn>
                <a:cxn ang="f31">
                  <a:pos x="f50" y="f51"/>
                </a:cxn>
                <a:cxn ang="f31">
                  <a:pos x="f50" y="f51"/>
                </a:cxn>
                <a:cxn ang="f31">
                  <a:pos x="f52" y="f51"/>
                </a:cxn>
                <a:cxn ang="f31">
                  <a:pos x="f53" y="f54"/>
                </a:cxn>
                <a:cxn ang="f31">
                  <a:pos x="f50" y="f51"/>
                </a:cxn>
              </a:cxnLst>
              <a:rect l="f46" t="f49" r="f47" b="f48"/>
              <a:pathLst>
                <a:path w="2032" h="635">
                  <a:moveTo>
                    <a:pt x="f5" y="f8"/>
                  </a:moveTo>
                  <a:lnTo>
                    <a:pt x="f5" y="f8"/>
                  </a:lnTo>
                  <a:cubicBezTo>
                    <a:pt x="f9" y="f8"/>
                    <a:pt x="f9" y="f8"/>
                    <a:pt x="f9" y="f8"/>
                  </a:cubicBezTo>
                  <a:cubicBezTo>
                    <a:pt x="f9" y="f10"/>
                    <a:pt x="f11" y="f12"/>
                    <a:pt x="f13" y="f5"/>
                  </a:cubicBezTo>
                  <a:lnTo>
                    <a:pt x="f5" y="f8"/>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33" name="Freeform 416">
              <a:extLst>
                <a:ext uri="{FF2B5EF4-FFF2-40B4-BE49-F238E27FC236}">
                  <a16:creationId xmlns:a16="http://schemas.microsoft.com/office/drawing/2014/main" id="{777A3C7F-A3B1-C6A6-90C7-C2C1DAB5EE3B}"/>
                </a:ext>
              </a:extLst>
            </p:cNvPr>
            <p:cNvSpPr/>
            <p:nvPr/>
          </p:nvSpPr>
          <p:spPr>
            <a:xfrm>
              <a:off x="4779769" y="4252042"/>
              <a:ext cx="902165" cy="897620"/>
            </a:xfrm>
            <a:custGeom>
              <a:avLst/>
              <a:gdLst>
                <a:gd name="f0" fmla="val 10800000"/>
                <a:gd name="f1" fmla="val 5400000"/>
                <a:gd name="f2" fmla="val 180"/>
                <a:gd name="f3" fmla="val w"/>
                <a:gd name="f4" fmla="val h"/>
                <a:gd name="f5" fmla="val 0"/>
                <a:gd name="f6" fmla="val 1751"/>
                <a:gd name="f7" fmla="val 1743"/>
                <a:gd name="f8" fmla="val 1266"/>
                <a:gd name="f9" fmla="val 141"/>
                <a:gd name="f10" fmla="val 1451"/>
                <a:gd name="f11" fmla="val 299"/>
                <a:gd name="f12" fmla="val 1610"/>
                <a:gd name="f13" fmla="val 484"/>
                <a:gd name="f14" fmla="val 1742"/>
                <a:gd name="f15" fmla="val 1750"/>
                <a:gd name="f16" fmla="+- 0 0 -90"/>
                <a:gd name="f17" fmla="*/ f3 1 1751"/>
                <a:gd name="f18" fmla="*/ f4 1 1743"/>
                <a:gd name="f19" fmla="val f5"/>
                <a:gd name="f20" fmla="val f6"/>
                <a:gd name="f21" fmla="val f7"/>
                <a:gd name="f22" fmla="*/ f16 f0 1"/>
                <a:gd name="f23" fmla="+- f21 0 f19"/>
                <a:gd name="f24" fmla="+- f20 0 f19"/>
                <a:gd name="f25" fmla="*/ f22 1 f2"/>
                <a:gd name="f26" fmla="*/ f24 1 1751"/>
                <a:gd name="f27" fmla="*/ f23 1 1743"/>
                <a:gd name="f28" fmla="*/ 0 f24 1"/>
                <a:gd name="f29" fmla="*/ 1266 f23 1"/>
                <a:gd name="f30" fmla="*/ 484 f24 1"/>
                <a:gd name="f31" fmla="*/ 1742 f23 1"/>
                <a:gd name="f32" fmla="*/ 1750 f24 1"/>
                <a:gd name="f33" fmla="*/ 0 f23 1"/>
                <a:gd name="f34" fmla="+- f25 0 f1"/>
                <a:gd name="f35" fmla="*/ f28 1 1751"/>
                <a:gd name="f36" fmla="*/ f29 1 1743"/>
                <a:gd name="f37" fmla="*/ f30 1 1751"/>
                <a:gd name="f38" fmla="*/ f31 1 1743"/>
                <a:gd name="f39" fmla="*/ f32 1 1751"/>
                <a:gd name="f40" fmla="*/ f33 1 1743"/>
                <a:gd name="f41" fmla="*/ 0 1 f26"/>
                <a:gd name="f42" fmla="*/ f20 1 f26"/>
                <a:gd name="f43" fmla="*/ 0 1 f27"/>
                <a:gd name="f44" fmla="*/ f21 1 f27"/>
                <a:gd name="f45" fmla="*/ f35 1 f26"/>
                <a:gd name="f46" fmla="*/ f36 1 f27"/>
                <a:gd name="f47" fmla="*/ f37 1 f26"/>
                <a:gd name="f48" fmla="*/ f38 1 f27"/>
                <a:gd name="f49" fmla="*/ f39 1 f26"/>
                <a:gd name="f50" fmla="*/ f40 1 f27"/>
                <a:gd name="f51" fmla="*/ f41 f17 1"/>
                <a:gd name="f52" fmla="*/ f42 f17 1"/>
                <a:gd name="f53" fmla="*/ f44 f18 1"/>
                <a:gd name="f54" fmla="*/ f43 f18 1"/>
                <a:gd name="f55" fmla="*/ f45 f17 1"/>
                <a:gd name="f56" fmla="*/ f46 f18 1"/>
                <a:gd name="f57" fmla="*/ f47 f17 1"/>
                <a:gd name="f58" fmla="*/ f48 f18 1"/>
                <a:gd name="f59" fmla="*/ f49 f17 1"/>
                <a:gd name="f60" fmla="*/ f50 f18 1"/>
              </a:gdLst>
              <a:ahLst/>
              <a:cxnLst>
                <a:cxn ang="3cd4">
                  <a:pos x="hc" y="t"/>
                </a:cxn>
                <a:cxn ang="0">
                  <a:pos x="r" y="vc"/>
                </a:cxn>
                <a:cxn ang="cd4">
                  <a:pos x="hc" y="b"/>
                </a:cxn>
                <a:cxn ang="cd2">
                  <a:pos x="l" y="vc"/>
                </a:cxn>
                <a:cxn ang="f34">
                  <a:pos x="f55" y="f56"/>
                </a:cxn>
                <a:cxn ang="f34">
                  <a:pos x="f55" y="f56"/>
                </a:cxn>
                <a:cxn ang="f34">
                  <a:pos x="f57" y="f58"/>
                </a:cxn>
                <a:cxn ang="f34">
                  <a:pos x="f59" y="f60"/>
                </a:cxn>
                <a:cxn ang="f34">
                  <a:pos x="f55" y="f56"/>
                </a:cxn>
              </a:cxnLst>
              <a:rect l="f51" t="f54" r="f52" b="f53"/>
              <a:pathLst>
                <a:path w="1751" h="1743">
                  <a:moveTo>
                    <a:pt x="f5" y="f8"/>
                  </a:moveTo>
                  <a:lnTo>
                    <a:pt x="f5" y="f8"/>
                  </a:lnTo>
                  <a:cubicBezTo>
                    <a:pt x="f9" y="f10"/>
                    <a:pt x="f11" y="f12"/>
                    <a:pt x="f13" y="f14"/>
                  </a:cubicBezTo>
                  <a:cubicBezTo>
                    <a:pt x="f15" y="f5"/>
                    <a:pt x="f15" y="f5"/>
                    <a:pt x="f15" y="f5"/>
                  </a:cubicBezTo>
                  <a:lnTo>
                    <a:pt x="f5" y="f8"/>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34" name="Freeform 417">
              <a:extLst>
                <a:ext uri="{FF2B5EF4-FFF2-40B4-BE49-F238E27FC236}">
                  <a16:creationId xmlns:a16="http://schemas.microsoft.com/office/drawing/2014/main" id="{E1986769-C9EE-01F8-1B59-D4C6EF1EAD34}"/>
                </a:ext>
              </a:extLst>
            </p:cNvPr>
            <p:cNvSpPr/>
            <p:nvPr/>
          </p:nvSpPr>
          <p:spPr>
            <a:xfrm>
              <a:off x="5704658" y="4252042"/>
              <a:ext cx="322691" cy="1047600"/>
            </a:xfrm>
            <a:custGeom>
              <a:avLst/>
              <a:gdLst>
                <a:gd name="f0" fmla="val 10800000"/>
                <a:gd name="f1" fmla="val 5400000"/>
                <a:gd name="f2" fmla="val 180"/>
                <a:gd name="f3" fmla="val w"/>
                <a:gd name="f4" fmla="val h"/>
                <a:gd name="f5" fmla="val 0"/>
                <a:gd name="f6" fmla="val 625"/>
                <a:gd name="f7" fmla="val 2033"/>
                <a:gd name="f8" fmla="val 2032"/>
                <a:gd name="f9" fmla="val 220"/>
                <a:gd name="f10" fmla="val 430"/>
                <a:gd name="f11" fmla="val 1997"/>
                <a:gd name="f12" fmla="val 624"/>
                <a:gd name="f13" fmla="val 1926"/>
                <a:gd name="f14" fmla="+- 0 0 -90"/>
                <a:gd name="f15" fmla="*/ f3 1 625"/>
                <a:gd name="f16" fmla="*/ f4 1 2033"/>
                <a:gd name="f17" fmla="val f5"/>
                <a:gd name="f18" fmla="val f6"/>
                <a:gd name="f19" fmla="val f7"/>
                <a:gd name="f20" fmla="*/ f14 f0 1"/>
                <a:gd name="f21" fmla="+- f19 0 f17"/>
                <a:gd name="f22" fmla="+- f18 0 f17"/>
                <a:gd name="f23" fmla="*/ f20 1 f2"/>
                <a:gd name="f24" fmla="*/ f22 1 625"/>
                <a:gd name="f25" fmla="*/ f21 1 2033"/>
                <a:gd name="f26" fmla="*/ 0 f22 1"/>
                <a:gd name="f27" fmla="*/ 2032 f21 1"/>
                <a:gd name="f28" fmla="*/ 624 f22 1"/>
                <a:gd name="f29" fmla="*/ 1926 f21 1"/>
                <a:gd name="f30" fmla="*/ 0 f21 1"/>
                <a:gd name="f31" fmla="+- f23 0 f1"/>
                <a:gd name="f32" fmla="*/ f26 1 625"/>
                <a:gd name="f33" fmla="*/ f27 1 2033"/>
                <a:gd name="f34" fmla="*/ f28 1 625"/>
                <a:gd name="f35" fmla="*/ f29 1 2033"/>
                <a:gd name="f36" fmla="*/ f30 1 2033"/>
                <a:gd name="f37" fmla="*/ 0 1 f24"/>
                <a:gd name="f38" fmla="*/ f18 1 f24"/>
                <a:gd name="f39" fmla="*/ 0 1 f25"/>
                <a:gd name="f40" fmla="*/ f19 1 f25"/>
                <a:gd name="f41" fmla="*/ f32 1 f24"/>
                <a:gd name="f42" fmla="*/ f33 1 f25"/>
                <a:gd name="f43" fmla="*/ f34 1 f24"/>
                <a:gd name="f44" fmla="*/ f35 1 f25"/>
                <a:gd name="f45" fmla="*/ f36 1 f25"/>
                <a:gd name="f46" fmla="*/ f37 f15 1"/>
                <a:gd name="f47" fmla="*/ f38 f15 1"/>
                <a:gd name="f48" fmla="*/ f40 f16 1"/>
                <a:gd name="f49" fmla="*/ f39 f16 1"/>
                <a:gd name="f50" fmla="*/ f41 f15 1"/>
                <a:gd name="f51" fmla="*/ f42 f16 1"/>
                <a:gd name="f52" fmla="*/ f43 f15 1"/>
                <a:gd name="f53" fmla="*/ f44 f16 1"/>
                <a:gd name="f54" fmla="*/ f45 f16 1"/>
              </a:gdLst>
              <a:ahLst/>
              <a:cxnLst>
                <a:cxn ang="3cd4">
                  <a:pos x="hc" y="t"/>
                </a:cxn>
                <a:cxn ang="0">
                  <a:pos x="r" y="vc"/>
                </a:cxn>
                <a:cxn ang="cd4">
                  <a:pos x="hc" y="b"/>
                </a:cxn>
                <a:cxn ang="cd2">
                  <a:pos x="l" y="vc"/>
                </a:cxn>
                <a:cxn ang="f31">
                  <a:pos x="f50" y="f51"/>
                </a:cxn>
                <a:cxn ang="f31">
                  <a:pos x="f50" y="f51"/>
                </a:cxn>
                <a:cxn ang="f31">
                  <a:pos x="f52" y="f53"/>
                </a:cxn>
                <a:cxn ang="f31">
                  <a:pos x="f50" y="f54"/>
                </a:cxn>
                <a:cxn ang="f31">
                  <a:pos x="f50" y="f51"/>
                </a:cxn>
              </a:cxnLst>
              <a:rect l="f46" t="f49" r="f47" b="f48"/>
              <a:pathLst>
                <a:path w="625" h="2033">
                  <a:moveTo>
                    <a:pt x="f5" y="f8"/>
                  </a:moveTo>
                  <a:lnTo>
                    <a:pt x="f5" y="f8"/>
                  </a:lnTo>
                  <a:cubicBezTo>
                    <a:pt x="f9" y="f8"/>
                    <a:pt x="f10" y="f11"/>
                    <a:pt x="f12" y="f13"/>
                  </a:cubicBezTo>
                  <a:cubicBezTo>
                    <a:pt x="f5" y="f5"/>
                    <a:pt x="f5" y="f5"/>
                    <a:pt x="f5" y="f5"/>
                  </a:cubicBezTo>
                  <a:lnTo>
                    <a:pt x="f5" y="f8"/>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35" name="Freeform 418">
              <a:extLst>
                <a:ext uri="{FF2B5EF4-FFF2-40B4-BE49-F238E27FC236}">
                  <a16:creationId xmlns:a16="http://schemas.microsoft.com/office/drawing/2014/main" id="{186D59D6-D829-A691-F762-4E9D502AFC81}"/>
                </a:ext>
              </a:extLst>
            </p:cNvPr>
            <p:cNvSpPr/>
            <p:nvPr/>
          </p:nvSpPr>
          <p:spPr>
            <a:xfrm>
              <a:off x="5029739" y="4252042"/>
              <a:ext cx="652195" cy="1056689"/>
            </a:xfrm>
            <a:custGeom>
              <a:avLst/>
              <a:gdLst>
                <a:gd name="f0" fmla="val 10800000"/>
                <a:gd name="f1" fmla="val 5400000"/>
                <a:gd name="f2" fmla="val 180"/>
                <a:gd name="f3" fmla="val w"/>
                <a:gd name="f4" fmla="val h"/>
                <a:gd name="f5" fmla="val 0"/>
                <a:gd name="f6" fmla="val 1267"/>
                <a:gd name="f7" fmla="val 2050"/>
                <a:gd name="f8" fmla="val 1742"/>
                <a:gd name="f9" fmla="val 176"/>
                <a:gd name="f10" fmla="val 1873"/>
                <a:gd name="f11" fmla="val 378"/>
                <a:gd name="f12" fmla="val 1979"/>
                <a:gd name="f13" fmla="val 598"/>
                <a:gd name="f14" fmla="val 2049"/>
                <a:gd name="f15" fmla="val 1266"/>
                <a:gd name="f16" fmla="+- 0 0 -90"/>
                <a:gd name="f17" fmla="*/ f3 1 1267"/>
                <a:gd name="f18" fmla="*/ f4 1 2050"/>
                <a:gd name="f19" fmla="val f5"/>
                <a:gd name="f20" fmla="val f6"/>
                <a:gd name="f21" fmla="val f7"/>
                <a:gd name="f22" fmla="*/ f16 f0 1"/>
                <a:gd name="f23" fmla="+- f21 0 f19"/>
                <a:gd name="f24" fmla="+- f20 0 f19"/>
                <a:gd name="f25" fmla="*/ f22 1 f2"/>
                <a:gd name="f26" fmla="*/ f24 1 1267"/>
                <a:gd name="f27" fmla="*/ f23 1 2050"/>
                <a:gd name="f28" fmla="*/ 0 f24 1"/>
                <a:gd name="f29" fmla="*/ 1742 f23 1"/>
                <a:gd name="f30" fmla="*/ 598 f24 1"/>
                <a:gd name="f31" fmla="*/ 2049 f23 1"/>
                <a:gd name="f32" fmla="*/ 1266 f24 1"/>
                <a:gd name="f33" fmla="*/ 0 f23 1"/>
                <a:gd name="f34" fmla="+- f25 0 f1"/>
                <a:gd name="f35" fmla="*/ f28 1 1267"/>
                <a:gd name="f36" fmla="*/ f29 1 2050"/>
                <a:gd name="f37" fmla="*/ f30 1 1267"/>
                <a:gd name="f38" fmla="*/ f31 1 2050"/>
                <a:gd name="f39" fmla="*/ f32 1 1267"/>
                <a:gd name="f40" fmla="*/ f33 1 2050"/>
                <a:gd name="f41" fmla="*/ 0 1 f26"/>
                <a:gd name="f42" fmla="*/ f20 1 f26"/>
                <a:gd name="f43" fmla="*/ 0 1 f27"/>
                <a:gd name="f44" fmla="*/ f21 1 f27"/>
                <a:gd name="f45" fmla="*/ f35 1 f26"/>
                <a:gd name="f46" fmla="*/ f36 1 f27"/>
                <a:gd name="f47" fmla="*/ f37 1 f26"/>
                <a:gd name="f48" fmla="*/ f38 1 f27"/>
                <a:gd name="f49" fmla="*/ f39 1 f26"/>
                <a:gd name="f50" fmla="*/ f40 1 f27"/>
                <a:gd name="f51" fmla="*/ f41 f17 1"/>
                <a:gd name="f52" fmla="*/ f42 f17 1"/>
                <a:gd name="f53" fmla="*/ f44 f18 1"/>
                <a:gd name="f54" fmla="*/ f43 f18 1"/>
                <a:gd name="f55" fmla="*/ f45 f17 1"/>
                <a:gd name="f56" fmla="*/ f46 f18 1"/>
                <a:gd name="f57" fmla="*/ f47 f17 1"/>
                <a:gd name="f58" fmla="*/ f48 f18 1"/>
                <a:gd name="f59" fmla="*/ f49 f17 1"/>
                <a:gd name="f60" fmla="*/ f50 f18 1"/>
              </a:gdLst>
              <a:ahLst/>
              <a:cxnLst>
                <a:cxn ang="3cd4">
                  <a:pos x="hc" y="t"/>
                </a:cxn>
                <a:cxn ang="0">
                  <a:pos x="r" y="vc"/>
                </a:cxn>
                <a:cxn ang="cd4">
                  <a:pos x="hc" y="b"/>
                </a:cxn>
                <a:cxn ang="cd2">
                  <a:pos x="l" y="vc"/>
                </a:cxn>
                <a:cxn ang="f34">
                  <a:pos x="f55" y="f56"/>
                </a:cxn>
                <a:cxn ang="f34">
                  <a:pos x="f55" y="f56"/>
                </a:cxn>
                <a:cxn ang="f34">
                  <a:pos x="f57" y="f58"/>
                </a:cxn>
                <a:cxn ang="f34">
                  <a:pos x="f59" y="f60"/>
                </a:cxn>
                <a:cxn ang="f34">
                  <a:pos x="f55" y="f56"/>
                </a:cxn>
              </a:cxnLst>
              <a:rect l="f51" t="f54" r="f52" b="f53"/>
              <a:pathLst>
                <a:path w="1267" h="2050">
                  <a:moveTo>
                    <a:pt x="f5" y="f8"/>
                  </a:moveTo>
                  <a:lnTo>
                    <a:pt x="f5" y="f8"/>
                  </a:lnTo>
                  <a:cubicBezTo>
                    <a:pt x="f9" y="f10"/>
                    <a:pt x="f11" y="f12"/>
                    <a:pt x="f13" y="f14"/>
                  </a:cubicBezTo>
                  <a:cubicBezTo>
                    <a:pt x="f15" y="f5"/>
                    <a:pt x="f15" y="f5"/>
                    <a:pt x="f15" y="f5"/>
                  </a:cubicBezTo>
                  <a:lnTo>
                    <a:pt x="f5" y="f8"/>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36" name="Freeform 419">
              <a:extLst>
                <a:ext uri="{FF2B5EF4-FFF2-40B4-BE49-F238E27FC236}">
                  <a16:creationId xmlns:a16="http://schemas.microsoft.com/office/drawing/2014/main" id="{172630F6-BE5E-3AB8-0CD6-D96BB52EE1FD}"/>
                </a:ext>
              </a:extLst>
            </p:cNvPr>
            <p:cNvSpPr/>
            <p:nvPr/>
          </p:nvSpPr>
          <p:spPr>
            <a:xfrm>
              <a:off x="4627513" y="4252042"/>
              <a:ext cx="1056689" cy="652195"/>
            </a:xfrm>
            <a:custGeom>
              <a:avLst/>
              <a:gdLst>
                <a:gd name="f0" fmla="val 10800000"/>
                <a:gd name="f1" fmla="val 5400000"/>
                <a:gd name="f2" fmla="val 180"/>
                <a:gd name="f3" fmla="val w"/>
                <a:gd name="f4" fmla="val h"/>
                <a:gd name="f5" fmla="val 0"/>
                <a:gd name="f6" fmla="val 2050"/>
                <a:gd name="f7" fmla="val 1267"/>
                <a:gd name="f8" fmla="val 668"/>
                <a:gd name="f9" fmla="val 70"/>
                <a:gd name="f10" fmla="val 879"/>
                <a:gd name="f11" fmla="val 167"/>
                <a:gd name="f12" fmla="val 1082"/>
                <a:gd name="f13" fmla="val 299"/>
                <a:gd name="f14" fmla="val 1266"/>
                <a:gd name="f15" fmla="val 2049"/>
                <a:gd name="f16" fmla="+- 0 0 -90"/>
                <a:gd name="f17" fmla="*/ f3 1 2050"/>
                <a:gd name="f18" fmla="*/ f4 1 1267"/>
                <a:gd name="f19" fmla="val f5"/>
                <a:gd name="f20" fmla="val f6"/>
                <a:gd name="f21" fmla="val f7"/>
                <a:gd name="f22" fmla="*/ f16 f0 1"/>
                <a:gd name="f23" fmla="+- f21 0 f19"/>
                <a:gd name="f24" fmla="+- f20 0 f19"/>
                <a:gd name="f25" fmla="*/ f22 1 f2"/>
                <a:gd name="f26" fmla="*/ f24 1 2050"/>
                <a:gd name="f27" fmla="*/ f23 1 1267"/>
                <a:gd name="f28" fmla="*/ 0 f24 1"/>
                <a:gd name="f29" fmla="*/ 668 f23 1"/>
                <a:gd name="f30" fmla="*/ 299 f24 1"/>
                <a:gd name="f31" fmla="*/ 1266 f23 1"/>
                <a:gd name="f32" fmla="*/ 2049 f24 1"/>
                <a:gd name="f33" fmla="*/ 0 f23 1"/>
                <a:gd name="f34" fmla="+- f25 0 f1"/>
                <a:gd name="f35" fmla="*/ f28 1 2050"/>
                <a:gd name="f36" fmla="*/ f29 1 1267"/>
                <a:gd name="f37" fmla="*/ f30 1 2050"/>
                <a:gd name="f38" fmla="*/ f31 1 1267"/>
                <a:gd name="f39" fmla="*/ f32 1 2050"/>
                <a:gd name="f40" fmla="*/ f33 1 1267"/>
                <a:gd name="f41" fmla="*/ 0 1 f26"/>
                <a:gd name="f42" fmla="*/ f20 1 f26"/>
                <a:gd name="f43" fmla="*/ 0 1 f27"/>
                <a:gd name="f44" fmla="*/ f21 1 f27"/>
                <a:gd name="f45" fmla="*/ f35 1 f26"/>
                <a:gd name="f46" fmla="*/ f36 1 f27"/>
                <a:gd name="f47" fmla="*/ f37 1 f26"/>
                <a:gd name="f48" fmla="*/ f38 1 f27"/>
                <a:gd name="f49" fmla="*/ f39 1 f26"/>
                <a:gd name="f50" fmla="*/ f40 1 f27"/>
                <a:gd name="f51" fmla="*/ f41 f17 1"/>
                <a:gd name="f52" fmla="*/ f42 f17 1"/>
                <a:gd name="f53" fmla="*/ f44 f18 1"/>
                <a:gd name="f54" fmla="*/ f43 f18 1"/>
                <a:gd name="f55" fmla="*/ f45 f17 1"/>
                <a:gd name="f56" fmla="*/ f46 f18 1"/>
                <a:gd name="f57" fmla="*/ f47 f17 1"/>
                <a:gd name="f58" fmla="*/ f48 f18 1"/>
                <a:gd name="f59" fmla="*/ f49 f17 1"/>
                <a:gd name="f60" fmla="*/ f50 f18 1"/>
              </a:gdLst>
              <a:ahLst/>
              <a:cxnLst>
                <a:cxn ang="3cd4">
                  <a:pos x="hc" y="t"/>
                </a:cxn>
                <a:cxn ang="0">
                  <a:pos x="r" y="vc"/>
                </a:cxn>
                <a:cxn ang="cd4">
                  <a:pos x="hc" y="b"/>
                </a:cxn>
                <a:cxn ang="cd2">
                  <a:pos x="l" y="vc"/>
                </a:cxn>
                <a:cxn ang="f34">
                  <a:pos x="f55" y="f56"/>
                </a:cxn>
                <a:cxn ang="f34">
                  <a:pos x="f55" y="f56"/>
                </a:cxn>
                <a:cxn ang="f34">
                  <a:pos x="f57" y="f58"/>
                </a:cxn>
                <a:cxn ang="f34">
                  <a:pos x="f59" y="f60"/>
                </a:cxn>
                <a:cxn ang="f34">
                  <a:pos x="f55" y="f56"/>
                </a:cxn>
              </a:cxnLst>
              <a:rect l="f51" t="f54" r="f52" b="f53"/>
              <a:pathLst>
                <a:path w="2050" h="1267">
                  <a:moveTo>
                    <a:pt x="f5" y="f8"/>
                  </a:moveTo>
                  <a:lnTo>
                    <a:pt x="f5" y="f8"/>
                  </a:lnTo>
                  <a:cubicBezTo>
                    <a:pt x="f9" y="f10"/>
                    <a:pt x="f11" y="f12"/>
                    <a:pt x="f13" y="f14"/>
                  </a:cubicBezTo>
                  <a:cubicBezTo>
                    <a:pt x="f15" y="f5"/>
                    <a:pt x="f15" y="f5"/>
                    <a:pt x="f15" y="f5"/>
                  </a:cubicBezTo>
                  <a:lnTo>
                    <a:pt x="f5" y="f8"/>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37" name="Freeform 420">
              <a:extLst>
                <a:ext uri="{FF2B5EF4-FFF2-40B4-BE49-F238E27FC236}">
                  <a16:creationId xmlns:a16="http://schemas.microsoft.com/office/drawing/2014/main" id="{E9D0E8D6-5F4B-A50F-D56F-6C3E79B3A1CE}"/>
                </a:ext>
              </a:extLst>
            </p:cNvPr>
            <p:cNvSpPr/>
            <p:nvPr/>
          </p:nvSpPr>
          <p:spPr>
            <a:xfrm>
              <a:off x="5338788" y="4252042"/>
              <a:ext cx="388592" cy="1111233"/>
            </a:xfrm>
            <a:custGeom>
              <a:avLst/>
              <a:gdLst>
                <a:gd name="f0" fmla="val 10800000"/>
                <a:gd name="f1" fmla="val 5400000"/>
                <a:gd name="f2" fmla="val 180"/>
                <a:gd name="f3" fmla="val w"/>
                <a:gd name="f4" fmla="val h"/>
                <a:gd name="f5" fmla="val 0"/>
                <a:gd name="f6" fmla="val 669"/>
                <a:gd name="f7" fmla="val 2156"/>
                <a:gd name="f8" fmla="val 2049"/>
                <a:gd name="f9" fmla="val 211"/>
                <a:gd name="f10" fmla="val 2120"/>
                <a:gd name="f11" fmla="val 439"/>
                <a:gd name="f12" fmla="val 2155"/>
                <a:gd name="f13" fmla="val 668"/>
                <a:gd name="f14" fmla="+- 0 0 -90"/>
                <a:gd name="f15" fmla="*/ f3 1 669"/>
                <a:gd name="f16" fmla="*/ f4 1 2156"/>
                <a:gd name="f17" fmla="val f5"/>
                <a:gd name="f18" fmla="val f6"/>
                <a:gd name="f19" fmla="val f7"/>
                <a:gd name="f20" fmla="*/ f14 f0 1"/>
                <a:gd name="f21" fmla="+- f19 0 f17"/>
                <a:gd name="f22" fmla="+- f18 0 f17"/>
                <a:gd name="f23" fmla="*/ f20 1 f2"/>
                <a:gd name="f24" fmla="*/ f22 1 669"/>
                <a:gd name="f25" fmla="*/ f21 1 2156"/>
                <a:gd name="f26" fmla="*/ 0 f22 1"/>
                <a:gd name="f27" fmla="*/ 2049 f21 1"/>
                <a:gd name="f28" fmla="*/ 668 f22 1"/>
                <a:gd name="f29" fmla="*/ 2155 f21 1"/>
                <a:gd name="f30" fmla="*/ 0 f21 1"/>
                <a:gd name="f31" fmla="+- f23 0 f1"/>
                <a:gd name="f32" fmla="*/ f26 1 669"/>
                <a:gd name="f33" fmla="*/ f27 1 2156"/>
                <a:gd name="f34" fmla="*/ f28 1 669"/>
                <a:gd name="f35" fmla="*/ f29 1 2156"/>
                <a:gd name="f36" fmla="*/ f30 1 2156"/>
                <a:gd name="f37" fmla="*/ 0 1 f24"/>
                <a:gd name="f38" fmla="*/ f18 1 f24"/>
                <a:gd name="f39" fmla="*/ 0 1 f25"/>
                <a:gd name="f40" fmla="*/ f19 1 f25"/>
                <a:gd name="f41" fmla="*/ f32 1 f24"/>
                <a:gd name="f42" fmla="*/ f33 1 f25"/>
                <a:gd name="f43" fmla="*/ f34 1 f24"/>
                <a:gd name="f44" fmla="*/ f35 1 f25"/>
                <a:gd name="f45" fmla="*/ f36 1 f25"/>
                <a:gd name="f46" fmla="*/ f37 f15 1"/>
                <a:gd name="f47" fmla="*/ f38 f15 1"/>
                <a:gd name="f48" fmla="*/ f40 f16 1"/>
                <a:gd name="f49" fmla="*/ f39 f16 1"/>
                <a:gd name="f50" fmla="*/ f41 f15 1"/>
                <a:gd name="f51" fmla="*/ f42 f16 1"/>
                <a:gd name="f52" fmla="*/ f43 f15 1"/>
                <a:gd name="f53" fmla="*/ f44 f16 1"/>
                <a:gd name="f54" fmla="*/ f45 f16 1"/>
              </a:gdLst>
              <a:ahLst/>
              <a:cxnLst>
                <a:cxn ang="3cd4">
                  <a:pos x="hc" y="t"/>
                </a:cxn>
                <a:cxn ang="0">
                  <a:pos x="r" y="vc"/>
                </a:cxn>
                <a:cxn ang="cd4">
                  <a:pos x="hc" y="b"/>
                </a:cxn>
                <a:cxn ang="cd2">
                  <a:pos x="l" y="vc"/>
                </a:cxn>
                <a:cxn ang="f31">
                  <a:pos x="f50" y="f51"/>
                </a:cxn>
                <a:cxn ang="f31">
                  <a:pos x="f50" y="f51"/>
                </a:cxn>
                <a:cxn ang="f31">
                  <a:pos x="f52" y="f53"/>
                </a:cxn>
                <a:cxn ang="f31">
                  <a:pos x="f52" y="f54"/>
                </a:cxn>
                <a:cxn ang="f31">
                  <a:pos x="f50" y="f51"/>
                </a:cxn>
              </a:cxnLst>
              <a:rect l="f46" t="f49" r="f47" b="f48"/>
              <a:pathLst>
                <a:path w="669" h="2156">
                  <a:moveTo>
                    <a:pt x="f5" y="f8"/>
                  </a:moveTo>
                  <a:lnTo>
                    <a:pt x="f5" y="f8"/>
                  </a:lnTo>
                  <a:cubicBezTo>
                    <a:pt x="f9" y="f10"/>
                    <a:pt x="f11" y="f12"/>
                    <a:pt x="f13" y="f12"/>
                  </a:cubicBezTo>
                  <a:cubicBezTo>
                    <a:pt x="f13" y="f5"/>
                    <a:pt x="f13" y="f5"/>
                    <a:pt x="f13" y="f5"/>
                  </a:cubicBezTo>
                  <a:lnTo>
                    <a:pt x="f5" y="f8"/>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38" name="Freeform 421">
              <a:extLst>
                <a:ext uri="{FF2B5EF4-FFF2-40B4-BE49-F238E27FC236}">
                  <a16:creationId xmlns:a16="http://schemas.microsoft.com/office/drawing/2014/main" id="{7565EFF6-827E-53CF-6EAF-83C05E1F9395}"/>
                </a:ext>
              </a:extLst>
            </p:cNvPr>
            <p:cNvSpPr/>
            <p:nvPr/>
          </p:nvSpPr>
          <p:spPr>
            <a:xfrm>
              <a:off x="4807037" y="3354421"/>
              <a:ext cx="1790696" cy="1790696"/>
            </a:xfrm>
            <a:custGeom>
              <a:avLst/>
              <a:gdLst>
                <a:gd name="f0" fmla="val 10800000"/>
                <a:gd name="f1" fmla="val 5400000"/>
                <a:gd name="f2" fmla="val 180"/>
                <a:gd name="f3" fmla="val w"/>
                <a:gd name="f4" fmla="val h"/>
                <a:gd name="f5" fmla="val 0"/>
                <a:gd name="f6" fmla="val 3474"/>
                <a:gd name="f7" fmla="val 3475"/>
                <a:gd name="f8" fmla="val 3473"/>
                <a:gd name="f9" fmla="val 1741"/>
                <a:gd name="f10" fmla="val 2699"/>
                <a:gd name="f11" fmla="val 782"/>
                <a:gd name="f12" fmla="+- 0 0 -90"/>
                <a:gd name="f13" fmla="*/ f3 1 3474"/>
                <a:gd name="f14" fmla="*/ f4 1 3475"/>
                <a:gd name="f15" fmla="val f5"/>
                <a:gd name="f16" fmla="val f6"/>
                <a:gd name="f17" fmla="val f7"/>
                <a:gd name="f18" fmla="*/ f12 f0 1"/>
                <a:gd name="f19" fmla="+- f17 0 f15"/>
                <a:gd name="f20" fmla="+- f16 0 f15"/>
                <a:gd name="f21" fmla="*/ f18 1 f2"/>
                <a:gd name="f22" fmla="*/ f20 1 3474"/>
                <a:gd name="f23" fmla="*/ f19 1 3475"/>
                <a:gd name="f24" fmla="*/ 3473 f20 1"/>
                <a:gd name="f25" fmla="*/ 1741 f19 1"/>
                <a:gd name="f26" fmla="*/ 1741 f20 1"/>
                <a:gd name="f27" fmla="*/ 3474 f19 1"/>
                <a:gd name="f28" fmla="*/ 0 f20 1"/>
                <a:gd name="f29" fmla="*/ 0 f19 1"/>
                <a:gd name="f30" fmla="+- f21 0 f1"/>
                <a:gd name="f31" fmla="*/ f24 1 3474"/>
                <a:gd name="f32" fmla="*/ f25 1 3475"/>
                <a:gd name="f33" fmla="*/ f26 1 3474"/>
                <a:gd name="f34" fmla="*/ f27 1 3475"/>
                <a:gd name="f35" fmla="*/ f28 1 3474"/>
                <a:gd name="f36" fmla="*/ f29 1 3475"/>
                <a:gd name="f37" fmla="*/ 0 1 f22"/>
                <a:gd name="f38" fmla="*/ f16 1 f22"/>
                <a:gd name="f39" fmla="*/ 0 1 f23"/>
                <a:gd name="f40" fmla="*/ f17 1 f23"/>
                <a:gd name="f41" fmla="*/ f31 1 f22"/>
                <a:gd name="f42" fmla="*/ f32 1 f23"/>
                <a:gd name="f43" fmla="*/ f33 1 f22"/>
                <a:gd name="f44" fmla="*/ f34 1 f23"/>
                <a:gd name="f45" fmla="*/ f35 1 f22"/>
                <a:gd name="f46" fmla="*/ f36 1 f23"/>
                <a:gd name="f47" fmla="*/ f37 f13 1"/>
                <a:gd name="f48" fmla="*/ f38 f13 1"/>
                <a:gd name="f49" fmla="*/ f40 f14 1"/>
                <a:gd name="f50" fmla="*/ f39 f14 1"/>
                <a:gd name="f51" fmla="*/ f41 f13 1"/>
                <a:gd name="f52" fmla="*/ f42 f14 1"/>
                <a:gd name="f53" fmla="*/ f43 f13 1"/>
                <a:gd name="f54" fmla="*/ f44 f14 1"/>
                <a:gd name="f55" fmla="*/ f45 f13 1"/>
                <a:gd name="f56" fmla="*/ f46 f14 1"/>
              </a:gdLst>
              <a:ahLst/>
              <a:cxnLst>
                <a:cxn ang="3cd4">
                  <a:pos x="hc" y="t"/>
                </a:cxn>
                <a:cxn ang="0">
                  <a:pos x="r" y="vc"/>
                </a:cxn>
                <a:cxn ang="cd4">
                  <a:pos x="hc" y="b"/>
                </a:cxn>
                <a:cxn ang="cd2">
                  <a:pos x="l" y="vc"/>
                </a:cxn>
                <a:cxn ang="f30">
                  <a:pos x="f51" y="f52"/>
                </a:cxn>
                <a:cxn ang="f30">
                  <a:pos x="f51" y="f52"/>
                </a:cxn>
                <a:cxn ang="f30">
                  <a:pos x="f53" y="f54"/>
                </a:cxn>
                <a:cxn ang="f30">
                  <a:pos x="f55" y="f52"/>
                </a:cxn>
                <a:cxn ang="f30">
                  <a:pos x="f53" y="f56"/>
                </a:cxn>
                <a:cxn ang="f30">
                  <a:pos x="f51" y="f52"/>
                </a:cxn>
              </a:cxnLst>
              <a:rect l="f47" t="f50" r="f48" b="f49"/>
              <a:pathLst>
                <a:path w="3474" h="3475">
                  <a:moveTo>
                    <a:pt x="f8" y="f9"/>
                  </a:moveTo>
                  <a:lnTo>
                    <a:pt x="f8" y="f9"/>
                  </a:lnTo>
                  <a:cubicBezTo>
                    <a:pt x="f8" y="f10"/>
                    <a:pt x="f10" y="f6"/>
                    <a:pt x="f9" y="f6"/>
                  </a:cubicBezTo>
                  <a:cubicBezTo>
                    <a:pt x="f11" y="f6"/>
                    <a:pt x="f5" y="f10"/>
                    <a:pt x="f5" y="f9"/>
                  </a:cubicBezTo>
                  <a:cubicBezTo>
                    <a:pt x="f5" y="f11"/>
                    <a:pt x="f11" y="f5"/>
                    <a:pt x="f9" y="f5"/>
                  </a:cubicBezTo>
                  <a:cubicBezTo>
                    <a:pt x="f10" y="f5"/>
                    <a:pt x="f8" y="f11"/>
                    <a:pt x="f8" y="f9"/>
                  </a:cubicBezTo>
                </a:path>
              </a:pathLst>
            </a:custGeom>
            <a:solidFill>
              <a:schemeClr val="bg1"/>
            </a:solid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39" name="Freeform 428">
              <a:extLst>
                <a:ext uri="{FF2B5EF4-FFF2-40B4-BE49-F238E27FC236}">
                  <a16:creationId xmlns:a16="http://schemas.microsoft.com/office/drawing/2014/main" id="{8A6C13F5-845C-B1C5-FAEF-B339919DE693}"/>
                </a:ext>
              </a:extLst>
            </p:cNvPr>
            <p:cNvSpPr/>
            <p:nvPr/>
          </p:nvSpPr>
          <p:spPr>
            <a:xfrm>
              <a:off x="5845548" y="3706657"/>
              <a:ext cx="204523" cy="204523"/>
            </a:xfrm>
            <a:custGeom>
              <a:avLst/>
              <a:gdLst>
                <a:gd name="f0" fmla="val 10800000"/>
                <a:gd name="f1" fmla="val 5400000"/>
                <a:gd name="f2" fmla="val 180"/>
                <a:gd name="f3" fmla="val w"/>
                <a:gd name="f4" fmla="val h"/>
                <a:gd name="f5" fmla="val 0"/>
                <a:gd name="f6" fmla="val 396"/>
                <a:gd name="f7" fmla="val 397"/>
                <a:gd name="f8" fmla="val 192"/>
                <a:gd name="f9" fmla="val 307"/>
                <a:gd name="f10" fmla="val 395"/>
                <a:gd name="f11" fmla="val 308"/>
                <a:gd name="f12" fmla="val 203"/>
                <a:gd name="f13" fmla="val 88"/>
                <a:gd name="f14" fmla="val 87"/>
                <a:gd name="f15" fmla="+- 0 0 -90"/>
                <a:gd name="f16" fmla="*/ f3 1 396"/>
                <a:gd name="f17" fmla="*/ f4 1 397"/>
                <a:gd name="f18" fmla="val f5"/>
                <a:gd name="f19" fmla="val f6"/>
                <a:gd name="f20" fmla="val f7"/>
                <a:gd name="f21" fmla="*/ f15 f0 1"/>
                <a:gd name="f22" fmla="+- f20 0 f18"/>
                <a:gd name="f23" fmla="+- f19 0 f18"/>
                <a:gd name="f24" fmla="*/ f21 1 f2"/>
                <a:gd name="f25" fmla="*/ f23 1 396"/>
                <a:gd name="f26" fmla="*/ f22 1 397"/>
                <a:gd name="f27" fmla="*/ 192 f23 1"/>
                <a:gd name="f28" fmla="*/ 396 f22 1"/>
                <a:gd name="f29" fmla="*/ 395 f23 1"/>
                <a:gd name="f30" fmla="*/ 203 f22 1"/>
                <a:gd name="f31" fmla="*/ 0 f22 1"/>
                <a:gd name="f32" fmla="*/ 0 f23 1"/>
                <a:gd name="f33" fmla="+- f24 0 f1"/>
                <a:gd name="f34" fmla="*/ f27 1 396"/>
                <a:gd name="f35" fmla="*/ f28 1 397"/>
                <a:gd name="f36" fmla="*/ f29 1 396"/>
                <a:gd name="f37" fmla="*/ f30 1 397"/>
                <a:gd name="f38" fmla="*/ f31 1 397"/>
                <a:gd name="f39" fmla="*/ f32 1 396"/>
                <a:gd name="f40" fmla="*/ 0 1 f25"/>
                <a:gd name="f41" fmla="*/ f19 1 f25"/>
                <a:gd name="f42" fmla="*/ 0 1 f26"/>
                <a:gd name="f43" fmla="*/ f20 1 f26"/>
                <a:gd name="f44" fmla="*/ f34 1 f25"/>
                <a:gd name="f45" fmla="*/ f35 1 f26"/>
                <a:gd name="f46" fmla="*/ f36 1 f25"/>
                <a:gd name="f47" fmla="*/ f37 1 f26"/>
                <a:gd name="f48" fmla="*/ f38 1 f26"/>
                <a:gd name="f49" fmla="*/ f39 1 f25"/>
                <a:gd name="f50" fmla="*/ f40 f16 1"/>
                <a:gd name="f51" fmla="*/ f41 f16 1"/>
                <a:gd name="f52" fmla="*/ f43 f17 1"/>
                <a:gd name="f53" fmla="*/ f42 f17 1"/>
                <a:gd name="f54" fmla="*/ f44 f16 1"/>
                <a:gd name="f55" fmla="*/ f45 f17 1"/>
                <a:gd name="f56" fmla="*/ f46 f16 1"/>
                <a:gd name="f57" fmla="*/ f47 f17 1"/>
                <a:gd name="f58" fmla="*/ f48 f17 1"/>
                <a:gd name="f59" fmla="*/ f49 f16 1"/>
              </a:gdLst>
              <a:ahLst/>
              <a:cxnLst>
                <a:cxn ang="3cd4">
                  <a:pos x="hc" y="t"/>
                </a:cxn>
                <a:cxn ang="0">
                  <a:pos x="r" y="vc"/>
                </a:cxn>
                <a:cxn ang="cd4">
                  <a:pos x="hc" y="b"/>
                </a:cxn>
                <a:cxn ang="cd2">
                  <a:pos x="l" y="vc"/>
                </a:cxn>
                <a:cxn ang="f33">
                  <a:pos x="f54" y="f55"/>
                </a:cxn>
                <a:cxn ang="f33">
                  <a:pos x="f54" y="f55"/>
                </a:cxn>
                <a:cxn ang="f33">
                  <a:pos x="f56" y="f57"/>
                </a:cxn>
                <a:cxn ang="f33">
                  <a:pos x="f54" y="f58"/>
                </a:cxn>
                <a:cxn ang="f33">
                  <a:pos x="f59" y="f57"/>
                </a:cxn>
                <a:cxn ang="f33">
                  <a:pos x="f54" y="f55"/>
                </a:cxn>
              </a:cxnLst>
              <a:rect l="f50" t="f53" r="f51" b="f52"/>
              <a:pathLst>
                <a:path w="396" h="397">
                  <a:moveTo>
                    <a:pt x="f8" y="f6"/>
                  </a:moveTo>
                  <a:lnTo>
                    <a:pt x="f8" y="f6"/>
                  </a:lnTo>
                  <a:cubicBezTo>
                    <a:pt x="f9" y="f6"/>
                    <a:pt x="f10" y="f11"/>
                    <a:pt x="f10" y="f12"/>
                  </a:cubicBezTo>
                  <a:cubicBezTo>
                    <a:pt x="f10" y="f13"/>
                    <a:pt x="f9" y="f5"/>
                    <a:pt x="f8" y="f5"/>
                  </a:cubicBezTo>
                  <a:cubicBezTo>
                    <a:pt x="f14" y="f5"/>
                    <a:pt x="f5" y="f13"/>
                    <a:pt x="f5" y="f12"/>
                  </a:cubicBezTo>
                  <a:cubicBezTo>
                    <a:pt x="f5" y="f11"/>
                    <a:pt x="f14" y="f6"/>
                    <a:pt x="f8" y="f6"/>
                  </a:cubicBezTo>
                </a:path>
              </a:pathLst>
            </a:custGeom>
            <a:grp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40" name="Freeform 429">
              <a:extLst>
                <a:ext uri="{FF2B5EF4-FFF2-40B4-BE49-F238E27FC236}">
                  <a16:creationId xmlns:a16="http://schemas.microsoft.com/office/drawing/2014/main" id="{2D3C1CBA-72A5-E887-19E6-64894DCB6430}"/>
                </a:ext>
              </a:extLst>
            </p:cNvPr>
            <p:cNvSpPr/>
            <p:nvPr/>
          </p:nvSpPr>
          <p:spPr>
            <a:xfrm>
              <a:off x="5754648" y="3938448"/>
              <a:ext cx="386315" cy="879442"/>
            </a:xfrm>
            <a:custGeom>
              <a:avLst/>
              <a:gdLst>
                <a:gd name="f0" fmla="val 10800000"/>
                <a:gd name="f1" fmla="val 5400000"/>
                <a:gd name="f2" fmla="val 180"/>
                <a:gd name="f3" fmla="val w"/>
                <a:gd name="f4" fmla="val h"/>
                <a:gd name="f5" fmla="val 0"/>
                <a:gd name="f6" fmla="val 748"/>
                <a:gd name="f7" fmla="val 1707"/>
                <a:gd name="f8" fmla="val 738"/>
                <a:gd name="f9" fmla="val 580"/>
                <a:gd name="f10" fmla="val 650"/>
                <a:gd name="f11" fmla="val 185"/>
                <a:gd name="f12" fmla="val 176"/>
                <a:gd name="f13" fmla="val 641"/>
                <a:gd name="f14" fmla="val 615"/>
                <a:gd name="f15" fmla="val 79"/>
                <a:gd name="f16" fmla="val 527"/>
                <a:gd name="f17" fmla="val 421"/>
                <a:gd name="f18" fmla="val 324"/>
                <a:gd name="f19" fmla="val 211"/>
                <a:gd name="f20" fmla="val 123"/>
                <a:gd name="f21" fmla="val 97"/>
                <a:gd name="f22" fmla="val 9"/>
                <a:gd name="f23" fmla="val 598"/>
                <a:gd name="f24" fmla="val 27"/>
                <a:gd name="f25" fmla="val 624"/>
                <a:gd name="f26" fmla="val 53"/>
                <a:gd name="f27" fmla="val 633"/>
                <a:gd name="f28" fmla="val 228"/>
                <a:gd name="f29" fmla="val 238"/>
                <a:gd name="f30" fmla="val 70"/>
                <a:gd name="f31" fmla="val 862"/>
                <a:gd name="f32" fmla="val 62"/>
                <a:gd name="f33" fmla="val 880"/>
                <a:gd name="f34" fmla="val 888"/>
                <a:gd name="f35" fmla="val 307"/>
                <a:gd name="f36" fmla="val 1671"/>
                <a:gd name="f37" fmla="val 1689"/>
                <a:gd name="f38" fmla="val 1706"/>
                <a:gd name="f39" fmla="val 342"/>
                <a:gd name="f40" fmla="val 404"/>
                <a:gd name="f41" fmla="val 439"/>
                <a:gd name="f42" fmla="val 536"/>
                <a:gd name="f43" fmla="val 668"/>
                <a:gd name="f44" fmla="val 685"/>
                <a:gd name="f45" fmla="val 676"/>
                <a:gd name="f46" fmla="val 509"/>
                <a:gd name="f47" fmla="val 694"/>
                <a:gd name="f48" fmla="val 712"/>
                <a:gd name="f49" fmla="val 747"/>
                <a:gd name="f50" fmla="+- 0 0 -90"/>
                <a:gd name="f51" fmla="*/ f3 1 748"/>
                <a:gd name="f52" fmla="*/ f4 1 1707"/>
                <a:gd name="f53" fmla="val f5"/>
                <a:gd name="f54" fmla="val f6"/>
                <a:gd name="f55" fmla="val f7"/>
                <a:gd name="f56" fmla="*/ f50 f0 1"/>
                <a:gd name="f57" fmla="+- f55 0 f53"/>
                <a:gd name="f58" fmla="+- f54 0 f53"/>
                <a:gd name="f59" fmla="*/ f56 1 f2"/>
                <a:gd name="f60" fmla="*/ f58 1 748"/>
                <a:gd name="f61" fmla="*/ f57 1 1707"/>
                <a:gd name="f62" fmla="*/ 738 f58 1"/>
                <a:gd name="f63" fmla="*/ 580 f57 1"/>
                <a:gd name="f64" fmla="*/ 650 f58 1"/>
                <a:gd name="f65" fmla="*/ 185 f57 1"/>
                <a:gd name="f66" fmla="*/ 641 f58 1"/>
                <a:gd name="f67" fmla="*/ 176 f57 1"/>
                <a:gd name="f68" fmla="*/ 421 f58 1"/>
                <a:gd name="f69" fmla="*/ 0 f57 1"/>
                <a:gd name="f70" fmla="*/ 324 f58 1"/>
                <a:gd name="f71" fmla="*/ 97 f58 1"/>
                <a:gd name="f72" fmla="*/ 9 f58 1"/>
                <a:gd name="f73" fmla="*/ 27 f58 1"/>
                <a:gd name="f74" fmla="*/ 624 f57 1"/>
                <a:gd name="f75" fmla="*/ 79 f58 1"/>
                <a:gd name="f76" fmla="*/ 598 f57 1"/>
                <a:gd name="f77" fmla="*/ 211 f58 1"/>
                <a:gd name="f78" fmla="*/ 228 f57 1"/>
                <a:gd name="f79" fmla="*/ 238 f58 1"/>
                <a:gd name="f80" fmla="*/ 70 f58 1"/>
                <a:gd name="f81" fmla="*/ 862 f57 1"/>
                <a:gd name="f82" fmla="*/ 888 f57 1"/>
                <a:gd name="f83" fmla="*/ 307 f58 1"/>
                <a:gd name="f84" fmla="*/ 1671 f57 1"/>
                <a:gd name="f85" fmla="*/ 342 f58 1"/>
                <a:gd name="f86" fmla="*/ 1706 f57 1"/>
                <a:gd name="f87" fmla="*/ 404 f58 1"/>
                <a:gd name="f88" fmla="*/ 439 f58 1"/>
                <a:gd name="f89" fmla="*/ 536 f58 1"/>
                <a:gd name="f90" fmla="*/ 676 f58 1"/>
                <a:gd name="f91" fmla="*/ 509 f58 1"/>
                <a:gd name="f92" fmla="*/ 668 f58 1"/>
                <a:gd name="f93" fmla="*/ 712 f58 1"/>
                <a:gd name="f94" fmla="+- f59 0 f1"/>
                <a:gd name="f95" fmla="*/ f62 1 748"/>
                <a:gd name="f96" fmla="*/ f63 1 1707"/>
                <a:gd name="f97" fmla="*/ f64 1 748"/>
                <a:gd name="f98" fmla="*/ f65 1 1707"/>
                <a:gd name="f99" fmla="*/ f66 1 748"/>
                <a:gd name="f100" fmla="*/ f67 1 1707"/>
                <a:gd name="f101" fmla="*/ f68 1 748"/>
                <a:gd name="f102" fmla="*/ f69 1 1707"/>
                <a:gd name="f103" fmla="*/ f70 1 748"/>
                <a:gd name="f104" fmla="*/ f71 1 748"/>
                <a:gd name="f105" fmla="*/ f72 1 748"/>
                <a:gd name="f106" fmla="*/ f73 1 748"/>
                <a:gd name="f107" fmla="*/ f74 1 1707"/>
                <a:gd name="f108" fmla="*/ f75 1 748"/>
                <a:gd name="f109" fmla="*/ f76 1 1707"/>
                <a:gd name="f110" fmla="*/ f77 1 748"/>
                <a:gd name="f111" fmla="*/ f78 1 1707"/>
                <a:gd name="f112" fmla="*/ f79 1 748"/>
                <a:gd name="f113" fmla="*/ f80 1 748"/>
                <a:gd name="f114" fmla="*/ f81 1 1707"/>
                <a:gd name="f115" fmla="*/ f82 1 1707"/>
                <a:gd name="f116" fmla="*/ f83 1 748"/>
                <a:gd name="f117" fmla="*/ f84 1 1707"/>
                <a:gd name="f118" fmla="*/ f85 1 748"/>
                <a:gd name="f119" fmla="*/ f86 1 1707"/>
                <a:gd name="f120" fmla="*/ f87 1 748"/>
                <a:gd name="f121" fmla="*/ f88 1 748"/>
                <a:gd name="f122" fmla="*/ f89 1 748"/>
                <a:gd name="f123" fmla="*/ f90 1 748"/>
                <a:gd name="f124" fmla="*/ f91 1 748"/>
                <a:gd name="f125" fmla="*/ f92 1 748"/>
                <a:gd name="f126" fmla="*/ f93 1 748"/>
                <a:gd name="f127" fmla="*/ 0 1 f60"/>
                <a:gd name="f128" fmla="*/ f54 1 f60"/>
                <a:gd name="f129" fmla="*/ 0 1 f61"/>
                <a:gd name="f130" fmla="*/ f55 1 f61"/>
                <a:gd name="f131" fmla="*/ f95 1 f60"/>
                <a:gd name="f132" fmla="*/ f96 1 f61"/>
                <a:gd name="f133" fmla="*/ f97 1 f60"/>
                <a:gd name="f134" fmla="*/ f98 1 f61"/>
                <a:gd name="f135" fmla="*/ f99 1 f60"/>
                <a:gd name="f136" fmla="*/ f100 1 f61"/>
                <a:gd name="f137" fmla="*/ f101 1 f60"/>
                <a:gd name="f138" fmla="*/ f102 1 f61"/>
                <a:gd name="f139" fmla="*/ f103 1 f60"/>
                <a:gd name="f140" fmla="*/ f104 1 f60"/>
                <a:gd name="f141" fmla="*/ f105 1 f60"/>
                <a:gd name="f142" fmla="*/ f106 1 f60"/>
                <a:gd name="f143" fmla="*/ f107 1 f61"/>
                <a:gd name="f144" fmla="*/ f108 1 f60"/>
                <a:gd name="f145" fmla="*/ f109 1 f61"/>
                <a:gd name="f146" fmla="*/ f110 1 f60"/>
                <a:gd name="f147" fmla="*/ f111 1 f61"/>
                <a:gd name="f148" fmla="*/ f112 1 f60"/>
                <a:gd name="f149" fmla="*/ f113 1 f60"/>
                <a:gd name="f150" fmla="*/ f114 1 f61"/>
                <a:gd name="f151" fmla="*/ f115 1 f61"/>
                <a:gd name="f152" fmla="*/ f116 1 f60"/>
                <a:gd name="f153" fmla="*/ f117 1 f61"/>
                <a:gd name="f154" fmla="*/ f118 1 f60"/>
                <a:gd name="f155" fmla="*/ f119 1 f61"/>
                <a:gd name="f156" fmla="*/ f120 1 f60"/>
                <a:gd name="f157" fmla="*/ f121 1 f60"/>
                <a:gd name="f158" fmla="*/ f122 1 f60"/>
                <a:gd name="f159" fmla="*/ f123 1 f60"/>
                <a:gd name="f160" fmla="*/ f124 1 f60"/>
                <a:gd name="f161" fmla="*/ f125 1 f60"/>
                <a:gd name="f162" fmla="*/ f126 1 f60"/>
                <a:gd name="f163" fmla="*/ f127 f51 1"/>
                <a:gd name="f164" fmla="*/ f128 f51 1"/>
                <a:gd name="f165" fmla="*/ f130 f52 1"/>
                <a:gd name="f166" fmla="*/ f129 f52 1"/>
                <a:gd name="f167" fmla="*/ f131 f51 1"/>
                <a:gd name="f168" fmla="*/ f132 f52 1"/>
                <a:gd name="f169" fmla="*/ f133 f51 1"/>
                <a:gd name="f170" fmla="*/ f134 f52 1"/>
                <a:gd name="f171" fmla="*/ f135 f51 1"/>
                <a:gd name="f172" fmla="*/ f136 f52 1"/>
                <a:gd name="f173" fmla="*/ f137 f51 1"/>
                <a:gd name="f174" fmla="*/ f138 f52 1"/>
                <a:gd name="f175" fmla="*/ f139 f51 1"/>
                <a:gd name="f176" fmla="*/ f140 f51 1"/>
                <a:gd name="f177" fmla="*/ f141 f51 1"/>
                <a:gd name="f178" fmla="*/ f142 f51 1"/>
                <a:gd name="f179" fmla="*/ f143 f52 1"/>
                <a:gd name="f180" fmla="*/ f144 f51 1"/>
                <a:gd name="f181" fmla="*/ f145 f52 1"/>
                <a:gd name="f182" fmla="*/ f146 f51 1"/>
                <a:gd name="f183" fmla="*/ f147 f52 1"/>
                <a:gd name="f184" fmla="*/ f148 f51 1"/>
                <a:gd name="f185" fmla="*/ f149 f51 1"/>
                <a:gd name="f186" fmla="*/ f150 f52 1"/>
                <a:gd name="f187" fmla="*/ f151 f52 1"/>
                <a:gd name="f188" fmla="*/ f152 f51 1"/>
                <a:gd name="f189" fmla="*/ f153 f52 1"/>
                <a:gd name="f190" fmla="*/ f154 f51 1"/>
                <a:gd name="f191" fmla="*/ f155 f52 1"/>
                <a:gd name="f192" fmla="*/ f156 f51 1"/>
                <a:gd name="f193" fmla="*/ f157 f51 1"/>
                <a:gd name="f194" fmla="*/ f158 f51 1"/>
                <a:gd name="f195" fmla="*/ f159 f51 1"/>
                <a:gd name="f196" fmla="*/ f160 f51 1"/>
                <a:gd name="f197" fmla="*/ f161 f51 1"/>
                <a:gd name="f198" fmla="*/ f162 f51 1"/>
              </a:gdLst>
              <a:ahLst/>
              <a:cxnLst>
                <a:cxn ang="3cd4">
                  <a:pos x="hc" y="t"/>
                </a:cxn>
                <a:cxn ang="0">
                  <a:pos x="r" y="vc"/>
                </a:cxn>
                <a:cxn ang="cd4">
                  <a:pos x="hc" y="b"/>
                </a:cxn>
                <a:cxn ang="cd2">
                  <a:pos x="l" y="vc"/>
                </a:cxn>
                <a:cxn ang="f94">
                  <a:pos x="f167" y="f168"/>
                </a:cxn>
                <a:cxn ang="f94">
                  <a:pos x="f167" y="f168"/>
                </a:cxn>
                <a:cxn ang="f94">
                  <a:pos x="f169" y="f170"/>
                </a:cxn>
                <a:cxn ang="f94">
                  <a:pos x="f171" y="f172"/>
                </a:cxn>
                <a:cxn ang="f94">
                  <a:pos x="f171" y="f172"/>
                </a:cxn>
                <a:cxn ang="f94">
                  <a:pos x="f171" y="f172"/>
                </a:cxn>
                <a:cxn ang="f94">
                  <a:pos x="f173" y="f174"/>
                </a:cxn>
                <a:cxn ang="f94">
                  <a:pos x="f175" y="f174"/>
                </a:cxn>
                <a:cxn ang="f94">
                  <a:pos x="f176" y="f170"/>
                </a:cxn>
                <a:cxn ang="f94">
                  <a:pos x="f177" y="f168"/>
                </a:cxn>
                <a:cxn ang="f94">
                  <a:pos x="f178" y="f179"/>
                </a:cxn>
                <a:cxn ang="f94">
                  <a:pos x="f180" y="f181"/>
                </a:cxn>
                <a:cxn ang="f94">
                  <a:pos x="f182" y="f183"/>
                </a:cxn>
                <a:cxn ang="f94">
                  <a:pos x="f184" y="f183"/>
                </a:cxn>
                <a:cxn ang="f94">
                  <a:pos x="f185" y="f186"/>
                </a:cxn>
                <a:cxn ang="f94">
                  <a:pos x="f176" y="f187"/>
                </a:cxn>
                <a:cxn ang="f94">
                  <a:pos x="f182" y="f187"/>
                </a:cxn>
                <a:cxn ang="f94">
                  <a:pos x="f188" y="f189"/>
                </a:cxn>
                <a:cxn ang="f94">
                  <a:pos x="f190" y="f191"/>
                </a:cxn>
                <a:cxn ang="f94">
                  <a:pos x="f192" y="f191"/>
                </a:cxn>
                <a:cxn ang="f94">
                  <a:pos x="f193" y="f189"/>
                </a:cxn>
                <a:cxn ang="f94">
                  <a:pos x="f194" y="f187"/>
                </a:cxn>
                <a:cxn ang="f94">
                  <a:pos x="f169" y="f187"/>
                </a:cxn>
                <a:cxn ang="f94">
                  <a:pos x="f195" y="f186"/>
                </a:cxn>
                <a:cxn ang="f94">
                  <a:pos x="f196" y="f183"/>
                </a:cxn>
                <a:cxn ang="f94">
                  <a:pos x="f194" y="f183"/>
                </a:cxn>
                <a:cxn ang="f94">
                  <a:pos x="f197" y="f181"/>
                </a:cxn>
                <a:cxn ang="f94">
                  <a:pos x="f198" y="f179"/>
                </a:cxn>
                <a:cxn ang="f94">
                  <a:pos x="f167" y="f168"/>
                </a:cxn>
              </a:cxnLst>
              <a:rect l="f163" t="f166" r="f164" b="f165"/>
              <a:pathLst>
                <a:path w="748" h="1707">
                  <a:moveTo>
                    <a:pt x="f8" y="f9"/>
                  </a:moveTo>
                  <a:lnTo>
                    <a:pt x="f8" y="f9"/>
                  </a:lnTo>
                  <a:cubicBezTo>
                    <a:pt x="f10" y="f11"/>
                    <a:pt x="f10" y="f11"/>
                    <a:pt x="f10" y="f11"/>
                  </a:cubicBezTo>
                  <a:cubicBezTo>
                    <a:pt x="f10" y="f12"/>
                    <a:pt x="f10" y="f12"/>
                    <a:pt x="f13" y="f12"/>
                  </a:cubicBezTo>
                  <a:lnTo>
                    <a:pt x="f13" y="f12"/>
                  </a:lnTo>
                  <a:lnTo>
                    <a:pt x="f13" y="f12"/>
                  </a:lnTo>
                  <a:cubicBezTo>
                    <a:pt x="f14" y="f15"/>
                    <a:pt x="f16" y="f5"/>
                    <a:pt x="f17" y="f5"/>
                  </a:cubicBezTo>
                  <a:cubicBezTo>
                    <a:pt x="f18" y="f5"/>
                    <a:pt x="f18" y="f5"/>
                    <a:pt x="f18" y="f5"/>
                  </a:cubicBezTo>
                  <a:cubicBezTo>
                    <a:pt x="f19" y="f5"/>
                    <a:pt x="f20" y="f15"/>
                    <a:pt x="f21" y="f11"/>
                  </a:cubicBezTo>
                  <a:cubicBezTo>
                    <a:pt x="f22" y="f9"/>
                    <a:pt x="f22" y="f9"/>
                    <a:pt x="f22" y="f9"/>
                  </a:cubicBezTo>
                  <a:cubicBezTo>
                    <a:pt x="f5" y="f23"/>
                    <a:pt x="f22" y="f14"/>
                    <a:pt x="f24" y="f25"/>
                  </a:cubicBezTo>
                  <a:cubicBezTo>
                    <a:pt x="f26" y="f27"/>
                    <a:pt x="f15" y="f25"/>
                    <a:pt x="f15" y="f23"/>
                  </a:cubicBezTo>
                  <a:cubicBezTo>
                    <a:pt x="f19" y="f28"/>
                    <a:pt x="f19" y="f28"/>
                    <a:pt x="f19" y="f28"/>
                  </a:cubicBezTo>
                  <a:cubicBezTo>
                    <a:pt x="f29" y="f28"/>
                    <a:pt x="f29" y="f28"/>
                    <a:pt x="f29" y="f28"/>
                  </a:cubicBezTo>
                  <a:cubicBezTo>
                    <a:pt x="f30" y="f31"/>
                    <a:pt x="f30" y="f31"/>
                    <a:pt x="f30" y="f31"/>
                  </a:cubicBezTo>
                  <a:cubicBezTo>
                    <a:pt x="f32" y="f33"/>
                    <a:pt x="f15" y="f34"/>
                    <a:pt x="f21" y="f34"/>
                  </a:cubicBezTo>
                  <a:cubicBezTo>
                    <a:pt x="f19" y="f34"/>
                    <a:pt x="f19" y="f34"/>
                    <a:pt x="f19" y="f34"/>
                  </a:cubicBezTo>
                  <a:cubicBezTo>
                    <a:pt x="f35" y="f36"/>
                    <a:pt x="f35" y="f36"/>
                    <a:pt x="f35" y="f36"/>
                  </a:cubicBezTo>
                  <a:cubicBezTo>
                    <a:pt x="f35" y="f37"/>
                    <a:pt x="f18" y="f38"/>
                    <a:pt x="f39" y="f38"/>
                  </a:cubicBezTo>
                  <a:cubicBezTo>
                    <a:pt x="f40" y="f38"/>
                    <a:pt x="f40" y="f38"/>
                    <a:pt x="f40" y="f38"/>
                  </a:cubicBezTo>
                  <a:cubicBezTo>
                    <a:pt x="f17" y="f38"/>
                    <a:pt x="f41" y="f37"/>
                    <a:pt x="f41" y="f36"/>
                  </a:cubicBezTo>
                  <a:cubicBezTo>
                    <a:pt x="f42" y="f34"/>
                    <a:pt x="f42" y="f34"/>
                    <a:pt x="f42" y="f34"/>
                  </a:cubicBezTo>
                  <a:cubicBezTo>
                    <a:pt x="f10" y="f34"/>
                    <a:pt x="f10" y="f34"/>
                    <a:pt x="f10" y="f34"/>
                  </a:cubicBezTo>
                  <a:cubicBezTo>
                    <a:pt x="f43" y="f34"/>
                    <a:pt x="f44" y="f33"/>
                    <a:pt x="f45" y="f31"/>
                  </a:cubicBezTo>
                  <a:cubicBezTo>
                    <a:pt x="f46" y="f28"/>
                    <a:pt x="f46" y="f28"/>
                    <a:pt x="f46" y="f28"/>
                  </a:cubicBezTo>
                  <a:cubicBezTo>
                    <a:pt x="f42" y="f28"/>
                    <a:pt x="f42" y="f28"/>
                    <a:pt x="f42" y="f28"/>
                  </a:cubicBezTo>
                  <a:cubicBezTo>
                    <a:pt x="f43" y="f23"/>
                    <a:pt x="f43" y="f23"/>
                    <a:pt x="f43" y="f23"/>
                  </a:cubicBezTo>
                  <a:cubicBezTo>
                    <a:pt x="f43" y="f25"/>
                    <a:pt x="f47" y="f27"/>
                    <a:pt x="f48" y="f25"/>
                  </a:cubicBezTo>
                  <a:cubicBezTo>
                    <a:pt x="f8" y="f14"/>
                    <a:pt x="f49" y="f23"/>
                    <a:pt x="f8" y="f9"/>
                  </a:cubicBezTo>
                </a:path>
              </a:pathLst>
            </a:custGeom>
            <a:grp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41" name="Freeform 430">
              <a:extLst>
                <a:ext uri="{FF2B5EF4-FFF2-40B4-BE49-F238E27FC236}">
                  <a16:creationId xmlns:a16="http://schemas.microsoft.com/office/drawing/2014/main" id="{4E85793E-6A08-8607-8AFC-9166FDEAD995}"/>
                </a:ext>
              </a:extLst>
            </p:cNvPr>
            <p:cNvSpPr/>
            <p:nvPr/>
          </p:nvSpPr>
          <p:spPr>
            <a:xfrm>
              <a:off x="5220620" y="3938448"/>
              <a:ext cx="490849" cy="879442"/>
            </a:xfrm>
            <a:custGeom>
              <a:avLst/>
              <a:gdLst>
                <a:gd name="f0" fmla="val 10800000"/>
                <a:gd name="f1" fmla="val 5400000"/>
                <a:gd name="f2" fmla="val 180"/>
                <a:gd name="f3" fmla="val w"/>
                <a:gd name="f4" fmla="val h"/>
                <a:gd name="f5" fmla="val 0"/>
                <a:gd name="f6" fmla="val 951"/>
                <a:gd name="f7" fmla="val 1707"/>
                <a:gd name="f8" fmla="val 941"/>
                <a:gd name="f9" fmla="val 809"/>
                <a:gd name="f10" fmla="val 818"/>
                <a:gd name="f11" fmla="val 185"/>
                <a:gd name="f12" fmla="val 176"/>
                <a:gd name="f13" fmla="val 167"/>
                <a:gd name="f14" fmla="val 792"/>
                <a:gd name="f15" fmla="val 70"/>
                <a:gd name="f16" fmla="val 704"/>
                <a:gd name="f17" fmla="val 598"/>
                <a:gd name="f18" fmla="val 343"/>
                <a:gd name="f19" fmla="val 238"/>
                <a:gd name="f20" fmla="val 149"/>
                <a:gd name="f21" fmla="val 79"/>
                <a:gd name="f22" fmla="val 132"/>
                <a:gd name="f23" fmla="val 9"/>
                <a:gd name="f24" fmla="val 853"/>
                <a:gd name="f25" fmla="val 26"/>
                <a:gd name="f26" fmla="val 897"/>
                <a:gd name="f27" fmla="val 115"/>
                <a:gd name="f28" fmla="val 906"/>
                <a:gd name="f29" fmla="val 880"/>
                <a:gd name="f30" fmla="val 158"/>
                <a:gd name="f31" fmla="val 844"/>
                <a:gd name="f32" fmla="val 422"/>
                <a:gd name="f33" fmla="val 836"/>
                <a:gd name="f34" fmla="val 871"/>
                <a:gd name="f35" fmla="val 1609"/>
                <a:gd name="f36" fmla="val 1662"/>
                <a:gd name="f37" fmla="val 281"/>
                <a:gd name="f38" fmla="val 1706"/>
                <a:gd name="f39" fmla="val 334"/>
                <a:gd name="f40" fmla="val 396"/>
                <a:gd name="f41" fmla="val 440"/>
                <a:gd name="f42" fmla="val 510"/>
                <a:gd name="f43" fmla="val 554"/>
                <a:gd name="f44" fmla="val 607"/>
                <a:gd name="f45" fmla="val 616"/>
                <a:gd name="f46" fmla="val 668"/>
                <a:gd name="f47" fmla="val 712"/>
                <a:gd name="f48" fmla="val 800"/>
                <a:gd name="f49" fmla="val 924"/>
                <a:gd name="f50" fmla="val 950"/>
                <a:gd name="f51" fmla="+- 0 0 -90"/>
                <a:gd name="f52" fmla="*/ f3 1 951"/>
                <a:gd name="f53" fmla="*/ f4 1 1707"/>
                <a:gd name="f54" fmla="val f5"/>
                <a:gd name="f55" fmla="val f6"/>
                <a:gd name="f56" fmla="val f7"/>
                <a:gd name="f57" fmla="*/ f51 f0 1"/>
                <a:gd name="f58" fmla="+- f56 0 f54"/>
                <a:gd name="f59" fmla="+- f55 0 f54"/>
                <a:gd name="f60" fmla="*/ f57 1 f2"/>
                <a:gd name="f61" fmla="*/ f59 1 951"/>
                <a:gd name="f62" fmla="*/ f58 1 1707"/>
                <a:gd name="f63" fmla="*/ 941 f59 1"/>
                <a:gd name="f64" fmla="*/ 809 f58 1"/>
                <a:gd name="f65" fmla="*/ 818 f59 1"/>
                <a:gd name="f66" fmla="*/ 185 f58 1"/>
                <a:gd name="f67" fmla="*/ 167 f58 1"/>
                <a:gd name="f68" fmla="*/ 598 f59 1"/>
                <a:gd name="f69" fmla="*/ 0 f58 1"/>
                <a:gd name="f70" fmla="*/ 343 f59 1"/>
                <a:gd name="f71" fmla="*/ 132 f59 1"/>
                <a:gd name="f72" fmla="*/ 176 f58 1"/>
                <a:gd name="f73" fmla="*/ 9 f59 1"/>
                <a:gd name="f74" fmla="*/ 70 f59 1"/>
                <a:gd name="f75" fmla="*/ 897 f58 1"/>
                <a:gd name="f76" fmla="*/ 158 f59 1"/>
                <a:gd name="f77" fmla="*/ 844 f58 1"/>
                <a:gd name="f78" fmla="*/ 238 f59 1"/>
                <a:gd name="f79" fmla="*/ 422 f58 1"/>
                <a:gd name="f80" fmla="*/ 836 f58 1"/>
                <a:gd name="f81" fmla="*/ 871 f58 1"/>
                <a:gd name="f82" fmla="*/ 1609 f58 1"/>
                <a:gd name="f83" fmla="*/ 334 f59 1"/>
                <a:gd name="f84" fmla="*/ 1706 f58 1"/>
                <a:gd name="f85" fmla="*/ 440 f59 1"/>
                <a:gd name="f86" fmla="*/ 510 f59 1"/>
                <a:gd name="f87" fmla="*/ 607 f59 1"/>
                <a:gd name="f88" fmla="*/ 616 f59 1"/>
                <a:gd name="f89" fmla="*/ 712 f59 1"/>
                <a:gd name="f90" fmla="*/ 440 f58 1"/>
                <a:gd name="f91" fmla="*/ 792 f59 1"/>
                <a:gd name="f92" fmla="*/ 880 f59 1"/>
                <a:gd name="f93" fmla="+- f60 0 f1"/>
                <a:gd name="f94" fmla="*/ f63 1 951"/>
                <a:gd name="f95" fmla="*/ f64 1 1707"/>
                <a:gd name="f96" fmla="*/ f65 1 951"/>
                <a:gd name="f97" fmla="*/ f66 1 1707"/>
                <a:gd name="f98" fmla="*/ f67 1 1707"/>
                <a:gd name="f99" fmla="*/ f68 1 951"/>
                <a:gd name="f100" fmla="*/ f69 1 1707"/>
                <a:gd name="f101" fmla="*/ f70 1 951"/>
                <a:gd name="f102" fmla="*/ f71 1 951"/>
                <a:gd name="f103" fmla="*/ f72 1 1707"/>
                <a:gd name="f104" fmla="*/ f73 1 951"/>
                <a:gd name="f105" fmla="*/ f74 1 951"/>
                <a:gd name="f106" fmla="*/ f75 1 1707"/>
                <a:gd name="f107" fmla="*/ f76 1 951"/>
                <a:gd name="f108" fmla="*/ f77 1 1707"/>
                <a:gd name="f109" fmla="*/ f78 1 951"/>
                <a:gd name="f110" fmla="*/ f79 1 1707"/>
                <a:gd name="f111" fmla="*/ f80 1 1707"/>
                <a:gd name="f112" fmla="*/ f81 1 1707"/>
                <a:gd name="f113" fmla="*/ f82 1 1707"/>
                <a:gd name="f114" fmla="*/ f83 1 951"/>
                <a:gd name="f115" fmla="*/ f84 1 1707"/>
                <a:gd name="f116" fmla="*/ f85 1 951"/>
                <a:gd name="f117" fmla="*/ f86 1 951"/>
                <a:gd name="f118" fmla="*/ f87 1 951"/>
                <a:gd name="f119" fmla="*/ f88 1 951"/>
                <a:gd name="f120" fmla="*/ f89 1 951"/>
                <a:gd name="f121" fmla="*/ f90 1 1707"/>
                <a:gd name="f122" fmla="*/ f91 1 951"/>
                <a:gd name="f123" fmla="*/ f92 1 951"/>
                <a:gd name="f124" fmla="*/ 0 1 f61"/>
                <a:gd name="f125" fmla="*/ f55 1 f61"/>
                <a:gd name="f126" fmla="*/ 0 1 f62"/>
                <a:gd name="f127" fmla="*/ f56 1 f62"/>
                <a:gd name="f128" fmla="*/ f94 1 f61"/>
                <a:gd name="f129" fmla="*/ f95 1 f62"/>
                <a:gd name="f130" fmla="*/ f96 1 f61"/>
                <a:gd name="f131" fmla="*/ f97 1 f62"/>
                <a:gd name="f132" fmla="*/ f98 1 f62"/>
                <a:gd name="f133" fmla="*/ f99 1 f61"/>
                <a:gd name="f134" fmla="*/ f100 1 f62"/>
                <a:gd name="f135" fmla="*/ f101 1 f61"/>
                <a:gd name="f136" fmla="*/ f102 1 f61"/>
                <a:gd name="f137" fmla="*/ f103 1 f62"/>
                <a:gd name="f138" fmla="*/ f104 1 f61"/>
                <a:gd name="f139" fmla="*/ f105 1 f61"/>
                <a:gd name="f140" fmla="*/ f106 1 f62"/>
                <a:gd name="f141" fmla="*/ f107 1 f61"/>
                <a:gd name="f142" fmla="*/ f108 1 f62"/>
                <a:gd name="f143" fmla="*/ f109 1 f61"/>
                <a:gd name="f144" fmla="*/ f110 1 f62"/>
                <a:gd name="f145" fmla="*/ f111 1 f62"/>
                <a:gd name="f146" fmla="*/ f112 1 f62"/>
                <a:gd name="f147" fmla="*/ f113 1 f62"/>
                <a:gd name="f148" fmla="*/ f114 1 f61"/>
                <a:gd name="f149" fmla="*/ f115 1 f62"/>
                <a:gd name="f150" fmla="*/ f116 1 f61"/>
                <a:gd name="f151" fmla="*/ f117 1 f61"/>
                <a:gd name="f152" fmla="*/ f118 1 f61"/>
                <a:gd name="f153" fmla="*/ f119 1 f61"/>
                <a:gd name="f154" fmla="*/ f120 1 f61"/>
                <a:gd name="f155" fmla="*/ f121 1 f62"/>
                <a:gd name="f156" fmla="*/ f122 1 f61"/>
                <a:gd name="f157" fmla="*/ f123 1 f61"/>
                <a:gd name="f158" fmla="*/ f124 f52 1"/>
                <a:gd name="f159" fmla="*/ f125 f52 1"/>
                <a:gd name="f160" fmla="*/ f127 f53 1"/>
                <a:gd name="f161" fmla="*/ f126 f53 1"/>
                <a:gd name="f162" fmla="*/ f128 f52 1"/>
                <a:gd name="f163" fmla="*/ f129 f53 1"/>
                <a:gd name="f164" fmla="*/ f130 f52 1"/>
                <a:gd name="f165" fmla="*/ f131 f53 1"/>
                <a:gd name="f166" fmla="*/ f132 f53 1"/>
                <a:gd name="f167" fmla="*/ f133 f52 1"/>
                <a:gd name="f168" fmla="*/ f134 f53 1"/>
                <a:gd name="f169" fmla="*/ f135 f52 1"/>
                <a:gd name="f170" fmla="*/ f136 f52 1"/>
                <a:gd name="f171" fmla="*/ f137 f53 1"/>
                <a:gd name="f172" fmla="*/ f138 f52 1"/>
                <a:gd name="f173" fmla="*/ f139 f52 1"/>
                <a:gd name="f174" fmla="*/ f140 f53 1"/>
                <a:gd name="f175" fmla="*/ f141 f52 1"/>
                <a:gd name="f176" fmla="*/ f142 f53 1"/>
                <a:gd name="f177" fmla="*/ f143 f52 1"/>
                <a:gd name="f178" fmla="*/ f144 f53 1"/>
                <a:gd name="f179" fmla="*/ f145 f53 1"/>
                <a:gd name="f180" fmla="*/ f146 f53 1"/>
                <a:gd name="f181" fmla="*/ f147 f53 1"/>
                <a:gd name="f182" fmla="*/ f148 f52 1"/>
                <a:gd name="f183" fmla="*/ f149 f53 1"/>
                <a:gd name="f184" fmla="*/ f150 f52 1"/>
                <a:gd name="f185" fmla="*/ f151 f52 1"/>
                <a:gd name="f186" fmla="*/ f152 f52 1"/>
                <a:gd name="f187" fmla="*/ f153 f52 1"/>
                <a:gd name="f188" fmla="*/ f154 f52 1"/>
                <a:gd name="f189" fmla="*/ f155 f53 1"/>
                <a:gd name="f190" fmla="*/ f156 f52 1"/>
                <a:gd name="f191" fmla="*/ f157 f52 1"/>
              </a:gdLst>
              <a:ahLst/>
              <a:cxnLst>
                <a:cxn ang="3cd4">
                  <a:pos x="hc" y="t"/>
                </a:cxn>
                <a:cxn ang="0">
                  <a:pos x="r" y="vc"/>
                </a:cxn>
                <a:cxn ang="cd4">
                  <a:pos x="hc" y="b"/>
                </a:cxn>
                <a:cxn ang="cd2">
                  <a:pos x="l" y="vc"/>
                </a:cxn>
                <a:cxn ang="f93">
                  <a:pos x="f162" y="f163"/>
                </a:cxn>
                <a:cxn ang="f93">
                  <a:pos x="f162" y="f163"/>
                </a:cxn>
                <a:cxn ang="f93">
                  <a:pos x="f164" y="f165"/>
                </a:cxn>
                <a:cxn ang="f93">
                  <a:pos x="f164" y="f166"/>
                </a:cxn>
                <a:cxn ang="f93">
                  <a:pos x="f167" y="f168"/>
                </a:cxn>
                <a:cxn ang="f93">
                  <a:pos x="f169" y="f168"/>
                </a:cxn>
                <a:cxn ang="f93">
                  <a:pos x="f170" y="f171"/>
                </a:cxn>
                <a:cxn ang="f93">
                  <a:pos x="f170" y="f165"/>
                </a:cxn>
                <a:cxn ang="f93">
                  <a:pos x="f172" y="f163"/>
                </a:cxn>
                <a:cxn ang="f93">
                  <a:pos x="f173" y="f174"/>
                </a:cxn>
                <a:cxn ang="f93">
                  <a:pos x="f173" y="f174"/>
                </a:cxn>
                <a:cxn ang="f93">
                  <a:pos x="f175" y="f176"/>
                </a:cxn>
                <a:cxn ang="f93">
                  <a:pos x="f177" y="f178"/>
                </a:cxn>
                <a:cxn ang="f93">
                  <a:pos x="f177" y="f179"/>
                </a:cxn>
                <a:cxn ang="f93">
                  <a:pos x="f177" y="f180"/>
                </a:cxn>
                <a:cxn ang="f93">
                  <a:pos x="f177" y="f181"/>
                </a:cxn>
                <a:cxn ang="f93">
                  <a:pos x="f182" y="f183"/>
                </a:cxn>
                <a:cxn ang="f93">
                  <a:pos x="f169" y="f183"/>
                </a:cxn>
                <a:cxn ang="f93">
                  <a:pos x="f184" y="f181"/>
                </a:cxn>
                <a:cxn ang="f93">
                  <a:pos x="f184" y="f180"/>
                </a:cxn>
                <a:cxn ang="f93">
                  <a:pos x="f185" y="f180"/>
                </a:cxn>
                <a:cxn ang="f93">
                  <a:pos x="f185" y="f181"/>
                </a:cxn>
                <a:cxn ang="f93">
                  <a:pos x="f186" y="f183"/>
                </a:cxn>
                <a:cxn ang="f93">
                  <a:pos x="f187" y="f183"/>
                </a:cxn>
                <a:cxn ang="f93">
                  <a:pos x="f188" y="f181"/>
                </a:cxn>
                <a:cxn ang="f93">
                  <a:pos x="f188" y="f180"/>
                </a:cxn>
                <a:cxn ang="f93">
                  <a:pos x="f188" y="f179"/>
                </a:cxn>
                <a:cxn ang="f93">
                  <a:pos x="f188" y="f189"/>
                </a:cxn>
                <a:cxn ang="f93">
                  <a:pos x="f190" y="f176"/>
                </a:cxn>
                <a:cxn ang="f93">
                  <a:pos x="f191" y="f174"/>
                </a:cxn>
                <a:cxn ang="f93">
                  <a:pos x="f162" y="f163"/>
                </a:cxn>
              </a:cxnLst>
              <a:rect l="f158" t="f161" r="f159" b="f160"/>
              <a:pathLst>
                <a:path w="951" h="1707">
                  <a:moveTo>
                    <a:pt x="f8" y="f9"/>
                  </a:moveTo>
                  <a:lnTo>
                    <a:pt x="f8" y="f9"/>
                  </a:lnTo>
                  <a:cubicBezTo>
                    <a:pt x="f10" y="f11"/>
                    <a:pt x="f10" y="f11"/>
                    <a:pt x="f10" y="f11"/>
                  </a:cubicBezTo>
                  <a:cubicBezTo>
                    <a:pt x="f10" y="f12"/>
                    <a:pt x="f10" y="f12"/>
                    <a:pt x="f10" y="f13"/>
                  </a:cubicBezTo>
                  <a:cubicBezTo>
                    <a:pt x="f14" y="f15"/>
                    <a:pt x="f16" y="f5"/>
                    <a:pt x="f17" y="f5"/>
                  </a:cubicBezTo>
                  <a:cubicBezTo>
                    <a:pt x="f18" y="f5"/>
                    <a:pt x="f18" y="f5"/>
                    <a:pt x="f18" y="f5"/>
                  </a:cubicBezTo>
                  <a:cubicBezTo>
                    <a:pt x="f19" y="f5"/>
                    <a:pt x="f20" y="f21"/>
                    <a:pt x="f22" y="f12"/>
                  </a:cubicBezTo>
                  <a:cubicBezTo>
                    <a:pt x="f22" y="f12"/>
                    <a:pt x="f22" y="f12"/>
                    <a:pt x="f22" y="f11"/>
                  </a:cubicBezTo>
                  <a:cubicBezTo>
                    <a:pt x="f23" y="f9"/>
                    <a:pt x="f23" y="f9"/>
                    <a:pt x="f23" y="f9"/>
                  </a:cubicBezTo>
                  <a:cubicBezTo>
                    <a:pt x="f5" y="f24"/>
                    <a:pt x="f25" y="f26"/>
                    <a:pt x="f15" y="f26"/>
                  </a:cubicBezTo>
                  <a:lnTo>
                    <a:pt x="f15" y="f26"/>
                  </a:lnTo>
                  <a:cubicBezTo>
                    <a:pt x="f27" y="f28"/>
                    <a:pt x="f20" y="f29"/>
                    <a:pt x="f30" y="f31"/>
                  </a:cubicBezTo>
                  <a:cubicBezTo>
                    <a:pt x="f19" y="f32"/>
                    <a:pt x="f19" y="f32"/>
                    <a:pt x="f19" y="f32"/>
                  </a:cubicBezTo>
                  <a:cubicBezTo>
                    <a:pt x="f19" y="f33"/>
                    <a:pt x="f19" y="f33"/>
                    <a:pt x="f19" y="f33"/>
                  </a:cubicBezTo>
                  <a:cubicBezTo>
                    <a:pt x="f19" y="f34"/>
                    <a:pt x="f19" y="f34"/>
                    <a:pt x="f19" y="f34"/>
                  </a:cubicBezTo>
                  <a:cubicBezTo>
                    <a:pt x="f19" y="f35"/>
                    <a:pt x="f19" y="f35"/>
                    <a:pt x="f19" y="f35"/>
                  </a:cubicBezTo>
                  <a:cubicBezTo>
                    <a:pt x="f19" y="f36"/>
                    <a:pt x="f37" y="f38"/>
                    <a:pt x="f39" y="f38"/>
                  </a:cubicBezTo>
                  <a:cubicBezTo>
                    <a:pt x="f18" y="f38"/>
                    <a:pt x="f18" y="f38"/>
                    <a:pt x="f18" y="f38"/>
                  </a:cubicBezTo>
                  <a:cubicBezTo>
                    <a:pt x="f40" y="f38"/>
                    <a:pt x="f41" y="f36"/>
                    <a:pt x="f41" y="f35"/>
                  </a:cubicBezTo>
                  <a:cubicBezTo>
                    <a:pt x="f41" y="f34"/>
                    <a:pt x="f41" y="f34"/>
                    <a:pt x="f41" y="f34"/>
                  </a:cubicBezTo>
                  <a:cubicBezTo>
                    <a:pt x="f42" y="f34"/>
                    <a:pt x="f42" y="f34"/>
                    <a:pt x="f42" y="f34"/>
                  </a:cubicBezTo>
                  <a:cubicBezTo>
                    <a:pt x="f42" y="f35"/>
                    <a:pt x="f42" y="f35"/>
                    <a:pt x="f42" y="f35"/>
                  </a:cubicBezTo>
                  <a:cubicBezTo>
                    <a:pt x="f42" y="f36"/>
                    <a:pt x="f43" y="f38"/>
                    <a:pt x="f44" y="f38"/>
                  </a:cubicBezTo>
                  <a:cubicBezTo>
                    <a:pt x="f45" y="f38"/>
                    <a:pt x="f45" y="f38"/>
                    <a:pt x="f45" y="f38"/>
                  </a:cubicBezTo>
                  <a:cubicBezTo>
                    <a:pt x="f46" y="f38"/>
                    <a:pt x="f47" y="f36"/>
                    <a:pt x="f47" y="f35"/>
                  </a:cubicBezTo>
                  <a:cubicBezTo>
                    <a:pt x="f47" y="f34"/>
                    <a:pt x="f47" y="f34"/>
                    <a:pt x="f47" y="f34"/>
                  </a:cubicBezTo>
                  <a:cubicBezTo>
                    <a:pt x="f47" y="f33"/>
                    <a:pt x="f47" y="f33"/>
                    <a:pt x="f47" y="f33"/>
                  </a:cubicBezTo>
                  <a:cubicBezTo>
                    <a:pt x="f47" y="f41"/>
                    <a:pt x="f47" y="f41"/>
                    <a:pt x="f47" y="f41"/>
                  </a:cubicBezTo>
                  <a:cubicBezTo>
                    <a:pt x="f14" y="f31"/>
                    <a:pt x="f14" y="f31"/>
                    <a:pt x="f14" y="f31"/>
                  </a:cubicBezTo>
                  <a:cubicBezTo>
                    <a:pt x="f48" y="f29"/>
                    <a:pt x="f33" y="f28"/>
                    <a:pt x="f29" y="f26"/>
                  </a:cubicBezTo>
                  <a:cubicBezTo>
                    <a:pt x="f49" y="f26"/>
                    <a:pt x="f50" y="f24"/>
                    <a:pt x="f8" y="f9"/>
                  </a:cubicBezTo>
                </a:path>
              </a:pathLst>
            </a:custGeom>
            <a:grp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42" name="Freeform 431">
              <a:extLst>
                <a:ext uri="{FF2B5EF4-FFF2-40B4-BE49-F238E27FC236}">
                  <a16:creationId xmlns:a16="http://schemas.microsoft.com/office/drawing/2014/main" id="{2C74949B-F2DE-C5F1-5565-6AB63F2C69D9}"/>
                </a:ext>
              </a:extLst>
            </p:cNvPr>
            <p:cNvSpPr/>
            <p:nvPr/>
          </p:nvSpPr>
          <p:spPr>
            <a:xfrm>
              <a:off x="5361520" y="3706657"/>
              <a:ext cx="204523" cy="204523"/>
            </a:xfrm>
            <a:custGeom>
              <a:avLst/>
              <a:gdLst>
                <a:gd name="f0" fmla="val 10800000"/>
                <a:gd name="f1" fmla="val 5400000"/>
                <a:gd name="f2" fmla="val 180"/>
                <a:gd name="f3" fmla="val w"/>
                <a:gd name="f4" fmla="val h"/>
                <a:gd name="f5" fmla="val 0"/>
                <a:gd name="f6" fmla="val 396"/>
                <a:gd name="f7" fmla="val 397"/>
                <a:gd name="f8" fmla="val 202"/>
                <a:gd name="f9" fmla="val 308"/>
                <a:gd name="f10" fmla="val 395"/>
                <a:gd name="f11" fmla="val 203"/>
                <a:gd name="f12" fmla="val 88"/>
                <a:gd name="f13" fmla="+- 0 0 -90"/>
                <a:gd name="f14" fmla="*/ f3 1 396"/>
                <a:gd name="f15" fmla="*/ f4 1 397"/>
                <a:gd name="f16" fmla="val f5"/>
                <a:gd name="f17" fmla="val f6"/>
                <a:gd name="f18" fmla="val f7"/>
                <a:gd name="f19" fmla="*/ f13 f0 1"/>
                <a:gd name="f20" fmla="+- f18 0 f16"/>
                <a:gd name="f21" fmla="+- f17 0 f16"/>
                <a:gd name="f22" fmla="*/ f19 1 f2"/>
                <a:gd name="f23" fmla="*/ f21 1 396"/>
                <a:gd name="f24" fmla="*/ f20 1 397"/>
                <a:gd name="f25" fmla="*/ 202 f21 1"/>
                <a:gd name="f26" fmla="*/ 396 f20 1"/>
                <a:gd name="f27" fmla="*/ 395 f21 1"/>
                <a:gd name="f28" fmla="*/ 203 f20 1"/>
                <a:gd name="f29" fmla="*/ 0 f20 1"/>
                <a:gd name="f30" fmla="*/ 0 f21 1"/>
                <a:gd name="f31" fmla="+- f22 0 f1"/>
                <a:gd name="f32" fmla="*/ f25 1 396"/>
                <a:gd name="f33" fmla="*/ f26 1 397"/>
                <a:gd name="f34" fmla="*/ f27 1 396"/>
                <a:gd name="f35" fmla="*/ f28 1 397"/>
                <a:gd name="f36" fmla="*/ f29 1 397"/>
                <a:gd name="f37" fmla="*/ f30 1 396"/>
                <a:gd name="f38" fmla="*/ 0 1 f23"/>
                <a:gd name="f39" fmla="*/ f17 1 f23"/>
                <a:gd name="f40" fmla="*/ 0 1 f24"/>
                <a:gd name="f41" fmla="*/ f18 1 f24"/>
                <a:gd name="f42" fmla="*/ f32 1 f23"/>
                <a:gd name="f43" fmla="*/ f33 1 f24"/>
                <a:gd name="f44" fmla="*/ f34 1 f23"/>
                <a:gd name="f45" fmla="*/ f35 1 f24"/>
                <a:gd name="f46" fmla="*/ f36 1 f24"/>
                <a:gd name="f47" fmla="*/ f37 1 f23"/>
                <a:gd name="f48" fmla="*/ f38 f14 1"/>
                <a:gd name="f49" fmla="*/ f39 f14 1"/>
                <a:gd name="f50" fmla="*/ f41 f15 1"/>
                <a:gd name="f51" fmla="*/ f40 f15 1"/>
                <a:gd name="f52" fmla="*/ f42 f14 1"/>
                <a:gd name="f53" fmla="*/ f43 f15 1"/>
                <a:gd name="f54" fmla="*/ f44 f14 1"/>
                <a:gd name="f55" fmla="*/ f45 f15 1"/>
                <a:gd name="f56" fmla="*/ f46 f15 1"/>
                <a:gd name="f57" fmla="*/ f47 f14 1"/>
              </a:gdLst>
              <a:ahLst/>
              <a:cxnLst>
                <a:cxn ang="3cd4">
                  <a:pos x="hc" y="t"/>
                </a:cxn>
                <a:cxn ang="0">
                  <a:pos x="r" y="vc"/>
                </a:cxn>
                <a:cxn ang="cd4">
                  <a:pos x="hc" y="b"/>
                </a:cxn>
                <a:cxn ang="cd2">
                  <a:pos x="l" y="vc"/>
                </a:cxn>
                <a:cxn ang="f31">
                  <a:pos x="f52" y="f53"/>
                </a:cxn>
                <a:cxn ang="f31">
                  <a:pos x="f52" y="f53"/>
                </a:cxn>
                <a:cxn ang="f31">
                  <a:pos x="f54" y="f55"/>
                </a:cxn>
                <a:cxn ang="f31">
                  <a:pos x="f52" y="f56"/>
                </a:cxn>
                <a:cxn ang="f31">
                  <a:pos x="f57" y="f55"/>
                </a:cxn>
                <a:cxn ang="f31">
                  <a:pos x="f52" y="f53"/>
                </a:cxn>
              </a:cxnLst>
              <a:rect l="f48" t="f51" r="f49" b="f50"/>
              <a:pathLst>
                <a:path w="396" h="397">
                  <a:moveTo>
                    <a:pt x="f8" y="f6"/>
                  </a:moveTo>
                  <a:lnTo>
                    <a:pt x="f8" y="f6"/>
                  </a:lnTo>
                  <a:cubicBezTo>
                    <a:pt x="f9" y="f6"/>
                    <a:pt x="f10" y="f9"/>
                    <a:pt x="f10" y="f11"/>
                  </a:cubicBezTo>
                  <a:cubicBezTo>
                    <a:pt x="f10" y="f12"/>
                    <a:pt x="f9" y="f5"/>
                    <a:pt x="f8" y="f5"/>
                  </a:cubicBezTo>
                  <a:cubicBezTo>
                    <a:pt x="f12" y="f5"/>
                    <a:pt x="f5" y="f12"/>
                    <a:pt x="f5" y="f11"/>
                  </a:cubicBezTo>
                  <a:cubicBezTo>
                    <a:pt x="f5" y="f9"/>
                    <a:pt x="f12" y="f6"/>
                    <a:pt x="f8" y="f6"/>
                  </a:cubicBezTo>
                </a:path>
              </a:pathLst>
            </a:custGeom>
            <a:grp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grpSp>
      <p:sp>
        <p:nvSpPr>
          <p:cNvPr id="43" name="Freeform 433">
            <a:extLst>
              <a:ext uri="{FF2B5EF4-FFF2-40B4-BE49-F238E27FC236}">
                <a16:creationId xmlns:a16="http://schemas.microsoft.com/office/drawing/2014/main" id="{B3CF15A1-C4AE-7AC9-B51C-D4E772D04AB6}"/>
              </a:ext>
            </a:extLst>
          </p:cNvPr>
          <p:cNvSpPr/>
          <p:nvPr/>
        </p:nvSpPr>
        <p:spPr>
          <a:xfrm>
            <a:off x="7604223" y="1858152"/>
            <a:ext cx="277236" cy="318147"/>
          </a:xfrm>
          <a:custGeom>
            <a:avLst/>
            <a:gdLst>
              <a:gd name="f0" fmla="val 10800000"/>
              <a:gd name="f1" fmla="val 5400000"/>
              <a:gd name="f2" fmla="val 180"/>
              <a:gd name="f3" fmla="val w"/>
              <a:gd name="f4" fmla="val h"/>
              <a:gd name="f5" fmla="val 0"/>
              <a:gd name="f6" fmla="val 538"/>
              <a:gd name="f7" fmla="val 617"/>
              <a:gd name="f8" fmla="val 528"/>
              <a:gd name="f9" fmla="val 607"/>
              <a:gd name="f10" fmla="val 598"/>
              <a:gd name="f11" fmla="val 537"/>
              <a:gd name="f12" fmla="val 589"/>
              <a:gd name="f13" fmla="val 580"/>
              <a:gd name="f14" fmla="val 291"/>
              <a:gd name="f15" fmla="val 17"/>
              <a:gd name="f16" fmla="val 9"/>
              <a:gd name="f17" fmla="val 282"/>
              <a:gd name="f18" fmla="val 273"/>
              <a:gd name="f19" fmla="val 264"/>
              <a:gd name="f20" fmla="val 255"/>
              <a:gd name="f21" fmla="val 247"/>
              <a:gd name="f22" fmla="val 18"/>
              <a:gd name="f23" fmla="val 616"/>
              <a:gd name="f24" fmla="val 27"/>
              <a:gd name="f25" fmla="val 36"/>
              <a:gd name="f26" fmla="val 457"/>
              <a:gd name="f27" fmla="val 502"/>
              <a:gd name="f28" fmla="val 510"/>
              <a:gd name="f29" fmla="val 519"/>
              <a:gd name="f30" fmla="val 413"/>
              <a:gd name="f31" fmla="val 80"/>
              <a:gd name="f32" fmla="val 536"/>
              <a:gd name="f33" fmla="val 79"/>
              <a:gd name="f34" fmla="val 458"/>
              <a:gd name="f35" fmla="+- 0 0 -90"/>
              <a:gd name="f36" fmla="*/ f3 1 538"/>
              <a:gd name="f37" fmla="*/ f4 1 617"/>
              <a:gd name="f38" fmla="val f5"/>
              <a:gd name="f39" fmla="val f6"/>
              <a:gd name="f40" fmla="val f7"/>
              <a:gd name="f41" fmla="*/ f35 f0 1"/>
              <a:gd name="f42" fmla="+- f40 0 f38"/>
              <a:gd name="f43" fmla="+- f39 0 f38"/>
              <a:gd name="f44" fmla="*/ f41 1 f2"/>
              <a:gd name="f45" fmla="*/ f43 1 538"/>
              <a:gd name="f46" fmla="*/ f42 1 617"/>
              <a:gd name="f47" fmla="*/ 528 f43 1"/>
              <a:gd name="f48" fmla="*/ 607 f42 1"/>
              <a:gd name="f49" fmla="*/ 537 f43 1"/>
              <a:gd name="f50" fmla="*/ 598 f42 1"/>
              <a:gd name="f51" fmla="*/ 589 f42 1"/>
              <a:gd name="f52" fmla="*/ 580 f42 1"/>
              <a:gd name="f53" fmla="*/ 291 f43 1"/>
              <a:gd name="f54" fmla="*/ 17 f42 1"/>
              <a:gd name="f55" fmla="*/ 282 f43 1"/>
              <a:gd name="f56" fmla="*/ 9 f42 1"/>
              <a:gd name="f57" fmla="*/ 273 f43 1"/>
              <a:gd name="f58" fmla="*/ 0 f42 1"/>
              <a:gd name="f59" fmla="*/ 264 f43 1"/>
              <a:gd name="f60" fmla="*/ 255 f43 1"/>
              <a:gd name="f61" fmla="*/ 247 f43 1"/>
              <a:gd name="f62" fmla="*/ 9 f43 1"/>
              <a:gd name="f63" fmla="*/ 0 f43 1"/>
              <a:gd name="f64" fmla="*/ 18 f43 1"/>
              <a:gd name="f65" fmla="*/ 616 f42 1"/>
              <a:gd name="f66" fmla="*/ 27 f43 1"/>
              <a:gd name="f67" fmla="*/ 36 f43 1"/>
              <a:gd name="f68" fmla="*/ 457 f42 1"/>
              <a:gd name="f69" fmla="*/ 502 f43 1"/>
              <a:gd name="f70" fmla="*/ 510 f43 1"/>
              <a:gd name="f71" fmla="*/ 519 f43 1"/>
              <a:gd name="f72" fmla="*/ 413 f42 1"/>
              <a:gd name="f73" fmla="*/ 80 f43 1"/>
              <a:gd name="f74" fmla="*/ 536 f42 1"/>
              <a:gd name="f75" fmla="+- f44 0 f1"/>
              <a:gd name="f76" fmla="*/ f47 1 538"/>
              <a:gd name="f77" fmla="*/ f48 1 617"/>
              <a:gd name="f78" fmla="*/ f49 1 538"/>
              <a:gd name="f79" fmla="*/ f50 1 617"/>
              <a:gd name="f80" fmla="*/ f51 1 617"/>
              <a:gd name="f81" fmla="*/ f52 1 617"/>
              <a:gd name="f82" fmla="*/ f53 1 538"/>
              <a:gd name="f83" fmla="*/ f54 1 617"/>
              <a:gd name="f84" fmla="*/ f55 1 538"/>
              <a:gd name="f85" fmla="*/ f56 1 617"/>
              <a:gd name="f86" fmla="*/ f57 1 538"/>
              <a:gd name="f87" fmla="*/ f58 1 617"/>
              <a:gd name="f88" fmla="*/ f59 1 538"/>
              <a:gd name="f89" fmla="*/ f60 1 538"/>
              <a:gd name="f90" fmla="*/ f61 1 538"/>
              <a:gd name="f91" fmla="*/ f62 1 538"/>
              <a:gd name="f92" fmla="*/ f63 1 538"/>
              <a:gd name="f93" fmla="*/ f64 1 538"/>
              <a:gd name="f94" fmla="*/ f65 1 617"/>
              <a:gd name="f95" fmla="*/ f66 1 538"/>
              <a:gd name="f96" fmla="*/ f67 1 538"/>
              <a:gd name="f97" fmla="*/ f68 1 617"/>
              <a:gd name="f98" fmla="*/ f69 1 538"/>
              <a:gd name="f99" fmla="*/ f70 1 538"/>
              <a:gd name="f100" fmla="*/ f71 1 538"/>
              <a:gd name="f101" fmla="*/ f72 1 617"/>
              <a:gd name="f102" fmla="*/ f73 1 538"/>
              <a:gd name="f103" fmla="*/ f74 1 617"/>
              <a:gd name="f104" fmla="*/ 0 1 f45"/>
              <a:gd name="f105" fmla="*/ f39 1 f45"/>
              <a:gd name="f106" fmla="*/ 0 1 f46"/>
              <a:gd name="f107" fmla="*/ f40 1 f46"/>
              <a:gd name="f108" fmla="*/ f76 1 f45"/>
              <a:gd name="f109" fmla="*/ f77 1 f46"/>
              <a:gd name="f110" fmla="*/ f78 1 f45"/>
              <a:gd name="f111" fmla="*/ f79 1 f46"/>
              <a:gd name="f112" fmla="*/ f80 1 f46"/>
              <a:gd name="f113" fmla="*/ f81 1 f46"/>
              <a:gd name="f114" fmla="*/ f82 1 f45"/>
              <a:gd name="f115" fmla="*/ f83 1 f46"/>
              <a:gd name="f116" fmla="*/ f84 1 f45"/>
              <a:gd name="f117" fmla="*/ f85 1 f46"/>
              <a:gd name="f118" fmla="*/ f86 1 f45"/>
              <a:gd name="f119" fmla="*/ f87 1 f46"/>
              <a:gd name="f120" fmla="*/ f88 1 f45"/>
              <a:gd name="f121" fmla="*/ f89 1 f45"/>
              <a:gd name="f122" fmla="*/ f90 1 f45"/>
              <a:gd name="f123" fmla="*/ f91 1 f45"/>
              <a:gd name="f124" fmla="*/ f92 1 f45"/>
              <a:gd name="f125" fmla="*/ f93 1 f45"/>
              <a:gd name="f126" fmla="*/ f94 1 f46"/>
              <a:gd name="f127" fmla="*/ f95 1 f45"/>
              <a:gd name="f128" fmla="*/ f96 1 f45"/>
              <a:gd name="f129" fmla="*/ f97 1 f46"/>
              <a:gd name="f130" fmla="*/ f98 1 f45"/>
              <a:gd name="f131" fmla="*/ f99 1 f45"/>
              <a:gd name="f132" fmla="*/ f100 1 f45"/>
              <a:gd name="f133" fmla="*/ f101 1 f46"/>
              <a:gd name="f134" fmla="*/ f102 1 f45"/>
              <a:gd name="f135" fmla="*/ f103 1 f46"/>
              <a:gd name="f136" fmla="*/ f104 f36 1"/>
              <a:gd name="f137" fmla="*/ f105 f36 1"/>
              <a:gd name="f138" fmla="*/ f107 f37 1"/>
              <a:gd name="f139" fmla="*/ f106 f37 1"/>
              <a:gd name="f140" fmla="*/ f108 f36 1"/>
              <a:gd name="f141" fmla="*/ f109 f37 1"/>
              <a:gd name="f142" fmla="*/ f110 f36 1"/>
              <a:gd name="f143" fmla="*/ f111 f37 1"/>
              <a:gd name="f144" fmla="*/ f112 f37 1"/>
              <a:gd name="f145" fmla="*/ f113 f37 1"/>
              <a:gd name="f146" fmla="*/ f114 f36 1"/>
              <a:gd name="f147" fmla="*/ f115 f37 1"/>
              <a:gd name="f148" fmla="*/ f116 f36 1"/>
              <a:gd name="f149" fmla="*/ f117 f37 1"/>
              <a:gd name="f150" fmla="*/ f118 f36 1"/>
              <a:gd name="f151" fmla="*/ f119 f37 1"/>
              <a:gd name="f152" fmla="*/ f120 f36 1"/>
              <a:gd name="f153" fmla="*/ f121 f36 1"/>
              <a:gd name="f154" fmla="*/ f122 f36 1"/>
              <a:gd name="f155" fmla="*/ f123 f36 1"/>
              <a:gd name="f156" fmla="*/ f124 f36 1"/>
              <a:gd name="f157" fmla="*/ f125 f36 1"/>
              <a:gd name="f158" fmla="*/ f126 f37 1"/>
              <a:gd name="f159" fmla="*/ f127 f36 1"/>
              <a:gd name="f160" fmla="*/ f128 f36 1"/>
              <a:gd name="f161" fmla="*/ f129 f37 1"/>
              <a:gd name="f162" fmla="*/ f130 f36 1"/>
              <a:gd name="f163" fmla="*/ f131 f36 1"/>
              <a:gd name="f164" fmla="*/ f132 f36 1"/>
              <a:gd name="f165" fmla="*/ f133 f37 1"/>
              <a:gd name="f166" fmla="*/ f134 f36 1"/>
              <a:gd name="f167" fmla="*/ f135 f37 1"/>
            </a:gdLst>
            <a:ahLst/>
            <a:cxnLst>
              <a:cxn ang="3cd4">
                <a:pos x="hc" y="t"/>
              </a:cxn>
              <a:cxn ang="0">
                <a:pos x="r" y="vc"/>
              </a:cxn>
              <a:cxn ang="cd4">
                <a:pos x="hc" y="b"/>
              </a:cxn>
              <a:cxn ang="cd2">
                <a:pos x="l" y="vc"/>
              </a:cxn>
              <a:cxn ang="f75">
                <a:pos x="f140" y="f141"/>
              </a:cxn>
              <a:cxn ang="f75">
                <a:pos x="f140" y="f141"/>
              </a:cxn>
              <a:cxn ang="f75">
                <a:pos x="f142" y="f143"/>
              </a:cxn>
              <a:cxn ang="f75">
                <a:pos x="f142" y="f144"/>
              </a:cxn>
              <a:cxn ang="f75">
                <a:pos x="f142" y="f144"/>
              </a:cxn>
              <a:cxn ang="f75">
                <a:pos x="f140" y="f145"/>
              </a:cxn>
              <a:cxn ang="f75">
                <a:pos x="f146" y="f147"/>
              </a:cxn>
              <a:cxn ang="f75">
                <a:pos x="f146" y="f147"/>
              </a:cxn>
              <a:cxn ang="f75">
                <a:pos x="f148" y="f149"/>
              </a:cxn>
              <a:cxn ang="f75">
                <a:pos x="f148" y="f149"/>
              </a:cxn>
              <a:cxn ang="f75">
                <a:pos x="f148" y="f149"/>
              </a:cxn>
              <a:cxn ang="f75">
                <a:pos x="f148" y="f149"/>
              </a:cxn>
              <a:cxn ang="f75">
                <a:pos x="f150" y="f151"/>
              </a:cxn>
              <a:cxn ang="f75">
                <a:pos x="f150" y="f151"/>
              </a:cxn>
              <a:cxn ang="f75">
                <a:pos x="f150" y="f151"/>
              </a:cxn>
              <a:cxn ang="f75">
                <a:pos x="f152" y="f151"/>
              </a:cxn>
              <a:cxn ang="f75">
                <a:pos x="f152" y="f151"/>
              </a:cxn>
              <a:cxn ang="f75">
                <a:pos x="f152" y="f149"/>
              </a:cxn>
              <a:cxn ang="f75">
                <a:pos x="f153" y="f149"/>
              </a:cxn>
              <a:cxn ang="f75">
                <a:pos x="f153" y="f149"/>
              </a:cxn>
              <a:cxn ang="f75">
                <a:pos x="f153" y="f149"/>
              </a:cxn>
              <a:cxn ang="f75">
                <a:pos x="f154" y="f147"/>
              </a:cxn>
              <a:cxn ang="f75">
                <a:pos x="f154" y="f147"/>
              </a:cxn>
              <a:cxn ang="f75">
                <a:pos x="f155" y="f145"/>
              </a:cxn>
              <a:cxn ang="f75">
                <a:pos x="f155" y="f144"/>
              </a:cxn>
              <a:cxn ang="f75">
                <a:pos x="f156" y="f144"/>
              </a:cxn>
              <a:cxn ang="f75">
                <a:pos x="f156" y="f143"/>
              </a:cxn>
              <a:cxn ang="f75">
                <a:pos x="f155" y="f143"/>
              </a:cxn>
              <a:cxn ang="f75">
                <a:pos x="f155" y="f143"/>
              </a:cxn>
              <a:cxn ang="f75">
                <a:pos x="f155" y="f141"/>
              </a:cxn>
              <a:cxn ang="f75">
                <a:pos x="f155" y="f141"/>
              </a:cxn>
              <a:cxn ang="f75">
                <a:pos x="f155" y="f141"/>
              </a:cxn>
              <a:cxn ang="f75">
                <a:pos x="f157" y="f158"/>
              </a:cxn>
              <a:cxn ang="f75">
                <a:pos x="f157" y="f158"/>
              </a:cxn>
              <a:cxn ang="f75">
                <a:pos x="f157" y="f158"/>
              </a:cxn>
              <a:cxn ang="f75">
                <a:pos x="f159" y="f158"/>
              </a:cxn>
              <a:cxn ang="f75">
                <a:pos x="f159" y="f158"/>
              </a:cxn>
              <a:cxn ang="f75">
                <a:pos x="f160" y="f158"/>
              </a:cxn>
              <a:cxn ang="f75">
                <a:pos x="f150" y="f161"/>
              </a:cxn>
              <a:cxn ang="f75">
                <a:pos x="f162" y="f158"/>
              </a:cxn>
              <a:cxn ang="f75">
                <a:pos x="f163" y="f158"/>
              </a:cxn>
              <a:cxn ang="f75">
                <a:pos x="f163" y="f158"/>
              </a:cxn>
              <a:cxn ang="f75">
                <a:pos x="f164" y="f158"/>
              </a:cxn>
              <a:cxn ang="f75">
                <a:pos x="f164" y="f158"/>
              </a:cxn>
              <a:cxn ang="f75">
                <a:pos x="f164" y="f158"/>
              </a:cxn>
              <a:cxn ang="f75">
                <a:pos x="f148" y="f165"/>
              </a:cxn>
              <a:cxn ang="f75">
                <a:pos x="f148" y="f165"/>
              </a:cxn>
              <a:cxn ang="f75">
                <a:pos x="f148" y="f165"/>
              </a:cxn>
              <a:cxn ang="f75">
                <a:pos x="f150" y="f165"/>
              </a:cxn>
              <a:cxn ang="f75">
                <a:pos x="f150" y="f165"/>
              </a:cxn>
              <a:cxn ang="f75">
                <a:pos x="f150" y="f165"/>
              </a:cxn>
              <a:cxn ang="f75">
                <a:pos x="f152" y="f165"/>
              </a:cxn>
              <a:cxn ang="f75">
                <a:pos x="f152" y="f165"/>
              </a:cxn>
              <a:cxn ang="f75">
                <a:pos x="f152" y="f165"/>
              </a:cxn>
              <a:cxn ang="f75">
                <a:pos x="f153" y="f165"/>
              </a:cxn>
              <a:cxn ang="f75">
                <a:pos x="f166" y="f167"/>
              </a:cxn>
              <a:cxn ang="f75">
                <a:pos x="f148" y="f165"/>
              </a:cxn>
            </a:cxnLst>
            <a:rect l="f136" t="f139" r="f137" b="f138"/>
            <a:pathLst>
              <a:path w="538" h="617">
                <a:moveTo>
                  <a:pt x="f8" y="f9"/>
                </a:moveTo>
                <a:lnTo>
                  <a:pt x="f8" y="f9"/>
                </a:lnTo>
                <a:lnTo>
                  <a:pt x="f8" y="f9"/>
                </a:lnTo>
                <a:lnTo>
                  <a:pt x="f8" y="f9"/>
                </a:lnTo>
                <a:lnTo>
                  <a:pt x="f8" y="f9"/>
                </a:lnTo>
                <a:lnTo>
                  <a:pt x="f8" y="f9"/>
                </a:lnTo>
                <a:cubicBezTo>
                  <a:pt x="f8" y="f10"/>
                  <a:pt x="f8" y="f10"/>
                  <a:pt x="f8" y="f10"/>
                </a:cubicBezTo>
                <a:cubicBezTo>
                  <a:pt x="f11" y="f10"/>
                  <a:pt x="f11" y="f10"/>
                  <a:pt x="f11" y="f10"/>
                </a:cubicBezTo>
                <a:lnTo>
                  <a:pt x="f11" y="f10"/>
                </a:lnTo>
                <a:lnTo>
                  <a:pt x="f11" y="f10"/>
                </a:lnTo>
                <a:lnTo>
                  <a:pt x="f11" y="f10"/>
                </a:lnTo>
                <a:cubicBezTo>
                  <a:pt x="f11" y="f10"/>
                  <a:pt x="f11" y="f10"/>
                  <a:pt x="f11" y="f12"/>
                </a:cubicBezTo>
                <a:lnTo>
                  <a:pt x="f11" y="f12"/>
                </a:lnTo>
                <a:lnTo>
                  <a:pt x="f11" y="f12"/>
                </a:lnTo>
                <a:lnTo>
                  <a:pt x="f11" y="f12"/>
                </a:lnTo>
                <a:lnTo>
                  <a:pt x="f11" y="f12"/>
                </a:lnTo>
                <a:lnTo>
                  <a:pt x="f11" y="f12"/>
                </a:lnTo>
                <a:cubicBezTo>
                  <a:pt x="f11" y="f13"/>
                  <a:pt x="f8" y="f13"/>
                  <a:pt x="f8" y="f13"/>
                </a:cubicBezTo>
                <a:lnTo>
                  <a:pt x="f8" y="f13"/>
                </a:lnTo>
                <a:cubicBezTo>
                  <a:pt x="f14" y="f15"/>
                  <a:pt x="f14" y="f15"/>
                  <a:pt x="f14" y="f15"/>
                </a:cubicBezTo>
                <a:lnTo>
                  <a:pt x="f14" y="f15"/>
                </a:lnTo>
                <a:lnTo>
                  <a:pt x="f14" y="f15"/>
                </a:lnTo>
                <a:lnTo>
                  <a:pt x="f14" y="f15"/>
                </a:lnTo>
                <a:lnTo>
                  <a:pt x="f14" y="f15"/>
                </a:lnTo>
                <a:cubicBezTo>
                  <a:pt x="f14" y="f16"/>
                  <a:pt x="f14" y="f16"/>
                  <a:pt x="f14" y="f16"/>
                </a:cubicBezTo>
                <a:lnTo>
                  <a:pt x="f14" y="f16"/>
                </a:lnTo>
                <a:cubicBezTo>
                  <a:pt x="f14" y="f16"/>
                  <a:pt x="f14" y="f16"/>
                  <a:pt x="f17" y="f16"/>
                </a:cubicBezTo>
                <a:lnTo>
                  <a:pt x="f17" y="f16"/>
                </a:lnTo>
                <a:lnTo>
                  <a:pt x="f17" y="f16"/>
                </a:lnTo>
                <a:lnTo>
                  <a:pt x="f17" y="f16"/>
                </a:lnTo>
                <a:lnTo>
                  <a:pt x="f17" y="f16"/>
                </a:lnTo>
                <a:lnTo>
                  <a:pt x="f17" y="f16"/>
                </a:lnTo>
                <a:lnTo>
                  <a:pt x="f17" y="f16"/>
                </a:lnTo>
                <a:lnTo>
                  <a:pt x="f17" y="f16"/>
                </a:lnTo>
                <a:lnTo>
                  <a:pt x="f17" y="f16"/>
                </a:lnTo>
                <a:lnTo>
                  <a:pt x="f17" y="f16"/>
                </a:lnTo>
                <a:lnTo>
                  <a:pt x="f17" y="f16"/>
                </a:lnTo>
                <a:lnTo>
                  <a:pt x="f18" y="f16"/>
                </a:lnTo>
                <a:lnTo>
                  <a:pt x="f18" y="f5"/>
                </a:lnTo>
                <a:lnTo>
                  <a:pt x="f18" y="f5"/>
                </a:lnTo>
                <a:lnTo>
                  <a:pt x="f18" y="f5"/>
                </a:lnTo>
                <a:lnTo>
                  <a:pt x="f18" y="f5"/>
                </a:lnTo>
                <a:lnTo>
                  <a:pt x="f18" y="f5"/>
                </a:lnTo>
                <a:lnTo>
                  <a:pt x="f18" y="f5"/>
                </a:lnTo>
                <a:lnTo>
                  <a:pt x="f18" y="f5"/>
                </a:lnTo>
                <a:cubicBezTo>
                  <a:pt x="f18" y="f5"/>
                  <a:pt x="f18" y="f5"/>
                  <a:pt x="f19" y="f5"/>
                </a:cubicBezTo>
                <a:lnTo>
                  <a:pt x="f19" y="f5"/>
                </a:lnTo>
                <a:lnTo>
                  <a:pt x="f19" y="f5"/>
                </a:lnTo>
                <a:lnTo>
                  <a:pt x="f19" y="f5"/>
                </a:lnTo>
                <a:lnTo>
                  <a:pt x="f19" y="f5"/>
                </a:lnTo>
                <a:lnTo>
                  <a:pt x="f19" y="f5"/>
                </a:lnTo>
                <a:lnTo>
                  <a:pt x="f19" y="f16"/>
                </a:lnTo>
                <a:lnTo>
                  <a:pt x="f19" y="f16"/>
                </a:lnTo>
                <a:lnTo>
                  <a:pt x="f19" y="f16"/>
                </a:lnTo>
                <a:lnTo>
                  <a:pt x="f19" y="f16"/>
                </a:lnTo>
                <a:cubicBezTo>
                  <a:pt x="f20" y="f16"/>
                  <a:pt x="f20" y="f16"/>
                  <a:pt x="f20" y="f16"/>
                </a:cubicBezTo>
                <a:lnTo>
                  <a:pt x="f20" y="f16"/>
                </a:lnTo>
                <a:lnTo>
                  <a:pt x="f20" y="f16"/>
                </a:lnTo>
                <a:lnTo>
                  <a:pt x="f20" y="f16"/>
                </a:lnTo>
                <a:lnTo>
                  <a:pt x="f20" y="f16"/>
                </a:lnTo>
                <a:lnTo>
                  <a:pt x="f20" y="f16"/>
                </a:lnTo>
                <a:lnTo>
                  <a:pt x="f20" y="f16"/>
                </a:lnTo>
                <a:lnTo>
                  <a:pt x="f20" y="f16"/>
                </a:lnTo>
                <a:lnTo>
                  <a:pt x="f20" y="f16"/>
                </a:lnTo>
                <a:lnTo>
                  <a:pt x="f20" y="f16"/>
                </a:lnTo>
                <a:cubicBezTo>
                  <a:pt x="f20" y="f16"/>
                  <a:pt x="f20" y="f16"/>
                  <a:pt x="f21" y="f15"/>
                </a:cubicBezTo>
                <a:lnTo>
                  <a:pt x="f21" y="f15"/>
                </a:lnTo>
                <a:lnTo>
                  <a:pt x="f21" y="f15"/>
                </a:lnTo>
                <a:lnTo>
                  <a:pt x="f21" y="f15"/>
                </a:lnTo>
                <a:lnTo>
                  <a:pt x="f21" y="f15"/>
                </a:lnTo>
                <a:cubicBezTo>
                  <a:pt x="f16" y="f13"/>
                  <a:pt x="f16" y="f13"/>
                  <a:pt x="f16" y="f13"/>
                </a:cubicBezTo>
                <a:lnTo>
                  <a:pt x="f16" y="f13"/>
                </a:lnTo>
                <a:cubicBezTo>
                  <a:pt x="f16" y="f13"/>
                  <a:pt x="f16" y="f13"/>
                  <a:pt x="f16" y="f12"/>
                </a:cubicBezTo>
                <a:lnTo>
                  <a:pt x="f16" y="f12"/>
                </a:lnTo>
                <a:lnTo>
                  <a:pt x="f16" y="f12"/>
                </a:lnTo>
                <a:cubicBezTo>
                  <a:pt x="f16" y="f12"/>
                  <a:pt x="f16" y="f12"/>
                  <a:pt x="f5" y="f12"/>
                </a:cubicBezTo>
                <a:lnTo>
                  <a:pt x="f5" y="f12"/>
                </a:lnTo>
                <a:lnTo>
                  <a:pt x="f5" y="f12"/>
                </a:lnTo>
                <a:lnTo>
                  <a:pt x="f5" y="f12"/>
                </a:lnTo>
                <a:lnTo>
                  <a:pt x="f5" y="f12"/>
                </a:lnTo>
                <a:cubicBezTo>
                  <a:pt x="f5" y="f10"/>
                  <a:pt x="f5" y="f10"/>
                  <a:pt x="f5" y="f10"/>
                </a:cubicBezTo>
                <a:lnTo>
                  <a:pt x="f5" y="f10"/>
                </a:lnTo>
                <a:cubicBezTo>
                  <a:pt x="f16" y="f10"/>
                  <a:pt x="f16" y="f10"/>
                  <a:pt x="f16" y="f10"/>
                </a:cubicBezTo>
                <a:lnTo>
                  <a:pt x="f16" y="f10"/>
                </a:lnTo>
                <a:lnTo>
                  <a:pt x="f16" y="f10"/>
                </a:lnTo>
                <a:lnTo>
                  <a:pt x="f16" y="f10"/>
                </a:lnTo>
                <a:lnTo>
                  <a:pt x="f16" y="f10"/>
                </a:lnTo>
                <a:lnTo>
                  <a:pt x="f16" y="f9"/>
                </a:lnTo>
                <a:lnTo>
                  <a:pt x="f16" y="f9"/>
                </a:lnTo>
                <a:lnTo>
                  <a:pt x="f16" y="f9"/>
                </a:lnTo>
                <a:lnTo>
                  <a:pt x="f16" y="f9"/>
                </a:lnTo>
                <a:lnTo>
                  <a:pt x="f16" y="f9"/>
                </a:lnTo>
                <a:lnTo>
                  <a:pt x="f16" y="f9"/>
                </a:lnTo>
                <a:lnTo>
                  <a:pt x="f16" y="f9"/>
                </a:lnTo>
                <a:lnTo>
                  <a:pt x="f16" y="f9"/>
                </a:lnTo>
                <a:lnTo>
                  <a:pt x="f16" y="f9"/>
                </a:lnTo>
                <a:lnTo>
                  <a:pt x="f16" y="f9"/>
                </a:lnTo>
                <a:cubicBezTo>
                  <a:pt x="f22" y="f9"/>
                  <a:pt x="f22" y="f9"/>
                  <a:pt x="f22" y="f23"/>
                </a:cubicBezTo>
                <a:lnTo>
                  <a:pt x="f22" y="f23"/>
                </a:lnTo>
                <a:lnTo>
                  <a:pt x="f22" y="f23"/>
                </a:lnTo>
                <a:lnTo>
                  <a:pt x="f22" y="f23"/>
                </a:lnTo>
                <a:lnTo>
                  <a:pt x="f22" y="f23"/>
                </a:lnTo>
                <a:lnTo>
                  <a:pt x="f22" y="f23"/>
                </a:lnTo>
                <a:lnTo>
                  <a:pt x="f22" y="f23"/>
                </a:lnTo>
                <a:lnTo>
                  <a:pt x="f22" y="f23"/>
                </a:lnTo>
                <a:cubicBezTo>
                  <a:pt x="f24" y="f23"/>
                  <a:pt x="f24" y="f23"/>
                  <a:pt x="f24" y="f23"/>
                </a:cubicBezTo>
                <a:lnTo>
                  <a:pt x="f24" y="f23"/>
                </a:lnTo>
                <a:lnTo>
                  <a:pt x="f24" y="f23"/>
                </a:lnTo>
                <a:lnTo>
                  <a:pt x="f24" y="f23"/>
                </a:lnTo>
                <a:lnTo>
                  <a:pt x="f24" y="f23"/>
                </a:lnTo>
                <a:lnTo>
                  <a:pt x="f24" y="f23"/>
                </a:lnTo>
                <a:cubicBezTo>
                  <a:pt x="f25" y="f23"/>
                  <a:pt x="f25" y="f23"/>
                  <a:pt x="f25" y="f23"/>
                </a:cubicBezTo>
                <a:lnTo>
                  <a:pt x="f25" y="f23"/>
                </a:lnTo>
                <a:lnTo>
                  <a:pt x="f25" y="f23"/>
                </a:lnTo>
                <a:cubicBezTo>
                  <a:pt x="f25" y="f23"/>
                  <a:pt x="f25" y="f23"/>
                  <a:pt x="f25" y="f9"/>
                </a:cubicBezTo>
                <a:lnTo>
                  <a:pt x="f25" y="f9"/>
                </a:lnTo>
                <a:cubicBezTo>
                  <a:pt x="f18" y="f26"/>
                  <a:pt x="f18" y="f26"/>
                  <a:pt x="f18" y="f26"/>
                </a:cubicBezTo>
                <a:cubicBezTo>
                  <a:pt x="f27" y="f9"/>
                  <a:pt x="f27" y="f9"/>
                  <a:pt x="f27" y="f9"/>
                </a:cubicBezTo>
                <a:lnTo>
                  <a:pt x="f27" y="f9"/>
                </a:lnTo>
                <a:cubicBezTo>
                  <a:pt x="f27" y="f23"/>
                  <a:pt x="f27" y="f23"/>
                  <a:pt x="f27" y="f23"/>
                </a:cubicBezTo>
                <a:lnTo>
                  <a:pt x="f27" y="f23"/>
                </a:lnTo>
                <a:lnTo>
                  <a:pt x="f27" y="f23"/>
                </a:lnTo>
                <a:lnTo>
                  <a:pt x="f28" y="f23"/>
                </a:lnTo>
                <a:lnTo>
                  <a:pt x="f28" y="f23"/>
                </a:lnTo>
                <a:lnTo>
                  <a:pt x="f28" y="f23"/>
                </a:lnTo>
                <a:lnTo>
                  <a:pt x="f28" y="f23"/>
                </a:lnTo>
                <a:lnTo>
                  <a:pt x="f28" y="f23"/>
                </a:lnTo>
                <a:lnTo>
                  <a:pt x="f29" y="f23"/>
                </a:lnTo>
                <a:lnTo>
                  <a:pt x="f29" y="f23"/>
                </a:lnTo>
                <a:lnTo>
                  <a:pt x="f29" y="f23"/>
                </a:lnTo>
                <a:lnTo>
                  <a:pt x="f29" y="f23"/>
                </a:lnTo>
                <a:lnTo>
                  <a:pt x="f29" y="f23"/>
                </a:lnTo>
                <a:lnTo>
                  <a:pt x="f29" y="f23"/>
                </a:lnTo>
                <a:lnTo>
                  <a:pt x="f29" y="f23"/>
                </a:lnTo>
                <a:lnTo>
                  <a:pt x="f29" y="f23"/>
                </a:lnTo>
                <a:lnTo>
                  <a:pt x="f29" y="f23"/>
                </a:lnTo>
                <a:cubicBezTo>
                  <a:pt x="f8" y="f23"/>
                  <a:pt x="f8" y="f9"/>
                  <a:pt x="f8" y="f9"/>
                </a:cubicBezTo>
                <a:close/>
                <a:moveTo>
                  <a:pt x="f17" y="f30"/>
                </a:moveTo>
                <a:lnTo>
                  <a:pt x="f17" y="f30"/>
                </a:lnTo>
                <a:lnTo>
                  <a:pt x="f17" y="f30"/>
                </a:lnTo>
                <a:lnTo>
                  <a:pt x="f17" y="f30"/>
                </a:lnTo>
                <a:lnTo>
                  <a:pt x="f17" y="f30"/>
                </a:lnTo>
                <a:lnTo>
                  <a:pt x="f17" y="f30"/>
                </a:lnTo>
                <a:lnTo>
                  <a:pt x="f17" y="f30"/>
                </a:lnTo>
                <a:lnTo>
                  <a:pt x="f17" y="f30"/>
                </a:lnTo>
                <a:cubicBezTo>
                  <a:pt x="f17" y="f30"/>
                  <a:pt x="f17" y="f30"/>
                  <a:pt x="f18" y="f30"/>
                </a:cubicBezTo>
                <a:lnTo>
                  <a:pt x="f18" y="f30"/>
                </a:lnTo>
                <a:lnTo>
                  <a:pt x="f18" y="f30"/>
                </a:lnTo>
                <a:lnTo>
                  <a:pt x="f18" y="f30"/>
                </a:lnTo>
                <a:lnTo>
                  <a:pt x="f18" y="f30"/>
                </a:lnTo>
                <a:lnTo>
                  <a:pt x="f18" y="f30"/>
                </a:lnTo>
                <a:lnTo>
                  <a:pt x="f18" y="f30"/>
                </a:lnTo>
                <a:lnTo>
                  <a:pt x="f18" y="f30"/>
                </a:lnTo>
                <a:lnTo>
                  <a:pt x="f18" y="f30"/>
                </a:lnTo>
                <a:cubicBezTo>
                  <a:pt x="f19" y="f30"/>
                  <a:pt x="f19" y="f30"/>
                  <a:pt x="f19" y="f30"/>
                </a:cubicBezTo>
                <a:lnTo>
                  <a:pt x="f19" y="f30"/>
                </a:lnTo>
                <a:lnTo>
                  <a:pt x="f19" y="f30"/>
                </a:lnTo>
                <a:lnTo>
                  <a:pt x="f19" y="f30"/>
                </a:lnTo>
                <a:lnTo>
                  <a:pt x="f19" y="f30"/>
                </a:lnTo>
                <a:lnTo>
                  <a:pt x="f19" y="f30"/>
                </a:lnTo>
                <a:lnTo>
                  <a:pt x="f19" y="f30"/>
                </a:lnTo>
                <a:lnTo>
                  <a:pt x="f19" y="f30"/>
                </a:lnTo>
                <a:lnTo>
                  <a:pt x="f20" y="f30"/>
                </a:lnTo>
                <a:lnTo>
                  <a:pt x="f20" y="f30"/>
                </a:lnTo>
                <a:lnTo>
                  <a:pt x="f20" y="f30"/>
                </a:lnTo>
                <a:lnTo>
                  <a:pt x="f20" y="f30"/>
                </a:lnTo>
                <a:lnTo>
                  <a:pt x="f20" y="f30"/>
                </a:lnTo>
                <a:cubicBezTo>
                  <a:pt x="f31" y="f32"/>
                  <a:pt x="f31" y="f32"/>
                  <a:pt x="f31" y="f32"/>
                </a:cubicBezTo>
                <a:cubicBezTo>
                  <a:pt x="f18" y="f33"/>
                  <a:pt x="f18" y="f33"/>
                  <a:pt x="f18" y="f33"/>
                </a:cubicBezTo>
                <a:cubicBezTo>
                  <a:pt x="f34" y="f32"/>
                  <a:pt x="f34" y="f32"/>
                  <a:pt x="f34" y="f32"/>
                </a:cubicBezTo>
                <a:lnTo>
                  <a:pt x="f17" y="f30"/>
                </a:lnTo>
                <a:close/>
              </a:path>
            </a:pathLst>
          </a:custGeom>
          <a:solidFill>
            <a:srgbClr val="FFFFFF"/>
          </a:solid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grpSp>
        <p:nvGrpSpPr>
          <p:cNvPr id="44" name="Group 49">
            <a:extLst>
              <a:ext uri="{FF2B5EF4-FFF2-40B4-BE49-F238E27FC236}">
                <a16:creationId xmlns:a16="http://schemas.microsoft.com/office/drawing/2014/main" id="{2D847ABB-1174-FC22-8D97-D4B73FF29148}"/>
              </a:ext>
            </a:extLst>
          </p:cNvPr>
          <p:cNvGrpSpPr/>
          <p:nvPr/>
        </p:nvGrpSpPr>
        <p:grpSpPr>
          <a:xfrm>
            <a:off x="3300170" y="2616674"/>
            <a:ext cx="227246" cy="359048"/>
            <a:chOff x="3300170" y="2616674"/>
            <a:chExt cx="227246" cy="359048"/>
          </a:xfrm>
        </p:grpSpPr>
        <p:sp>
          <p:nvSpPr>
            <p:cNvPr id="45" name="Freeform 436">
              <a:extLst>
                <a:ext uri="{FF2B5EF4-FFF2-40B4-BE49-F238E27FC236}">
                  <a16:creationId xmlns:a16="http://schemas.microsoft.com/office/drawing/2014/main" id="{87FD7AD6-2DFC-71AD-205B-219A236428EC}"/>
                </a:ext>
              </a:extLst>
            </p:cNvPr>
            <p:cNvSpPr/>
            <p:nvPr/>
          </p:nvSpPr>
          <p:spPr>
            <a:xfrm>
              <a:off x="3300170" y="2616674"/>
              <a:ext cx="227246" cy="359048"/>
            </a:xfrm>
            <a:custGeom>
              <a:avLst/>
              <a:gdLst>
                <a:gd name="f0" fmla="val 10800000"/>
                <a:gd name="f1" fmla="val 5400000"/>
                <a:gd name="f2" fmla="val 180"/>
                <a:gd name="f3" fmla="val w"/>
                <a:gd name="f4" fmla="val h"/>
                <a:gd name="f5" fmla="val 0"/>
                <a:gd name="f6" fmla="val 441"/>
                <a:gd name="f7" fmla="val 696"/>
                <a:gd name="f8" fmla="val 220"/>
                <a:gd name="f9" fmla="val 695"/>
                <a:gd name="f10" fmla="val 212"/>
                <a:gd name="f11" fmla="val 687"/>
                <a:gd name="f12" fmla="val 203"/>
                <a:gd name="f13" fmla="val 150"/>
                <a:gd name="f14" fmla="val 599"/>
                <a:gd name="f15" fmla="val 106"/>
                <a:gd name="f16" fmla="val 502"/>
                <a:gd name="f17" fmla="val 36"/>
                <a:gd name="f18" fmla="val 370"/>
                <a:gd name="f19" fmla="val 273"/>
                <a:gd name="f20" fmla="val 97"/>
                <a:gd name="f21" fmla="val 343"/>
                <a:gd name="f22" fmla="val 440"/>
                <a:gd name="f23" fmla="val 405"/>
                <a:gd name="f24" fmla="val 291"/>
                <a:gd name="f25" fmla="val 247"/>
                <a:gd name="f26" fmla="val 238"/>
                <a:gd name="f27" fmla="val 229"/>
                <a:gd name="f28" fmla="val 44"/>
                <a:gd name="f29" fmla="val 123"/>
                <a:gd name="f30" fmla="val 124"/>
                <a:gd name="f31" fmla="val 255"/>
                <a:gd name="f32" fmla="val 62"/>
                <a:gd name="f33" fmla="val 326"/>
                <a:gd name="f34" fmla="val 141"/>
                <a:gd name="f35" fmla="val 484"/>
                <a:gd name="f36" fmla="val 176"/>
                <a:gd name="f37" fmla="val 546"/>
                <a:gd name="f38" fmla="val 625"/>
                <a:gd name="f39" fmla="val 299"/>
                <a:gd name="f40" fmla="val 378"/>
                <a:gd name="f41" fmla="val 396"/>
                <a:gd name="f42" fmla="val 317"/>
                <a:gd name="f43" fmla="+- 0 0 -90"/>
                <a:gd name="f44" fmla="*/ f3 1 441"/>
                <a:gd name="f45" fmla="*/ f4 1 696"/>
                <a:gd name="f46" fmla="val f5"/>
                <a:gd name="f47" fmla="val f6"/>
                <a:gd name="f48" fmla="val f7"/>
                <a:gd name="f49" fmla="*/ f43 f0 1"/>
                <a:gd name="f50" fmla="+- f48 0 f46"/>
                <a:gd name="f51" fmla="+- f47 0 f46"/>
                <a:gd name="f52" fmla="*/ f49 1 f2"/>
                <a:gd name="f53" fmla="*/ f51 1 441"/>
                <a:gd name="f54" fmla="*/ f50 1 696"/>
                <a:gd name="f55" fmla="*/ 220 f51 1"/>
                <a:gd name="f56" fmla="*/ 695 f50 1"/>
                <a:gd name="f57" fmla="*/ 203 f51 1"/>
                <a:gd name="f58" fmla="*/ 687 f50 1"/>
                <a:gd name="f59" fmla="*/ 106 f51 1"/>
                <a:gd name="f60" fmla="*/ 502 f50 1"/>
                <a:gd name="f61" fmla="*/ 0 f51 1"/>
                <a:gd name="f62" fmla="*/ 220 f50 1"/>
                <a:gd name="f63" fmla="*/ 0 f50 1"/>
                <a:gd name="f64" fmla="*/ 440 f51 1"/>
                <a:gd name="f65" fmla="*/ 343 f51 1"/>
                <a:gd name="f66" fmla="*/ 238 f51 1"/>
                <a:gd name="f67" fmla="*/ 44 f50 1"/>
                <a:gd name="f68" fmla="*/ 44 f51 1"/>
                <a:gd name="f69" fmla="*/ 141 f51 1"/>
                <a:gd name="f70" fmla="*/ 484 f50 1"/>
                <a:gd name="f71" fmla="*/ 625 f50 1"/>
                <a:gd name="f72" fmla="*/ 299 f51 1"/>
                <a:gd name="f73" fmla="*/ 396 f51 1"/>
                <a:gd name="f74" fmla="+- f52 0 f1"/>
                <a:gd name="f75" fmla="*/ f55 1 441"/>
                <a:gd name="f76" fmla="*/ f56 1 696"/>
                <a:gd name="f77" fmla="*/ f57 1 441"/>
                <a:gd name="f78" fmla="*/ f58 1 696"/>
                <a:gd name="f79" fmla="*/ f59 1 441"/>
                <a:gd name="f80" fmla="*/ f60 1 696"/>
                <a:gd name="f81" fmla="*/ f61 1 441"/>
                <a:gd name="f82" fmla="*/ f62 1 696"/>
                <a:gd name="f83" fmla="*/ f63 1 696"/>
                <a:gd name="f84" fmla="*/ f64 1 441"/>
                <a:gd name="f85" fmla="*/ f65 1 441"/>
                <a:gd name="f86" fmla="*/ f66 1 441"/>
                <a:gd name="f87" fmla="*/ f67 1 696"/>
                <a:gd name="f88" fmla="*/ f68 1 441"/>
                <a:gd name="f89" fmla="*/ f69 1 441"/>
                <a:gd name="f90" fmla="*/ f70 1 696"/>
                <a:gd name="f91" fmla="*/ f71 1 696"/>
                <a:gd name="f92" fmla="*/ f72 1 441"/>
                <a:gd name="f93" fmla="*/ f73 1 441"/>
                <a:gd name="f94" fmla="*/ 0 1 f53"/>
                <a:gd name="f95" fmla="*/ f47 1 f53"/>
                <a:gd name="f96" fmla="*/ 0 1 f54"/>
                <a:gd name="f97" fmla="*/ f48 1 f54"/>
                <a:gd name="f98" fmla="*/ f75 1 f53"/>
                <a:gd name="f99" fmla="*/ f76 1 f54"/>
                <a:gd name="f100" fmla="*/ f77 1 f53"/>
                <a:gd name="f101" fmla="*/ f78 1 f54"/>
                <a:gd name="f102" fmla="*/ f79 1 f53"/>
                <a:gd name="f103" fmla="*/ f80 1 f54"/>
                <a:gd name="f104" fmla="*/ f81 1 f53"/>
                <a:gd name="f105" fmla="*/ f82 1 f54"/>
                <a:gd name="f106" fmla="*/ f83 1 f54"/>
                <a:gd name="f107" fmla="*/ f84 1 f53"/>
                <a:gd name="f108" fmla="*/ f85 1 f53"/>
                <a:gd name="f109" fmla="*/ f86 1 f53"/>
                <a:gd name="f110" fmla="*/ f87 1 f54"/>
                <a:gd name="f111" fmla="*/ f88 1 f53"/>
                <a:gd name="f112" fmla="*/ f89 1 f53"/>
                <a:gd name="f113" fmla="*/ f90 1 f54"/>
                <a:gd name="f114" fmla="*/ f91 1 f54"/>
                <a:gd name="f115" fmla="*/ f92 1 f53"/>
                <a:gd name="f116" fmla="*/ f93 1 f53"/>
                <a:gd name="f117" fmla="*/ f94 f44 1"/>
                <a:gd name="f118" fmla="*/ f95 f44 1"/>
                <a:gd name="f119" fmla="*/ f97 f45 1"/>
                <a:gd name="f120" fmla="*/ f96 f45 1"/>
                <a:gd name="f121" fmla="*/ f98 f44 1"/>
                <a:gd name="f122" fmla="*/ f99 f45 1"/>
                <a:gd name="f123" fmla="*/ f100 f44 1"/>
                <a:gd name="f124" fmla="*/ f101 f45 1"/>
                <a:gd name="f125" fmla="*/ f102 f44 1"/>
                <a:gd name="f126" fmla="*/ f103 f45 1"/>
                <a:gd name="f127" fmla="*/ f104 f44 1"/>
                <a:gd name="f128" fmla="*/ f105 f45 1"/>
                <a:gd name="f129" fmla="*/ f106 f45 1"/>
                <a:gd name="f130" fmla="*/ f107 f44 1"/>
                <a:gd name="f131" fmla="*/ f108 f44 1"/>
                <a:gd name="f132" fmla="*/ f109 f44 1"/>
                <a:gd name="f133" fmla="*/ f110 f45 1"/>
                <a:gd name="f134" fmla="*/ f111 f44 1"/>
                <a:gd name="f135" fmla="*/ f112 f44 1"/>
                <a:gd name="f136" fmla="*/ f113 f45 1"/>
                <a:gd name="f137" fmla="*/ f114 f45 1"/>
                <a:gd name="f138" fmla="*/ f115 f44 1"/>
                <a:gd name="f139" fmla="*/ f116 f44 1"/>
              </a:gdLst>
              <a:ahLst/>
              <a:cxnLst>
                <a:cxn ang="3cd4">
                  <a:pos x="hc" y="t"/>
                </a:cxn>
                <a:cxn ang="0">
                  <a:pos x="r" y="vc"/>
                </a:cxn>
                <a:cxn ang="cd4">
                  <a:pos x="hc" y="b"/>
                </a:cxn>
                <a:cxn ang="cd2">
                  <a:pos x="l" y="vc"/>
                </a:cxn>
                <a:cxn ang="f74">
                  <a:pos x="f121" y="f122"/>
                </a:cxn>
                <a:cxn ang="f74">
                  <a:pos x="f121" y="f122"/>
                </a:cxn>
                <a:cxn ang="f74">
                  <a:pos x="f123" y="f124"/>
                </a:cxn>
                <a:cxn ang="f74">
                  <a:pos x="f125" y="f126"/>
                </a:cxn>
                <a:cxn ang="f74">
                  <a:pos x="f127" y="f128"/>
                </a:cxn>
                <a:cxn ang="f74">
                  <a:pos x="f121" y="f129"/>
                </a:cxn>
                <a:cxn ang="f74">
                  <a:pos x="f130" y="f128"/>
                </a:cxn>
                <a:cxn ang="f74">
                  <a:pos x="f131" y="f126"/>
                </a:cxn>
                <a:cxn ang="f74">
                  <a:pos x="f132" y="f124"/>
                </a:cxn>
                <a:cxn ang="f74">
                  <a:pos x="f121" y="f122"/>
                </a:cxn>
                <a:cxn ang="f74">
                  <a:pos x="f121" y="f133"/>
                </a:cxn>
                <a:cxn ang="f74">
                  <a:pos x="f121" y="f133"/>
                </a:cxn>
                <a:cxn ang="f74">
                  <a:pos x="f134" y="f128"/>
                </a:cxn>
                <a:cxn ang="f74">
                  <a:pos x="f135" y="f136"/>
                </a:cxn>
                <a:cxn ang="f74">
                  <a:pos x="f121" y="f137"/>
                </a:cxn>
                <a:cxn ang="f74">
                  <a:pos x="f138" y="f136"/>
                </a:cxn>
                <a:cxn ang="f74">
                  <a:pos x="f139" y="f128"/>
                </a:cxn>
                <a:cxn ang="f74">
                  <a:pos x="f121" y="f133"/>
                </a:cxn>
              </a:cxnLst>
              <a:rect l="f117" t="f120" r="f118" b="f119"/>
              <a:pathLst>
                <a:path w="441" h="696">
                  <a:moveTo>
                    <a:pt x="f8" y="f9"/>
                  </a:moveTo>
                  <a:lnTo>
                    <a:pt x="f8" y="f9"/>
                  </a:lnTo>
                  <a:cubicBezTo>
                    <a:pt x="f10" y="f9"/>
                    <a:pt x="f10" y="f11"/>
                    <a:pt x="f12" y="f11"/>
                  </a:cubicBezTo>
                  <a:cubicBezTo>
                    <a:pt x="f12" y="f11"/>
                    <a:pt x="f13" y="f14"/>
                    <a:pt x="f15" y="f16"/>
                  </a:cubicBezTo>
                  <a:cubicBezTo>
                    <a:pt x="f17" y="f18"/>
                    <a:pt x="f5" y="f19"/>
                    <a:pt x="f5" y="f8"/>
                  </a:cubicBezTo>
                  <a:cubicBezTo>
                    <a:pt x="f5" y="f20"/>
                    <a:pt x="f20" y="f5"/>
                    <a:pt x="f8" y="f5"/>
                  </a:cubicBezTo>
                  <a:cubicBezTo>
                    <a:pt x="f21" y="f5"/>
                    <a:pt x="f22" y="f20"/>
                    <a:pt x="f22" y="f8"/>
                  </a:cubicBezTo>
                  <a:cubicBezTo>
                    <a:pt x="f22" y="f19"/>
                    <a:pt x="f23" y="f18"/>
                    <a:pt x="f21" y="f16"/>
                  </a:cubicBezTo>
                  <a:cubicBezTo>
                    <a:pt x="f24" y="f14"/>
                    <a:pt x="f25" y="f11"/>
                    <a:pt x="f26" y="f11"/>
                  </a:cubicBezTo>
                  <a:cubicBezTo>
                    <a:pt x="f26" y="f11"/>
                    <a:pt x="f27" y="f9"/>
                    <a:pt x="f8" y="f9"/>
                  </a:cubicBezTo>
                  <a:close/>
                  <a:moveTo>
                    <a:pt x="f8" y="f28"/>
                  </a:moveTo>
                  <a:lnTo>
                    <a:pt x="f8" y="f28"/>
                  </a:lnTo>
                  <a:cubicBezTo>
                    <a:pt x="f29" y="f28"/>
                    <a:pt x="f28" y="f30"/>
                    <a:pt x="f28" y="f8"/>
                  </a:cubicBezTo>
                  <a:cubicBezTo>
                    <a:pt x="f28" y="f31"/>
                    <a:pt x="f32" y="f33"/>
                    <a:pt x="f34" y="f35"/>
                  </a:cubicBezTo>
                  <a:cubicBezTo>
                    <a:pt x="f36" y="f37"/>
                    <a:pt x="f12" y="f14"/>
                    <a:pt x="f8" y="f38"/>
                  </a:cubicBezTo>
                  <a:cubicBezTo>
                    <a:pt x="f26" y="f14"/>
                    <a:pt x="f19" y="f37"/>
                    <a:pt x="f39" y="f35"/>
                  </a:cubicBezTo>
                  <a:cubicBezTo>
                    <a:pt x="f40" y="f33"/>
                    <a:pt x="f41" y="f31"/>
                    <a:pt x="f41" y="f8"/>
                  </a:cubicBezTo>
                  <a:cubicBezTo>
                    <a:pt x="f41" y="f30"/>
                    <a:pt x="f42" y="f28"/>
                    <a:pt x="f8" y="f28"/>
                  </a:cubicBezTo>
                  <a:close/>
                </a:path>
              </a:pathLst>
            </a:custGeom>
            <a:solidFill>
              <a:srgbClr val="FFFFFF"/>
            </a:solid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46" name="Freeform 437">
              <a:extLst>
                <a:ext uri="{FF2B5EF4-FFF2-40B4-BE49-F238E27FC236}">
                  <a16:creationId xmlns:a16="http://schemas.microsoft.com/office/drawing/2014/main" id="{87AEDCEB-CE11-6390-9882-2E7D12DFC3AA}"/>
                </a:ext>
              </a:extLst>
            </p:cNvPr>
            <p:cNvSpPr/>
            <p:nvPr/>
          </p:nvSpPr>
          <p:spPr>
            <a:xfrm>
              <a:off x="3359249" y="2675753"/>
              <a:ext cx="109078" cy="104534"/>
            </a:xfrm>
            <a:custGeom>
              <a:avLst/>
              <a:gdLst>
                <a:gd name="f0" fmla="val 10800000"/>
                <a:gd name="f1" fmla="val 5400000"/>
                <a:gd name="f2" fmla="val 180"/>
                <a:gd name="f3" fmla="val w"/>
                <a:gd name="f4" fmla="val h"/>
                <a:gd name="f5" fmla="val 0"/>
                <a:gd name="f6" fmla="val 212"/>
                <a:gd name="f7" fmla="val 203"/>
                <a:gd name="f8" fmla="val 105"/>
                <a:gd name="f9" fmla="val 202"/>
                <a:gd name="f10" fmla="val 52"/>
                <a:gd name="f11" fmla="val 158"/>
                <a:gd name="f12" fmla="val 97"/>
                <a:gd name="f13" fmla="val 44"/>
                <a:gd name="f14" fmla="val 211"/>
                <a:gd name="f15" fmla="val 70"/>
                <a:gd name="f16" fmla="val 132"/>
                <a:gd name="f17" fmla="val 140"/>
                <a:gd name="f18" fmla="+- 0 0 -90"/>
                <a:gd name="f19" fmla="*/ f3 1 212"/>
                <a:gd name="f20" fmla="*/ f4 1 203"/>
                <a:gd name="f21" fmla="val f5"/>
                <a:gd name="f22" fmla="val f6"/>
                <a:gd name="f23" fmla="val f7"/>
                <a:gd name="f24" fmla="*/ f18 f0 1"/>
                <a:gd name="f25" fmla="+- f23 0 f21"/>
                <a:gd name="f26" fmla="+- f22 0 f21"/>
                <a:gd name="f27" fmla="*/ f24 1 f2"/>
                <a:gd name="f28" fmla="*/ f26 1 212"/>
                <a:gd name="f29" fmla="*/ f25 1 203"/>
                <a:gd name="f30" fmla="*/ 105 f26 1"/>
                <a:gd name="f31" fmla="*/ 202 f25 1"/>
                <a:gd name="f32" fmla="*/ 0 f26 1"/>
                <a:gd name="f33" fmla="*/ 97 f25 1"/>
                <a:gd name="f34" fmla="*/ 0 f25 1"/>
                <a:gd name="f35" fmla="*/ 211 f26 1"/>
                <a:gd name="f36" fmla="*/ 44 f25 1"/>
                <a:gd name="f37" fmla="*/ 44 f26 1"/>
                <a:gd name="f38" fmla="*/ 158 f25 1"/>
                <a:gd name="f39" fmla="*/ 158 f26 1"/>
                <a:gd name="f40" fmla="+- f27 0 f1"/>
                <a:gd name="f41" fmla="*/ f30 1 212"/>
                <a:gd name="f42" fmla="*/ f31 1 203"/>
                <a:gd name="f43" fmla="*/ f32 1 212"/>
                <a:gd name="f44" fmla="*/ f33 1 203"/>
                <a:gd name="f45" fmla="*/ f34 1 203"/>
                <a:gd name="f46" fmla="*/ f35 1 212"/>
                <a:gd name="f47" fmla="*/ f36 1 203"/>
                <a:gd name="f48" fmla="*/ f37 1 212"/>
                <a:gd name="f49" fmla="*/ f38 1 203"/>
                <a:gd name="f50" fmla="*/ f39 1 212"/>
                <a:gd name="f51" fmla="*/ 0 1 f28"/>
                <a:gd name="f52" fmla="*/ f22 1 f28"/>
                <a:gd name="f53" fmla="*/ 0 1 f29"/>
                <a:gd name="f54" fmla="*/ f23 1 f29"/>
                <a:gd name="f55" fmla="*/ f41 1 f28"/>
                <a:gd name="f56" fmla="*/ f42 1 f29"/>
                <a:gd name="f57" fmla="*/ f43 1 f28"/>
                <a:gd name="f58" fmla="*/ f44 1 f29"/>
                <a:gd name="f59" fmla="*/ f45 1 f29"/>
                <a:gd name="f60" fmla="*/ f46 1 f28"/>
                <a:gd name="f61" fmla="*/ f47 1 f29"/>
                <a:gd name="f62" fmla="*/ f48 1 f28"/>
                <a:gd name="f63" fmla="*/ f49 1 f29"/>
                <a:gd name="f64" fmla="*/ f50 1 f28"/>
                <a:gd name="f65" fmla="*/ f51 f19 1"/>
                <a:gd name="f66" fmla="*/ f52 f19 1"/>
                <a:gd name="f67" fmla="*/ f54 f20 1"/>
                <a:gd name="f68" fmla="*/ f53 f20 1"/>
                <a:gd name="f69" fmla="*/ f55 f19 1"/>
                <a:gd name="f70" fmla="*/ f56 f20 1"/>
                <a:gd name="f71" fmla="*/ f57 f19 1"/>
                <a:gd name="f72" fmla="*/ f58 f20 1"/>
                <a:gd name="f73" fmla="*/ f59 f20 1"/>
                <a:gd name="f74" fmla="*/ f60 f19 1"/>
                <a:gd name="f75" fmla="*/ f61 f20 1"/>
                <a:gd name="f76" fmla="*/ f62 f19 1"/>
                <a:gd name="f77" fmla="*/ f63 f20 1"/>
                <a:gd name="f78" fmla="*/ f64 f19 1"/>
              </a:gdLst>
              <a:ahLst/>
              <a:cxnLst>
                <a:cxn ang="3cd4">
                  <a:pos x="hc" y="t"/>
                </a:cxn>
                <a:cxn ang="0">
                  <a:pos x="r" y="vc"/>
                </a:cxn>
                <a:cxn ang="cd4">
                  <a:pos x="hc" y="b"/>
                </a:cxn>
                <a:cxn ang="cd2">
                  <a:pos x="l" y="vc"/>
                </a:cxn>
                <a:cxn ang="f40">
                  <a:pos x="f69" y="f70"/>
                </a:cxn>
                <a:cxn ang="f40">
                  <a:pos x="f69" y="f70"/>
                </a:cxn>
                <a:cxn ang="f40">
                  <a:pos x="f71" y="f72"/>
                </a:cxn>
                <a:cxn ang="f40">
                  <a:pos x="f69" y="f73"/>
                </a:cxn>
                <a:cxn ang="f40">
                  <a:pos x="f74" y="f72"/>
                </a:cxn>
                <a:cxn ang="f40">
                  <a:pos x="f69" y="f70"/>
                </a:cxn>
                <a:cxn ang="f40">
                  <a:pos x="f69" y="f75"/>
                </a:cxn>
                <a:cxn ang="f40">
                  <a:pos x="f69" y="f75"/>
                </a:cxn>
                <a:cxn ang="f40">
                  <a:pos x="f76" y="f72"/>
                </a:cxn>
                <a:cxn ang="f40">
                  <a:pos x="f69" y="f77"/>
                </a:cxn>
                <a:cxn ang="f40">
                  <a:pos x="f78" y="f72"/>
                </a:cxn>
                <a:cxn ang="f40">
                  <a:pos x="f69" y="f75"/>
                </a:cxn>
              </a:cxnLst>
              <a:rect l="f65" t="f68" r="f66" b="f67"/>
              <a:pathLst>
                <a:path w="212" h="203">
                  <a:moveTo>
                    <a:pt x="f8" y="f9"/>
                  </a:moveTo>
                  <a:lnTo>
                    <a:pt x="f8" y="f9"/>
                  </a:lnTo>
                  <a:cubicBezTo>
                    <a:pt x="f10" y="f9"/>
                    <a:pt x="f5" y="f11"/>
                    <a:pt x="f5" y="f12"/>
                  </a:cubicBezTo>
                  <a:cubicBezTo>
                    <a:pt x="f5" y="f13"/>
                    <a:pt x="f10" y="f5"/>
                    <a:pt x="f8" y="f5"/>
                  </a:cubicBezTo>
                  <a:cubicBezTo>
                    <a:pt x="f11" y="f5"/>
                    <a:pt x="f14" y="f13"/>
                    <a:pt x="f14" y="f12"/>
                  </a:cubicBezTo>
                  <a:cubicBezTo>
                    <a:pt x="f14" y="f11"/>
                    <a:pt x="f11" y="f9"/>
                    <a:pt x="f8" y="f9"/>
                  </a:cubicBezTo>
                  <a:close/>
                  <a:moveTo>
                    <a:pt x="f8" y="f13"/>
                  </a:moveTo>
                  <a:lnTo>
                    <a:pt x="f8" y="f13"/>
                  </a:lnTo>
                  <a:cubicBezTo>
                    <a:pt x="f15" y="f13"/>
                    <a:pt x="f13" y="f15"/>
                    <a:pt x="f13" y="f12"/>
                  </a:cubicBezTo>
                  <a:cubicBezTo>
                    <a:pt x="f13" y="f16"/>
                    <a:pt x="f15" y="f11"/>
                    <a:pt x="f8" y="f11"/>
                  </a:cubicBezTo>
                  <a:cubicBezTo>
                    <a:pt x="f17" y="f11"/>
                    <a:pt x="f11" y="f16"/>
                    <a:pt x="f11" y="f12"/>
                  </a:cubicBezTo>
                  <a:cubicBezTo>
                    <a:pt x="f11" y="f15"/>
                    <a:pt x="f17" y="f13"/>
                    <a:pt x="f8" y="f13"/>
                  </a:cubicBezTo>
                  <a:close/>
                </a:path>
              </a:pathLst>
            </a:custGeom>
            <a:solidFill>
              <a:srgbClr val="FFFFFF"/>
            </a:solid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grpSp>
      <p:grpSp>
        <p:nvGrpSpPr>
          <p:cNvPr id="47" name="Group 52">
            <a:extLst>
              <a:ext uri="{FF2B5EF4-FFF2-40B4-BE49-F238E27FC236}">
                <a16:creationId xmlns:a16="http://schemas.microsoft.com/office/drawing/2014/main" id="{67D8EB1D-4747-0793-C061-F8B2A6D69D43}"/>
              </a:ext>
            </a:extLst>
          </p:cNvPr>
          <p:cNvGrpSpPr/>
          <p:nvPr/>
        </p:nvGrpSpPr>
        <p:grpSpPr>
          <a:xfrm>
            <a:off x="8339483" y="4285472"/>
            <a:ext cx="277236" cy="354503"/>
            <a:chOff x="8339483" y="4285472"/>
            <a:chExt cx="277236" cy="354503"/>
          </a:xfrm>
        </p:grpSpPr>
        <p:sp>
          <p:nvSpPr>
            <p:cNvPr id="48" name="Freeform 438">
              <a:extLst>
                <a:ext uri="{FF2B5EF4-FFF2-40B4-BE49-F238E27FC236}">
                  <a16:creationId xmlns:a16="http://schemas.microsoft.com/office/drawing/2014/main" id="{C39D44A4-5EBC-EFA0-A4E1-06D968A41984}"/>
                </a:ext>
              </a:extLst>
            </p:cNvPr>
            <p:cNvSpPr/>
            <p:nvPr/>
          </p:nvSpPr>
          <p:spPr>
            <a:xfrm>
              <a:off x="8339483" y="4285472"/>
              <a:ext cx="277236" cy="354503"/>
            </a:xfrm>
            <a:custGeom>
              <a:avLst/>
              <a:gdLst>
                <a:gd name="f0" fmla="val 10800000"/>
                <a:gd name="f1" fmla="val 5400000"/>
                <a:gd name="f2" fmla="val 180"/>
                <a:gd name="f3" fmla="val w"/>
                <a:gd name="f4" fmla="val h"/>
                <a:gd name="f5" fmla="val 0"/>
                <a:gd name="f6" fmla="val 538"/>
                <a:gd name="f7" fmla="val 687"/>
                <a:gd name="f8" fmla="val 502"/>
                <a:gd name="f9" fmla="val 325"/>
                <a:gd name="f10" fmla="val 493"/>
                <a:gd name="f11" fmla="val 484"/>
                <a:gd name="f12" fmla="val 220"/>
                <a:gd name="f13" fmla="val 97"/>
                <a:gd name="f14" fmla="val 387"/>
                <a:gd name="f15" fmla="val 273"/>
                <a:gd name="f16" fmla="val 150"/>
                <a:gd name="f17" fmla="val 53"/>
                <a:gd name="f18" fmla="val 36"/>
                <a:gd name="f19" fmla="val 18"/>
                <a:gd name="f20" fmla="val 334"/>
                <a:gd name="f21" fmla="val 352"/>
                <a:gd name="f22" fmla="val 660"/>
                <a:gd name="f23" fmla="val 677"/>
                <a:gd name="f24" fmla="val 686"/>
                <a:gd name="f25" fmla="val 519"/>
                <a:gd name="f26" fmla="val 537"/>
                <a:gd name="f27" fmla="val 123"/>
                <a:gd name="f28" fmla="val 176"/>
                <a:gd name="f29" fmla="val 44"/>
                <a:gd name="f30" fmla="val 361"/>
                <a:gd name="f31" fmla="val 440"/>
                <a:gd name="f32" fmla="val 642"/>
                <a:gd name="f33" fmla="val 369"/>
                <a:gd name="f34" fmla="+- 0 0 -90"/>
                <a:gd name="f35" fmla="*/ f3 1 538"/>
                <a:gd name="f36" fmla="*/ f4 1 687"/>
                <a:gd name="f37" fmla="val f5"/>
                <a:gd name="f38" fmla="val f6"/>
                <a:gd name="f39" fmla="val f7"/>
                <a:gd name="f40" fmla="*/ f34 f0 1"/>
                <a:gd name="f41" fmla="+- f39 0 f37"/>
                <a:gd name="f42" fmla="+- f38 0 f37"/>
                <a:gd name="f43" fmla="*/ f40 1 f2"/>
                <a:gd name="f44" fmla="*/ f42 1 538"/>
                <a:gd name="f45" fmla="*/ f41 1 687"/>
                <a:gd name="f46" fmla="*/ 502 f42 1"/>
                <a:gd name="f47" fmla="*/ 325 f41 1"/>
                <a:gd name="f48" fmla="*/ 493 f42 1"/>
                <a:gd name="f49" fmla="*/ 484 f42 1"/>
                <a:gd name="f50" fmla="*/ 220 f41 1"/>
                <a:gd name="f51" fmla="*/ 273 f42 1"/>
                <a:gd name="f52" fmla="*/ 0 f41 1"/>
                <a:gd name="f53" fmla="*/ 53 f42 1"/>
                <a:gd name="f54" fmla="*/ 36 f42 1"/>
                <a:gd name="f55" fmla="*/ 0 f42 1"/>
                <a:gd name="f56" fmla="*/ 352 f41 1"/>
                <a:gd name="f57" fmla="*/ 660 f41 1"/>
                <a:gd name="f58" fmla="*/ 686 f41 1"/>
                <a:gd name="f59" fmla="*/ 537 f42 1"/>
                <a:gd name="f60" fmla="*/ 97 f42 1"/>
                <a:gd name="f61" fmla="*/ 44 f41 1"/>
                <a:gd name="f62" fmla="*/ 440 f42 1"/>
                <a:gd name="f63" fmla="*/ 642 f41 1"/>
                <a:gd name="f64" fmla="*/ 369 f41 1"/>
                <a:gd name="f65" fmla="+- f43 0 f1"/>
                <a:gd name="f66" fmla="*/ f46 1 538"/>
                <a:gd name="f67" fmla="*/ f47 1 687"/>
                <a:gd name="f68" fmla="*/ f48 1 538"/>
                <a:gd name="f69" fmla="*/ f49 1 538"/>
                <a:gd name="f70" fmla="*/ f50 1 687"/>
                <a:gd name="f71" fmla="*/ f51 1 538"/>
                <a:gd name="f72" fmla="*/ f52 1 687"/>
                <a:gd name="f73" fmla="*/ f53 1 538"/>
                <a:gd name="f74" fmla="*/ f54 1 538"/>
                <a:gd name="f75" fmla="*/ f55 1 538"/>
                <a:gd name="f76" fmla="*/ f56 1 687"/>
                <a:gd name="f77" fmla="*/ f57 1 687"/>
                <a:gd name="f78" fmla="*/ f58 1 687"/>
                <a:gd name="f79" fmla="*/ f59 1 538"/>
                <a:gd name="f80" fmla="*/ f60 1 538"/>
                <a:gd name="f81" fmla="*/ f61 1 687"/>
                <a:gd name="f82" fmla="*/ f62 1 538"/>
                <a:gd name="f83" fmla="*/ f63 1 687"/>
                <a:gd name="f84" fmla="*/ f64 1 687"/>
                <a:gd name="f85" fmla="*/ 0 1 f44"/>
                <a:gd name="f86" fmla="*/ f38 1 f44"/>
                <a:gd name="f87" fmla="*/ 0 1 f45"/>
                <a:gd name="f88" fmla="*/ f39 1 f45"/>
                <a:gd name="f89" fmla="*/ f66 1 f44"/>
                <a:gd name="f90" fmla="*/ f67 1 f45"/>
                <a:gd name="f91" fmla="*/ f68 1 f44"/>
                <a:gd name="f92" fmla="*/ f69 1 f44"/>
                <a:gd name="f93" fmla="*/ f70 1 f45"/>
                <a:gd name="f94" fmla="*/ f71 1 f44"/>
                <a:gd name="f95" fmla="*/ f72 1 f45"/>
                <a:gd name="f96" fmla="*/ f73 1 f44"/>
                <a:gd name="f97" fmla="*/ f74 1 f44"/>
                <a:gd name="f98" fmla="*/ f75 1 f44"/>
                <a:gd name="f99" fmla="*/ f76 1 f45"/>
                <a:gd name="f100" fmla="*/ f77 1 f45"/>
                <a:gd name="f101" fmla="*/ f78 1 f45"/>
                <a:gd name="f102" fmla="*/ f79 1 f44"/>
                <a:gd name="f103" fmla="*/ f80 1 f44"/>
                <a:gd name="f104" fmla="*/ f81 1 f45"/>
                <a:gd name="f105" fmla="*/ f82 1 f44"/>
                <a:gd name="f106" fmla="*/ f83 1 f45"/>
                <a:gd name="f107" fmla="*/ f84 1 f45"/>
                <a:gd name="f108" fmla="*/ f85 f35 1"/>
                <a:gd name="f109" fmla="*/ f86 f35 1"/>
                <a:gd name="f110" fmla="*/ f88 f36 1"/>
                <a:gd name="f111" fmla="*/ f87 f36 1"/>
                <a:gd name="f112" fmla="*/ f89 f35 1"/>
                <a:gd name="f113" fmla="*/ f90 f36 1"/>
                <a:gd name="f114" fmla="*/ f91 f35 1"/>
                <a:gd name="f115" fmla="*/ f92 f35 1"/>
                <a:gd name="f116" fmla="*/ f93 f36 1"/>
                <a:gd name="f117" fmla="*/ f94 f35 1"/>
                <a:gd name="f118" fmla="*/ f95 f36 1"/>
                <a:gd name="f119" fmla="*/ f96 f35 1"/>
                <a:gd name="f120" fmla="*/ f97 f35 1"/>
                <a:gd name="f121" fmla="*/ f98 f35 1"/>
                <a:gd name="f122" fmla="*/ f99 f36 1"/>
                <a:gd name="f123" fmla="*/ f100 f36 1"/>
                <a:gd name="f124" fmla="*/ f101 f36 1"/>
                <a:gd name="f125" fmla="*/ f102 f35 1"/>
                <a:gd name="f126" fmla="*/ f103 f35 1"/>
                <a:gd name="f127" fmla="*/ f104 f36 1"/>
                <a:gd name="f128" fmla="*/ f105 f35 1"/>
                <a:gd name="f129" fmla="*/ f106 f36 1"/>
                <a:gd name="f130" fmla="*/ f107 f36 1"/>
              </a:gdLst>
              <a:ahLst/>
              <a:cxnLst>
                <a:cxn ang="3cd4">
                  <a:pos x="hc" y="t"/>
                </a:cxn>
                <a:cxn ang="0">
                  <a:pos x="r" y="vc"/>
                </a:cxn>
                <a:cxn ang="cd4">
                  <a:pos x="hc" y="b"/>
                </a:cxn>
                <a:cxn ang="cd2">
                  <a:pos x="l" y="vc"/>
                </a:cxn>
                <a:cxn ang="f65">
                  <a:pos x="f112" y="f113"/>
                </a:cxn>
                <a:cxn ang="f65">
                  <a:pos x="f112" y="f113"/>
                </a:cxn>
                <a:cxn ang="f65">
                  <a:pos x="f114" y="f113"/>
                </a:cxn>
                <a:cxn ang="f65">
                  <a:pos x="f115" y="f116"/>
                </a:cxn>
                <a:cxn ang="f65">
                  <a:pos x="f117" y="f118"/>
                </a:cxn>
                <a:cxn ang="f65">
                  <a:pos x="f119" y="f116"/>
                </a:cxn>
                <a:cxn ang="f65">
                  <a:pos x="f119" y="f113"/>
                </a:cxn>
                <a:cxn ang="f65">
                  <a:pos x="f120" y="f113"/>
                </a:cxn>
                <a:cxn ang="f65">
                  <a:pos x="f121" y="f122"/>
                </a:cxn>
                <a:cxn ang="f65">
                  <a:pos x="f121" y="f123"/>
                </a:cxn>
                <a:cxn ang="f65">
                  <a:pos x="f120" y="f124"/>
                </a:cxn>
                <a:cxn ang="f65">
                  <a:pos x="f112" y="f124"/>
                </a:cxn>
                <a:cxn ang="f65">
                  <a:pos x="f125" y="f123"/>
                </a:cxn>
                <a:cxn ang="f65">
                  <a:pos x="f125" y="f122"/>
                </a:cxn>
                <a:cxn ang="f65">
                  <a:pos x="f112" y="f113"/>
                </a:cxn>
                <a:cxn ang="f65">
                  <a:pos x="f126" y="f116"/>
                </a:cxn>
                <a:cxn ang="f65">
                  <a:pos x="f126" y="f116"/>
                </a:cxn>
                <a:cxn ang="f65">
                  <a:pos x="f117" y="f127"/>
                </a:cxn>
                <a:cxn ang="f65">
                  <a:pos x="f128" y="f116"/>
                </a:cxn>
                <a:cxn ang="f65">
                  <a:pos x="f128" y="f113"/>
                </a:cxn>
                <a:cxn ang="f65">
                  <a:pos x="f126" y="f113"/>
                </a:cxn>
                <a:cxn ang="f65">
                  <a:pos x="f126" y="f116"/>
                </a:cxn>
                <a:cxn ang="f65">
                  <a:pos x="f114" y="f129"/>
                </a:cxn>
                <a:cxn ang="f65">
                  <a:pos x="f114" y="f129"/>
                </a:cxn>
                <a:cxn ang="f65">
                  <a:pos x="f119" y="f129"/>
                </a:cxn>
                <a:cxn ang="f65">
                  <a:pos x="f119" y="f130"/>
                </a:cxn>
                <a:cxn ang="f65">
                  <a:pos x="f114" y="f130"/>
                </a:cxn>
                <a:cxn ang="f65">
                  <a:pos x="f114" y="f129"/>
                </a:cxn>
              </a:cxnLst>
              <a:rect l="f108" t="f111" r="f109" b="f110"/>
              <a:pathLst>
                <a:path w="538" h="687">
                  <a:moveTo>
                    <a:pt x="f8" y="f9"/>
                  </a:moveTo>
                  <a:lnTo>
                    <a:pt x="f8" y="f9"/>
                  </a:lnTo>
                  <a:cubicBezTo>
                    <a:pt x="f10" y="f9"/>
                    <a:pt x="f10" y="f9"/>
                    <a:pt x="f10" y="f9"/>
                  </a:cubicBezTo>
                  <a:cubicBezTo>
                    <a:pt x="f11" y="f12"/>
                    <a:pt x="f11" y="f12"/>
                    <a:pt x="f11" y="f12"/>
                  </a:cubicBezTo>
                  <a:cubicBezTo>
                    <a:pt x="f11" y="f13"/>
                    <a:pt x="f14" y="f5"/>
                    <a:pt x="f15" y="f5"/>
                  </a:cubicBezTo>
                  <a:cubicBezTo>
                    <a:pt x="f16" y="f5"/>
                    <a:pt x="f17" y="f13"/>
                    <a:pt x="f17" y="f12"/>
                  </a:cubicBezTo>
                  <a:cubicBezTo>
                    <a:pt x="f17" y="f9"/>
                    <a:pt x="f17" y="f9"/>
                    <a:pt x="f17" y="f9"/>
                  </a:cubicBezTo>
                  <a:cubicBezTo>
                    <a:pt x="f18" y="f9"/>
                    <a:pt x="f18" y="f9"/>
                    <a:pt x="f18" y="f9"/>
                  </a:cubicBezTo>
                  <a:cubicBezTo>
                    <a:pt x="f19" y="f9"/>
                    <a:pt x="f5" y="f20"/>
                    <a:pt x="f5" y="f21"/>
                  </a:cubicBezTo>
                  <a:cubicBezTo>
                    <a:pt x="f5" y="f22"/>
                    <a:pt x="f5" y="f22"/>
                    <a:pt x="f5" y="f22"/>
                  </a:cubicBezTo>
                  <a:cubicBezTo>
                    <a:pt x="f5" y="f23"/>
                    <a:pt x="f19" y="f24"/>
                    <a:pt x="f18" y="f24"/>
                  </a:cubicBezTo>
                  <a:cubicBezTo>
                    <a:pt x="f8" y="f24"/>
                    <a:pt x="f8" y="f24"/>
                    <a:pt x="f8" y="f24"/>
                  </a:cubicBezTo>
                  <a:cubicBezTo>
                    <a:pt x="f25" y="f24"/>
                    <a:pt x="f26" y="f23"/>
                    <a:pt x="f26" y="f22"/>
                  </a:cubicBezTo>
                  <a:cubicBezTo>
                    <a:pt x="f26" y="f21"/>
                    <a:pt x="f26" y="f21"/>
                    <a:pt x="f26" y="f21"/>
                  </a:cubicBezTo>
                  <a:cubicBezTo>
                    <a:pt x="f26" y="f20"/>
                    <a:pt x="f25" y="f9"/>
                    <a:pt x="f8" y="f9"/>
                  </a:cubicBezTo>
                  <a:close/>
                  <a:moveTo>
                    <a:pt x="f13" y="f12"/>
                  </a:moveTo>
                  <a:lnTo>
                    <a:pt x="f13" y="f12"/>
                  </a:lnTo>
                  <a:cubicBezTo>
                    <a:pt x="f13" y="f27"/>
                    <a:pt x="f28" y="f29"/>
                    <a:pt x="f15" y="f29"/>
                  </a:cubicBezTo>
                  <a:cubicBezTo>
                    <a:pt x="f30" y="f29"/>
                    <a:pt x="f31" y="f27"/>
                    <a:pt x="f31" y="f12"/>
                  </a:cubicBezTo>
                  <a:cubicBezTo>
                    <a:pt x="f31" y="f9"/>
                    <a:pt x="f31" y="f9"/>
                    <a:pt x="f31" y="f9"/>
                  </a:cubicBezTo>
                  <a:cubicBezTo>
                    <a:pt x="f13" y="f9"/>
                    <a:pt x="f13" y="f9"/>
                    <a:pt x="f13" y="f9"/>
                  </a:cubicBezTo>
                  <a:lnTo>
                    <a:pt x="f13" y="f12"/>
                  </a:lnTo>
                  <a:close/>
                  <a:moveTo>
                    <a:pt x="f10" y="f32"/>
                  </a:moveTo>
                  <a:lnTo>
                    <a:pt x="f10" y="f32"/>
                  </a:lnTo>
                  <a:cubicBezTo>
                    <a:pt x="f17" y="f32"/>
                    <a:pt x="f17" y="f32"/>
                    <a:pt x="f17" y="f32"/>
                  </a:cubicBezTo>
                  <a:cubicBezTo>
                    <a:pt x="f17" y="f33"/>
                    <a:pt x="f17" y="f33"/>
                    <a:pt x="f17" y="f33"/>
                  </a:cubicBezTo>
                  <a:cubicBezTo>
                    <a:pt x="f10" y="f33"/>
                    <a:pt x="f10" y="f33"/>
                    <a:pt x="f10" y="f33"/>
                  </a:cubicBezTo>
                  <a:lnTo>
                    <a:pt x="f10" y="f32"/>
                  </a:lnTo>
                  <a:close/>
                </a:path>
              </a:pathLst>
            </a:custGeom>
            <a:solidFill>
              <a:srgbClr val="FFFFFF"/>
            </a:solid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49" name="Freeform 439">
              <a:extLst>
                <a:ext uri="{FF2B5EF4-FFF2-40B4-BE49-F238E27FC236}">
                  <a16:creationId xmlns:a16="http://schemas.microsoft.com/office/drawing/2014/main" id="{8331988E-0389-6AA8-89F1-5AC934A461DF}"/>
                </a:ext>
              </a:extLst>
            </p:cNvPr>
            <p:cNvSpPr/>
            <p:nvPr/>
          </p:nvSpPr>
          <p:spPr>
            <a:xfrm>
              <a:off x="8534909" y="4512719"/>
              <a:ext cx="22722" cy="68177"/>
            </a:xfrm>
            <a:custGeom>
              <a:avLst/>
              <a:gdLst>
                <a:gd name="f0" fmla="val 10800000"/>
                <a:gd name="f1" fmla="val 5400000"/>
                <a:gd name="f2" fmla="val 180"/>
                <a:gd name="f3" fmla="val w"/>
                <a:gd name="f4" fmla="val h"/>
                <a:gd name="f5" fmla="val 0"/>
                <a:gd name="f6" fmla="val 45"/>
                <a:gd name="f7" fmla="val 133"/>
                <a:gd name="f8" fmla="val 26"/>
                <a:gd name="f9" fmla="val 132"/>
                <a:gd name="f10" fmla="val 35"/>
                <a:gd name="f11" fmla="val 44"/>
                <a:gd name="f12" fmla="val 123"/>
                <a:gd name="f13" fmla="val 105"/>
                <a:gd name="f14" fmla="val 17"/>
                <a:gd name="f15" fmla="val 8"/>
                <a:gd name="f16" fmla="+- 0 0 -90"/>
                <a:gd name="f17" fmla="*/ f3 1 45"/>
                <a:gd name="f18" fmla="*/ f4 1 133"/>
                <a:gd name="f19" fmla="val f5"/>
                <a:gd name="f20" fmla="val f6"/>
                <a:gd name="f21" fmla="val f7"/>
                <a:gd name="f22" fmla="*/ f16 f0 1"/>
                <a:gd name="f23" fmla="+- f21 0 f19"/>
                <a:gd name="f24" fmla="+- f20 0 f19"/>
                <a:gd name="f25" fmla="*/ f22 1 f2"/>
                <a:gd name="f26" fmla="*/ f24 1 45"/>
                <a:gd name="f27" fmla="*/ f23 1 133"/>
                <a:gd name="f28" fmla="*/ 26 f24 1"/>
                <a:gd name="f29" fmla="*/ 132 f23 1"/>
                <a:gd name="f30" fmla="*/ 44 f24 1"/>
                <a:gd name="f31" fmla="*/ 105 f23 1"/>
                <a:gd name="f32" fmla="*/ 26 f23 1"/>
                <a:gd name="f33" fmla="*/ 0 f23 1"/>
                <a:gd name="f34" fmla="*/ 0 f24 1"/>
                <a:gd name="f35" fmla="+- f25 0 f1"/>
                <a:gd name="f36" fmla="*/ f28 1 45"/>
                <a:gd name="f37" fmla="*/ f29 1 133"/>
                <a:gd name="f38" fmla="*/ f30 1 45"/>
                <a:gd name="f39" fmla="*/ f31 1 133"/>
                <a:gd name="f40" fmla="*/ f32 1 133"/>
                <a:gd name="f41" fmla="*/ f33 1 133"/>
                <a:gd name="f42" fmla="*/ f34 1 45"/>
                <a:gd name="f43" fmla="*/ 0 1 f26"/>
                <a:gd name="f44" fmla="*/ f20 1 f26"/>
                <a:gd name="f45" fmla="*/ 0 1 f27"/>
                <a:gd name="f46" fmla="*/ f21 1 f27"/>
                <a:gd name="f47" fmla="*/ f36 1 f26"/>
                <a:gd name="f48" fmla="*/ f37 1 f27"/>
                <a:gd name="f49" fmla="*/ f38 1 f26"/>
                <a:gd name="f50" fmla="*/ f39 1 f27"/>
                <a:gd name="f51" fmla="*/ f40 1 f27"/>
                <a:gd name="f52" fmla="*/ f41 1 f27"/>
                <a:gd name="f53" fmla="*/ f42 1 f26"/>
                <a:gd name="f54" fmla="*/ f43 f17 1"/>
                <a:gd name="f55" fmla="*/ f44 f17 1"/>
                <a:gd name="f56" fmla="*/ f46 f18 1"/>
                <a:gd name="f57" fmla="*/ f45 f18 1"/>
                <a:gd name="f58" fmla="*/ f47 f17 1"/>
                <a:gd name="f59" fmla="*/ f48 f18 1"/>
                <a:gd name="f60" fmla="*/ f49 f17 1"/>
                <a:gd name="f61" fmla="*/ f50 f18 1"/>
                <a:gd name="f62" fmla="*/ f51 f18 1"/>
                <a:gd name="f63" fmla="*/ f52 f18 1"/>
                <a:gd name="f64" fmla="*/ f53 f17 1"/>
              </a:gdLst>
              <a:ahLst/>
              <a:cxnLst>
                <a:cxn ang="3cd4">
                  <a:pos x="hc" y="t"/>
                </a:cxn>
                <a:cxn ang="0">
                  <a:pos x="r" y="vc"/>
                </a:cxn>
                <a:cxn ang="cd4">
                  <a:pos x="hc" y="b"/>
                </a:cxn>
                <a:cxn ang="cd2">
                  <a:pos x="l" y="vc"/>
                </a:cxn>
                <a:cxn ang="f35">
                  <a:pos x="f58" y="f59"/>
                </a:cxn>
                <a:cxn ang="f35">
                  <a:pos x="f58" y="f59"/>
                </a:cxn>
                <a:cxn ang="f35">
                  <a:pos x="f60" y="f61"/>
                </a:cxn>
                <a:cxn ang="f35">
                  <a:pos x="f60" y="f62"/>
                </a:cxn>
                <a:cxn ang="f35">
                  <a:pos x="f58" y="f63"/>
                </a:cxn>
                <a:cxn ang="f35">
                  <a:pos x="f64" y="f62"/>
                </a:cxn>
                <a:cxn ang="f35">
                  <a:pos x="f64" y="f61"/>
                </a:cxn>
                <a:cxn ang="f35">
                  <a:pos x="f58" y="f59"/>
                </a:cxn>
              </a:cxnLst>
              <a:rect l="f54" t="f57" r="f55" b="f56"/>
              <a:pathLst>
                <a:path w="45" h="133">
                  <a:moveTo>
                    <a:pt x="f8" y="f9"/>
                  </a:moveTo>
                  <a:lnTo>
                    <a:pt x="f8" y="f9"/>
                  </a:lnTo>
                  <a:cubicBezTo>
                    <a:pt x="f10" y="f9"/>
                    <a:pt x="f11" y="f12"/>
                    <a:pt x="f11" y="f13"/>
                  </a:cubicBezTo>
                  <a:cubicBezTo>
                    <a:pt x="f11" y="f8"/>
                    <a:pt x="f11" y="f8"/>
                    <a:pt x="f11" y="f8"/>
                  </a:cubicBezTo>
                  <a:cubicBezTo>
                    <a:pt x="f11" y="f14"/>
                    <a:pt x="f10" y="f5"/>
                    <a:pt x="f8" y="f5"/>
                  </a:cubicBezTo>
                  <a:cubicBezTo>
                    <a:pt x="f15" y="f5"/>
                    <a:pt x="f5" y="f14"/>
                    <a:pt x="f5" y="f8"/>
                  </a:cubicBezTo>
                  <a:cubicBezTo>
                    <a:pt x="f5" y="f13"/>
                    <a:pt x="f5" y="f13"/>
                    <a:pt x="f5" y="f13"/>
                  </a:cubicBezTo>
                  <a:cubicBezTo>
                    <a:pt x="f5" y="f12"/>
                    <a:pt x="f15" y="f9"/>
                    <a:pt x="f8" y="f9"/>
                  </a:cubicBezTo>
                </a:path>
              </a:pathLst>
            </a:custGeom>
            <a:no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grpSp>
      <p:sp>
        <p:nvSpPr>
          <p:cNvPr id="50" name="CuadroTexto 554">
            <a:extLst>
              <a:ext uri="{FF2B5EF4-FFF2-40B4-BE49-F238E27FC236}">
                <a16:creationId xmlns:a16="http://schemas.microsoft.com/office/drawing/2014/main" id="{F7773AA3-382E-F17E-2DCD-A2A8ADCD3E68}"/>
              </a:ext>
            </a:extLst>
          </p:cNvPr>
          <p:cNvSpPr txBox="1"/>
          <p:nvPr/>
        </p:nvSpPr>
        <p:spPr>
          <a:xfrm>
            <a:off x="751042" y="2478645"/>
            <a:ext cx="2779309" cy="83099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1200" cap="none" spc="0" baseline="0" dirty="0">
                <a:solidFill>
                  <a:srgbClr val="292668"/>
                </a:solidFill>
                <a:uFillTx/>
                <a:latin typeface="Calibri"/>
                <a:ea typeface="Calibri"/>
                <a:cs typeface="Calibri"/>
              </a:rPr>
              <a:t>Livlige madscener</a:t>
            </a:r>
            <a:endParaRPr lang="en-US" sz="2400" b="0" i="0" u="none" strike="noStrike" kern="1200" cap="none" spc="0" baseline="0" dirty="0">
              <a:solidFill>
                <a:srgbClr val="000000"/>
              </a:solidFill>
              <a:uFillTx/>
              <a:latin typeface="Calibri"/>
              <a:ea typeface="Calibri"/>
              <a:cs typeface="Calibri"/>
            </a:endParaRPr>
          </a:p>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1" i="0" u="none" strike="noStrike" kern="1200" cap="none" spc="0" baseline="0" dirty="0">
              <a:solidFill>
                <a:srgbClr val="292668"/>
              </a:solidFill>
              <a:uFillTx/>
              <a:latin typeface="Calibri" pitchFamily="34"/>
              <a:ea typeface="Lato"/>
              <a:cs typeface="Calibri" pitchFamily="34"/>
            </a:endParaRPr>
          </a:p>
        </p:txBody>
      </p:sp>
      <p:sp>
        <p:nvSpPr>
          <p:cNvPr id="51" name="Rectángulo 555">
            <a:extLst>
              <a:ext uri="{FF2B5EF4-FFF2-40B4-BE49-F238E27FC236}">
                <a16:creationId xmlns:a16="http://schemas.microsoft.com/office/drawing/2014/main" id="{E3A6D802-0C92-679E-A424-0CEBA81719D7}"/>
              </a:ext>
            </a:extLst>
          </p:cNvPr>
          <p:cNvSpPr/>
          <p:nvPr/>
        </p:nvSpPr>
        <p:spPr>
          <a:xfrm>
            <a:off x="746332" y="3136263"/>
            <a:ext cx="2164933" cy="2862322"/>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1200" cap="none" spc="0" baseline="0" dirty="0">
                <a:solidFill>
                  <a:srgbClr val="20245C"/>
                </a:solidFill>
                <a:highlight>
                  <a:srgbClr val="FFFFFF"/>
                </a:highlight>
                <a:uFillTx/>
                <a:latin typeface="Calibri"/>
                <a:ea typeface="Calibri"/>
                <a:cs typeface="Calibri"/>
              </a:rPr>
              <a:t>Byerne får nye restauranter, madvogne og etniske markeder, der tilbyder globale </a:t>
            </a:r>
            <a:r>
              <a:rPr lang="en-US" sz="2000" b="0" i="0" u="none" strike="noStrike" kern="1200" cap="none" spc="0" baseline="0" dirty="0" err="1">
                <a:solidFill>
                  <a:srgbClr val="20245C"/>
                </a:solidFill>
                <a:highlight>
                  <a:srgbClr val="FFFFFF"/>
                </a:highlight>
                <a:uFillTx/>
                <a:latin typeface="Calibri"/>
                <a:ea typeface="Calibri"/>
                <a:cs typeface="Calibri"/>
              </a:rPr>
              <a:t>smagsoplevelser </a:t>
            </a:r>
            <a:r>
              <a:rPr lang="en-US" sz="2000" b="0" i="0" u="none" strike="noStrike" kern="1200" cap="none" spc="0" baseline="0" dirty="0">
                <a:solidFill>
                  <a:srgbClr val="20245C"/>
                </a:solidFill>
                <a:highlight>
                  <a:srgbClr val="FFFFFF"/>
                </a:highlight>
                <a:uFillTx/>
                <a:latin typeface="Calibri"/>
                <a:ea typeface="Calibri"/>
                <a:cs typeface="Calibri"/>
              </a:rPr>
              <a:t>til alle.</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0" i="0" u="none" strike="noStrike" kern="1200" cap="none" spc="0" baseline="0" dirty="0">
              <a:solidFill>
                <a:srgbClr val="20245C"/>
              </a:solidFill>
              <a:highlight>
                <a:srgbClr val="FFFFFF"/>
              </a:highlight>
              <a:uFillTx/>
              <a:latin typeface="Calibri"/>
              <a:ea typeface="Calibri"/>
              <a:cs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0" i="0" u="none" strike="noStrike" kern="1200" cap="none" spc="0" baseline="0" dirty="0">
              <a:solidFill>
                <a:srgbClr val="20245C"/>
              </a:solidFill>
              <a:highlight>
                <a:srgbClr val="FFFFFF"/>
              </a:highlight>
              <a:uFillTx/>
              <a:latin typeface="Calibri"/>
              <a:ea typeface="Calibri"/>
              <a:cs typeface="Calibri"/>
            </a:endParaRPr>
          </a:p>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0" i="0" u="none" strike="noStrike" kern="1200" cap="none" spc="0" baseline="0" dirty="0">
              <a:solidFill>
                <a:srgbClr val="20245C"/>
              </a:solidFill>
              <a:uFillTx/>
              <a:latin typeface="Calibri" pitchFamily="34"/>
              <a:ea typeface="Lato"/>
              <a:cs typeface="Calibri" pitchFamily="34"/>
            </a:endParaRPr>
          </a:p>
        </p:txBody>
      </p:sp>
      <p:sp>
        <p:nvSpPr>
          <p:cNvPr id="52" name="CuadroTexto 560">
            <a:extLst>
              <a:ext uri="{FF2B5EF4-FFF2-40B4-BE49-F238E27FC236}">
                <a16:creationId xmlns:a16="http://schemas.microsoft.com/office/drawing/2014/main" id="{A372B35D-AB69-6E07-CAE3-6D5CF84C8527}"/>
              </a:ext>
            </a:extLst>
          </p:cNvPr>
          <p:cNvSpPr txBox="1"/>
          <p:nvPr/>
        </p:nvSpPr>
        <p:spPr>
          <a:xfrm>
            <a:off x="8201193" y="1558586"/>
            <a:ext cx="2728706" cy="830997"/>
          </a:xfrm>
          <a:prstGeom prst="rect">
            <a:avLst/>
          </a:prstGeom>
          <a:noFill/>
          <a:ln cap="flat">
            <a:noFill/>
          </a:ln>
        </p:spPr>
        <p:txBody>
          <a:bodyPr vert="horz" wrap="square" lIns="91440" tIns="45720" rIns="91440" bIns="45720" anchor="t"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1200" cap="none" spc="0" baseline="0" dirty="0">
                <a:solidFill>
                  <a:srgbClr val="292668"/>
                </a:solidFill>
                <a:uFillTx/>
                <a:latin typeface="Calibri"/>
                <a:ea typeface="Lato"/>
                <a:cs typeface="Calibri"/>
              </a:rPr>
              <a:t>Økonomiske muligheder</a:t>
            </a:r>
          </a:p>
        </p:txBody>
      </p:sp>
      <p:sp>
        <p:nvSpPr>
          <p:cNvPr id="53" name="Rectángulo 561">
            <a:extLst>
              <a:ext uri="{FF2B5EF4-FFF2-40B4-BE49-F238E27FC236}">
                <a16:creationId xmlns:a16="http://schemas.microsoft.com/office/drawing/2014/main" id="{EA545A48-9FC1-874D-0E08-414EB2435B11}"/>
              </a:ext>
            </a:extLst>
          </p:cNvPr>
          <p:cNvSpPr/>
          <p:nvPr/>
        </p:nvSpPr>
        <p:spPr>
          <a:xfrm>
            <a:off x="8029785" y="2448662"/>
            <a:ext cx="2900114" cy="2554545"/>
          </a:xfrm>
          <a:prstGeom prst="rect">
            <a:avLst/>
          </a:prstGeom>
          <a:noFill/>
          <a:ln cap="flat">
            <a:noFill/>
            <a:prstDash val="solid"/>
          </a:ln>
        </p:spPr>
        <p:txBody>
          <a:bodyPr vert="horz" wrap="square" lIns="91440" tIns="45720" rIns="91440" bIns="45720" anchor="t"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1200" cap="none" spc="0" baseline="0" dirty="0">
                <a:solidFill>
                  <a:srgbClr val="20245C"/>
                </a:solidFill>
                <a:uFillTx/>
                <a:latin typeface="Calibri"/>
                <a:ea typeface="Calibri"/>
                <a:cs typeface="Calibri"/>
              </a:rPr>
              <a:t>Fødevarevirksomheder bliver arenaer for indvandreres iværksætteri og skaber bro mellem lokalsamfundene og den bredere offentlighed.</a:t>
            </a:r>
          </a:p>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0" i="0" u="none" strike="noStrike" kern="1200" cap="none" spc="0" baseline="0" dirty="0">
              <a:solidFill>
                <a:srgbClr val="20245C"/>
              </a:solidFill>
              <a:uFillTx/>
              <a:latin typeface="Calibri"/>
              <a:ea typeface="Calibri"/>
              <a:cs typeface="Calibri"/>
            </a:endParaRPr>
          </a:p>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0" i="0" u="none" strike="noStrike" kern="1200" cap="none" spc="0" baseline="0" dirty="0">
              <a:solidFill>
                <a:srgbClr val="20245C"/>
              </a:solidFill>
              <a:uFillTx/>
              <a:latin typeface="Calibri"/>
              <a:ea typeface="Calibri"/>
              <a:cs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0" i="0" u="none" strike="noStrike" kern="1200" cap="none" spc="0" baseline="0" dirty="0">
              <a:solidFill>
                <a:srgbClr val="20245C"/>
              </a:solidFill>
              <a:uFillTx/>
              <a:latin typeface="Calibri" pitchFamily="34"/>
              <a:ea typeface="Lato"/>
              <a:cs typeface="Calibri" pitchFamily="34"/>
            </a:endParaRPr>
          </a:p>
        </p:txBody>
      </p:sp>
      <p:sp>
        <p:nvSpPr>
          <p:cNvPr id="54" name="CuadroTexto 562">
            <a:extLst>
              <a:ext uri="{FF2B5EF4-FFF2-40B4-BE49-F238E27FC236}">
                <a16:creationId xmlns:a16="http://schemas.microsoft.com/office/drawing/2014/main" id="{F3FB4D4B-315F-E3C1-B40F-5D9747BAD24C}"/>
              </a:ext>
            </a:extLst>
          </p:cNvPr>
          <p:cNvSpPr txBox="1"/>
          <p:nvPr/>
        </p:nvSpPr>
        <p:spPr>
          <a:xfrm>
            <a:off x="8253227" y="4407544"/>
            <a:ext cx="2945144" cy="461665"/>
          </a:xfrm>
          <a:prstGeom prst="rect">
            <a:avLst/>
          </a:prstGeom>
          <a:noFill/>
          <a:ln cap="flat">
            <a:noFill/>
          </a:ln>
        </p:spPr>
        <p:txBody>
          <a:bodyPr vert="horz" wrap="square" lIns="91440" tIns="45720" rIns="91440" bIns="45720" anchor="t"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1200" cap="none" spc="0" baseline="0">
                <a:solidFill>
                  <a:srgbClr val="292668"/>
                </a:solidFill>
                <a:uFillTx/>
                <a:latin typeface="Calibri"/>
                <a:ea typeface="Lato"/>
                <a:cs typeface="Calibri"/>
              </a:rPr>
              <a:t>Interkulturel dialog</a:t>
            </a:r>
          </a:p>
        </p:txBody>
      </p:sp>
      <p:sp>
        <p:nvSpPr>
          <p:cNvPr id="55" name="Rectángulo 563">
            <a:extLst>
              <a:ext uri="{FF2B5EF4-FFF2-40B4-BE49-F238E27FC236}">
                <a16:creationId xmlns:a16="http://schemas.microsoft.com/office/drawing/2014/main" id="{62AA9EB7-5AB4-0834-3033-3CB0D08AAB0D}"/>
              </a:ext>
            </a:extLst>
          </p:cNvPr>
          <p:cNvSpPr/>
          <p:nvPr/>
        </p:nvSpPr>
        <p:spPr>
          <a:xfrm>
            <a:off x="7922837" y="4993776"/>
            <a:ext cx="3261134" cy="2246769"/>
          </a:xfrm>
          <a:prstGeom prst="rect">
            <a:avLst/>
          </a:prstGeom>
          <a:noFill/>
          <a:ln cap="flat">
            <a:noFill/>
            <a:prstDash val="solid"/>
          </a:ln>
        </p:spPr>
        <p:txBody>
          <a:bodyPr vert="horz" wrap="square" lIns="91440" tIns="45720" rIns="91440" bIns="45720" anchor="t"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1200" cap="none" spc="0" baseline="0" dirty="0">
                <a:solidFill>
                  <a:srgbClr val="20245C"/>
                </a:solidFill>
                <a:uFillTx/>
                <a:latin typeface="Calibri"/>
                <a:ea typeface="Calibri"/>
                <a:cs typeface="Calibri"/>
              </a:rPr>
              <a:t>Madrelaterede projekter og fælles måltider kan bygge bro over sociale skel og fremme gensidig forståelse. </a:t>
            </a:r>
          </a:p>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0" i="0" u="none" strike="noStrike" kern="1200" cap="none" spc="0" baseline="0" dirty="0">
              <a:solidFill>
                <a:srgbClr val="20245C"/>
              </a:solidFill>
              <a:uFillTx/>
              <a:latin typeface="Calibri"/>
              <a:ea typeface="Calibri"/>
              <a:cs typeface="Calibri"/>
            </a:endParaRPr>
          </a:p>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0" i="0" u="none" strike="noStrike" kern="1200" cap="none" spc="0" baseline="0" dirty="0">
              <a:solidFill>
                <a:srgbClr val="20245C"/>
              </a:solidFill>
              <a:uFillTx/>
              <a:latin typeface="Calibri"/>
              <a:ea typeface="Calibri"/>
              <a:cs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0" i="0" u="none" strike="noStrike" kern="1200" cap="none" spc="0" baseline="0" dirty="0">
              <a:solidFill>
                <a:srgbClr val="20245C"/>
              </a:solidFill>
              <a:uFillTx/>
              <a:latin typeface="Calibri" pitchFamily="34"/>
              <a:ea typeface="Lato"/>
              <a:cs typeface="Calibri" pitchFamily="34"/>
            </a:endParaRPr>
          </a:p>
        </p:txBody>
      </p:sp>
      <p:sp>
        <p:nvSpPr>
          <p:cNvPr id="56" name="Freeform 432">
            <a:extLst>
              <a:ext uri="{FF2B5EF4-FFF2-40B4-BE49-F238E27FC236}">
                <a16:creationId xmlns:a16="http://schemas.microsoft.com/office/drawing/2014/main" id="{8AB4EE90-ED60-912C-9C4F-6E71167F392C}"/>
              </a:ext>
            </a:extLst>
          </p:cNvPr>
          <p:cNvSpPr/>
          <p:nvPr/>
        </p:nvSpPr>
        <p:spPr>
          <a:xfrm>
            <a:off x="4245083" y="4032750"/>
            <a:ext cx="290870" cy="354503"/>
          </a:xfrm>
          <a:custGeom>
            <a:avLst/>
            <a:gdLst>
              <a:gd name="f0" fmla="val 10800000"/>
              <a:gd name="f1" fmla="val 5400000"/>
              <a:gd name="f2" fmla="val 360"/>
              <a:gd name="f3" fmla="val 180"/>
              <a:gd name="f4" fmla="val w"/>
              <a:gd name="f5" fmla="val h"/>
              <a:gd name="f6" fmla="val 0"/>
              <a:gd name="f7" fmla="val 564"/>
              <a:gd name="f8" fmla="val 687"/>
              <a:gd name="f9" fmla="val 554"/>
              <a:gd name="f10" fmla="val 536"/>
              <a:gd name="f11" fmla="val 528"/>
              <a:gd name="f12" fmla="val 510"/>
              <a:gd name="f13" fmla="val 457"/>
              <a:gd name="f14" fmla="val 501"/>
              <a:gd name="f15" fmla="val 396"/>
              <a:gd name="f16" fmla="val 492"/>
              <a:gd name="f17" fmla="val 343"/>
              <a:gd name="f18" fmla="val 290"/>
              <a:gd name="f19" fmla="val 246"/>
              <a:gd name="f20" fmla="val 237"/>
              <a:gd name="f21" fmla="val 220"/>
              <a:gd name="f22" fmla="val 211"/>
              <a:gd name="f23" fmla="val 193"/>
              <a:gd name="f24" fmla="val 185"/>
              <a:gd name="f25" fmla="val 167"/>
              <a:gd name="f26" fmla="val 475"/>
              <a:gd name="f27" fmla="val 70"/>
              <a:gd name="f28" fmla="val 387"/>
              <a:gd name="f29" fmla="val 281"/>
              <a:gd name="f30" fmla="val 228"/>
              <a:gd name="f31" fmla="val 176"/>
              <a:gd name="f32" fmla="val 17"/>
              <a:gd name="f33" fmla="val 141"/>
              <a:gd name="f34" fmla="val 44"/>
              <a:gd name="f35" fmla="val 105"/>
              <a:gd name="f36" fmla="val 79"/>
              <a:gd name="f37" fmla="val 114"/>
              <a:gd name="f38" fmla="val 61"/>
              <a:gd name="f39" fmla="val 255"/>
              <a:gd name="f40" fmla="val 264"/>
              <a:gd name="f41" fmla="val 299"/>
              <a:gd name="f42" fmla="val 352"/>
              <a:gd name="f43" fmla="val 404"/>
              <a:gd name="f44" fmla="val 52"/>
              <a:gd name="f45" fmla="val 466"/>
              <a:gd name="f46" fmla="val 35"/>
              <a:gd name="f47" fmla="val 9"/>
              <a:gd name="f48" fmla="val 545"/>
              <a:gd name="f49" fmla="val 563"/>
              <a:gd name="f50" fmla="val 572"/>
              <a:gd name="f51" fmla="val 580"/>
              <a:gd name="f52" fmla="val 589"/>
              <a:gd name="f53" fmla="val 26"/>
              <a:gd name="f54" fmla="val 132"/>
              <a:gd name="f55" fmla="val 616"/>
              <a:gd name="f56" fmla="val 149"/>
              <a:gd name="f57" fmla="val 642"/>
              <a:gd name="f58" fmla="val 660"/>
              <a:gd name="f59" fmla="val 677"/>
              <a:gd name="f60" fmla="val 686"/>
              <a:gd name="f61" fmla="val 316"/>
              <a:gd name="f62" fmla="val 413"/>
              <a:gd name="f63" fmla="val 431"/>
              <a:gd name="f64" fmla="val 448"/>
              <a:gd name="f65" fmla="val 624"/>
              <a:gd name="f66" fmla="val 334"/>
              <a:gd name="f67" fmla="val 633"/>
              <a:gd name="f68" fmla="val 308"/>
              <a:gd name="f69" fmla="val 202"/>
              <a:gd name="f70" fmla="val 184"/>
              <a:gd name="f71" fmla="val 598"/>
              <a:gd name="f72" fmla="val 369"/>
              <a:gd name="f73" fmla="val 97"/>
              <a:gd name="f74" fmla="val 53"/>
              <a:gd name="f75" fmla="val 484"/>
              <a:gd name="f76" fmla="+- 0 0 -90"/>
              <a:gd name="f77" fmla="*/ f4 1 564"/>
              <a:gd name="f78" fmla="*/ f5 1 687"/>
              <a:gd name="f79" fmla="val f6"/>
              <a:gd name="f80" fmla="val f7"/>
              <a:gd name="f81" fmla="val f8"/>
              <a:gd name="f82" fmla="*/ f76 f0 1"/>
              <a:gd name="f83" fmla="+- f81 0 f79"/>
              <a:gd name="f84" fmla="+- f80 0 f79"/>
              <a:gd name="f85" fmla="*/ f82 1 f3"/>
              <a:gd name="f86" fmla="*/ f84 1 564"/>
              <a:gd name="f87" fmla="*/ f83 1 687"/>
              <a:gd name="f88" fmla="*/ 554 f84 1"/>
              <a:gd name="f89" fmla="*/ 536 f83 1"/>
              <a:gd name="f90" fmla="*/ 501 f84 1"/>
              <a:gd name="f91" fmla="*/ 396 f83 1"/>
              <a:gd name="f92" fmla="*/ 492 f84 1"/>
              <a:gd name="f93" fmla="*/ 246 f83 1"/>
              <a:gd name="f94" fmla="*/ 211 f83 1"/>
              <a:gd name="f95" fmla="*/ 167 f83 1"/>
              <a:gd name="f96" fmla="*/ 281 f84 1"/>
              <a:gd name="f97" fmla="*/ 0 f83 1"/>
              <a:gd name="f98" fmla="*/ 141 f84 1"/>
              <a:gd name="f99" fmla="*/ 44 f83 1"/>
              <a:gd name="f100" fmla="*/ 61 f84 1"/>
              <a:gd name="f101" fmla="*/ 255 f83 1"/>
              <a:gd name="f102" fmla="*/ 264 f83 1"/>
              <a:gd name="f103" fmla="*/ 404 f83 1"/>
              <a:gd name="f104" fmla="*/ 9 f84 1"/>
              <a:gd name="f105" fmla="*/ 0 f84 1"/>
              <a:gd name="f106" fmla="*/ 572 f83 1"/>
              <a:gd name="f107" fmla="*/ 26 f84 1"/>
              <a:gd name="f108" fmla="*/ 589 f83 1"/>
              <a:gd name="f109" fmla="*/ 114 f84 1"/>
              <a:gd name="f110" fmla="*/ 176 f84 1"/>
              <a:gd name="f111" fmla="*/ 660 f83 1"/>
              <a:gd name="f112" fmla="*/ 686 f83 1"/>
              <a:gd name="f113" fmla="*/ 387 f84 1"/>
              <a:gd name="f114" fmla="*/ 448 f84 1"/>
              <a:gd name="f115" fmla="*/ 528 f84 1"/>
              <a:gd name="f116" fmla="*/ 563 f84 1"/>
              <a:gd name="f117" fmla="*/ 360 f84 1"/>
              <a:gd name="f118" fmla="*/ 624 f83 1"/>
              <a:gd name="f119" fmla="*/ 642 f83 1"/>
              <a:gd name="f120" fmla="*/ 202 f84 1"/>
              <a:gd name="f121" fmla="*/ 167 f84 1"/>
              <a:gd name="f122" fmla="*/ 396 f84 1"/>
              <a:gd name="f123" fmla="*/ 466 f84 1"/>
              <a:gd name="f124" fmla="*/ 545 f83 1"/>
              <a:gd name="f125" fmla="*/ 52 f84 1"/>
              <a:gd name="f126" fmla="*/ 105 f84 1"/>
              <a:gd name="f127" fmla="*/ 202 f83 1"/>
              <a:gd name="f128" fmla="*/ 176 f83 1"/>
              <a:gd name="f129" fmla="*/ 79 f83 1"/>
              <a:gd name="f130" fmla="*/ 457 f84 1"/>
              <a:gd name="f131" fmla="+- f85 0 f1"/>
              <a:gd name="f132" fmla="*/ f88 1 564"/>
              <a:gd name="f133" fmla="*/ f89 1 687"/>
              <a:gd name="f134" fmla="*/ f90 1 564"/>
              <a:gd name="f135" fmla="*/ f91 1 687"/>
              <a:gd name="f136" fmla="*/ f92 1 564"/>
              <a:gd name="f137" fmla="*/ f93 1 687"/>
              <a:gd name="f138" fmla="*/ f94 1 687"/>
              <a:gd name="f139" fmla="*/ f95 1 687"/>
              <a:gd name="f140" fmla="*/ f96 1 564"/>
              <a:gd name="f141" fmla="*/ f97 1 687"/>
              <a:gd name="f142" fmla="*/ f98 1 564"/>
              <a:gd name="f143" fmla="*/ f99 1 687"/>
              <a:gd name="f144" fmla="*/ f100 1 564"/>
              <a:gd name="f145" fmla="*/ f101 1 687"/>
              <a:gd name="f146" fmla="*/ f102 1 687"/>
              <a:gd name="f147" fmla="*/ f103 1 687"/>
              <a:gd name="f148" fmla="*/ f104 1 564"/>
              <a:gd name="f149" fmla="*/ f105 1 564"/>
              <a:gd name="f150" fmla="*/ f106 1 687"/>
              <a:gd name="f151" fmla="*/ f107 1 564"/>
              <a:gd name="f152" fmla="*/ f108 1 687"/>
              <a:gd name="f153" fmla="*/ f109 1 564"/>
              <a:gd name="f154" fmla="*/ f110 1 564"/>
              <a:gd name="f155" fmla="*/ f111 1 687"/>
              <a:gd name="f156" fmla="*/ f112 1 687"/>
              <a:gd name="f157" fmla="*/ f113 1 564"/>
              <a:gd name="f158" fmla="*/ f114 1 564"/>
              <a:gd name="f159" fmla="*/ f115 1 564"/>
              <a:gd name="f160" fmla="*/ f116 1 564"/>
              <a:gd name="f161" fmla="*/ f117 1 564"/>
              <a:gd name="f162" fmla="*/ f118 1 687"/>
              <a:gd name="f163" fmla="*/ f119 1 687"/>
              <a:gd name="f164" fmla="*/ f120 1 564"/>
              <a:gd name="f165" fmla="*/ f121 1 564"/>
              <a:gd name="f166" fmla="*/ f122 1 564"/>
              <a:gd name="f167" fmla="*/ f123 1 564"/>
              <a:gd name="f168" fmla="*/ f124 1 687"/>
              <a:gd name="f169" fmla="*/ f125 1 564"/>
              <a:gd name="f170" fmla="*/ f126 1 564"/>
              <a:gd name="f171" fmla="*/ f127 1 687"/>
              <a:gd name="f172" fmla="*/ f128 1 687"/>
              <a:gd name="f173" fmla="*/ f129 1 687"/>
              <a:gd name="f174" fmla="*/ f130 1 564"/>
              <a:gd name="f175" fmla="*/ 0 1 f86"/>
              <a:gd name="f176" fmla="*/ f80 1 f86"/>
              <a:gd name="f177" fmla="*/ 0 1 f87"/>
              <a:gd name="f178" fmla="*/ f81 1 f87"/>
              <a:gd name="f179" fmla="*/ f132 1 f86"/>
              <a:gd name="f180" fmla="*/ f133 1 f87"/>
              <a:gd name="f181" fmla="*/ f134 1 f86"/>
              <a:gd name="f182" fmla="*/ f135 1 f87"/>
              <a:gd name="f183" fmla="*/ f136 1 f86"/>
              <a:gd name="f184" fmla="*/ f137 1 f87"/>
              <a:gd name="f185" fmla="*/ f138 1 f87"/>
              <a:gd name="f186" fmla="*/ f139 1 f87"/>
              <a:gd name="f187" fmla="*/ f140 1 f86"/>
              <a:gd name="f188" fmla="*/ f141 1 f87"/>
              <a:gd name="f189" fmla="*/ f142 1 f86"/>
              <a:gd name="f190" fmla="*/ f143 1 f87"/>
              <a:gd name="f191" fmla="*/ f144 1 f86"/>
              <a:gd name="f192" fmla="*/ f145 1 f87"/>
              <a:gd name="f193" fmla="*/ f146 1 f87"/>
              <a:gd name="f194" fmla="*/ f147 1 f87"/>
              <a:gd name="f195" fmla="*/ f148 1 f86"/>
              <a:gd name="f196" fmla="*/ f149 1 f86"/>
              <a:gd name="f197" fmla="*/ f150 1 f87"/>
              <a:gd name="f198" fmla="*/ f151 1 f86"/>
              <a:gd name="f199" fmla="*/ f152 1 f87"/>
              <a:gd name="f200" fmla="*/ f153 1 f86"/>
              <a:gd name="f201" fmla="*/ f154 1 f86"/>
              <a:gd name="f202" fmla="*/ f155 1 f87"/>
              <a:gd name="f203" fmla="*/ f156 1 f87"/>
              <a:gd name="f204" fmla="*/ f157 1 f86"/>
              <a:gd name="f205" fmla="*/ f158 1 f86"/>
              <a:gd name="f206" fmla="*/ f159 1 f86"/>
              <a:gd name="f207" fmla="*/ f160 1 f86"/>
              <a:gd name="f208" fmla="*/ f161 1 f86"/>
              <a:gd name="f209" fmla="*/ f162 1 f87"/>
              <a:gd name="f210" fmla="*/ f163 1 f87"/>
              <a:gd name="f211" fmla="*/ f164 1 f86"/>
              <a:gd name="f212" fmla="*/ f165 1 f86"/>
              <a:gd name="f213" fmla="*/ f166 1 f86"/>
              <a:gd name="f214" fmla="*/ f167 1 f86"/>
              <a:gd name="f215" fmla="*/ f168 1 f87"/>
              <a:gd name="f216" fmla="*/ f169 1 f86"/>
              <a:gd name="f217" fmla="*/ f170 1 f86"/>
              <a:gd name="f218" fmla="*/ f171 1 f87"/>
              <a:gd name="f219" fmla="*/ f172 1 f87"/>
              <a:gd name="f220" fmla="*/ f173 1 f87"/>
              <a:gd name="f221" fmla="*/ f174 1 f86"/>
              <a:gd name="f222" fmla="*/ f175 f77 1"/>
              <a:gd name="f223" fmla="*/ f176 f77 1"/>
              <a:gd name="f224" fmla="*/ f178 f78 1"/>
              <a:gd name="f225" fmla="*/ f177 f78 1"/>
              <a:gd name="f226" fmla="*/ f179 f77 1"/>
              <a:gd name="f227" fmla="*/ f180 f78 1"/>
              <a:gd name="f228" fmla="*/ f181 f77 1"/>
              <a:gd name="f229" fmla="*/ f182 f78 1"/>
              <a:gd name="f230" fmla="*/ f183 f77 1"/>
              <a:gd name="f231" fmla="*/ f184 f78 1"/>
              <a:gd name="f232" fmla="*/ f185 f78 1"/>
              <a:gd name="f233" fmla="*/ f186 f78 1"/>
              <a:gd name="f234" fmla="*/ f187 f77 1"/>
              <a:gd name="f235" fmla="*/ f188 f78 1"/>
              <a:gd name="f236" fmla="*/ f189 f77 1"/>
              <a:gd name="f237" fmla="*/ f190 f78 1"/>
              <a:gd name="f238" fmla="*/ f191 f77 1"/>
              <a:gd name="f239" fmla="*/ f192 f78 1"/>
              <a:gd name="f240" fmla="*/ f193 f78 1"/>
              <a:gd name="f241" fmla="*/ f194 f78 1"/>
              <a:gd name="f242" fmla="*/ f195 f77 1"/>
              <a:gd name="f243" fmla="*/ f196 f77 1"/>
              <a:gd name="f244" fmla="*/ f197 f78 1"/>
              <a:gd name="f245" fmla="*/ f198 f77 1"/>
              <a:gd name="f246" fmla="*/ f199 f78 1"/>
              <a:gd name="f247" fmla="*/ f200 f77 1"/>
              <a:gd name="f248" fmla="*/ f201 f77 1"/>
              <a:gd name="f249" fmla="*/ f202 f78 1"/>
              <a:gd name="f250" fmla="*/ f203 f78 1"/>
              <a:gd name="f251" fmla="*/ f204 f77 1"/>
              <a:gd name="f252" fmla="*/ f205 f77 1"/>
              <a:gd name="f253" fmla="*/ f206 f77 1"/>
              <a:gd name="f254" fmla="*/ f207 f77 1"/>
              <a:gd name="f255" fmla="*/ f208 f77 1"/>
              <a:gd name="f256" fmla="*/ f209 f78 1"/>
              <a:gd name="f257" fmla="*/ f210 f78 1"/>
              <a:gd name="f258" fmla="*/ f211 f77 1"/>
              <a:gd name="f259" fmla="*/ f212 f77 1"/>
              <a:gd name="f260" fmla="*/ f213 f77 1"/>
              <a:gd name="f261" fmla="*/ f214 f77 1"/>
              <a:gd name="f262" fmla="*/ f215 f78 1"/>
              <a:gd name="f263" fmla="*/ f216 f77 1"/>
              <a:gd name="f264" fmla="*/ f217 f77 1"/>
              <a:gd name="f265" fmla="*/ f218 f78 1"/>
              <a:gd name="f266" fmla="*/ f219 f78 1"/>
              <a:gd name="f267" fmla="*/ f220 f78 1"/>
              <a:gd name="f268" fmla="*/ f221 f77 1"/>
            </a:gdLst>
            <a:ahLst/>
            <a:cxnLst>
              <a:cxn ang="3cd4">
                <a:pos x="hc" y="t"/>
              </a:cxn>
              <a:cxn ang="0">
                <a:pos x="r" y="vc"/>
              </a:cxn>
              <a:cxn ang="cd4">
                <a:pos x="hc" y="b"/>
              </a:cxn>
              <a:cxn ang="cd2">
                <a:pos x="l" y="vc"/>
              </a:cxn>
              <a:cxn ang="f131">
                <a:pos x="f226" y="f227"/>
              </a:cxn>
              <a:cxn ang="f131">
                <a:pos x="f226" y="f227"/>
              </a:cxn>
              <a:cxn ang="f131">
                <a:pos x="f228" y="f229"/>
              </a:cxn>
              <a:cxn ang="f131">
                <a:pos x="f230" y="f231"/>
              </a:cxn>
              <a:cxn ang="f131">
                <a:pos x="f230" y="f232"/>
              </a:cxn>
              <a:cxn ang="f131">
                <a:pos x="f230" y="f233"/>
              </a:cxn>
              <a:cxn ang="f131">
                <a:pos x="f234" y="f235"/>
              </a:cxn>
              <a:cxn ang="f131">
                <a:pos x="f236" y="f237"/>
              </a:cxn>
              <a:cxn ang="f131">
                <a:pos x="f238" y="f233"/>
              </a:cxn>
              <a:cxn ang="f131">
                <a:pos x="f238" y="f232"/>
              </a:cxn>
              <a:cxn ang="f131">
                <a:pos x="f238" y="f239"/>
              </a:cxn>
              <a:cxn ang="f131">
                <a:pos x="f238" y="f240"/>
              </a:cxn>
              <a:cxn ang="f131">
                <a:pos x="f238" y="f240"/>
              </a:cxn>
              <a:cxn ang="f131">
                <a:pos x="f238" y="f241"/>
              </a:cxn>
              <a:cxn ang="f131">
                <a:pos x="f242" y="f227"/>
              </a:cxn>
              <a:cxn ang="f131">
                <a:pos x="f243" y="f244"/>
              </a:cxn>
              <a:cxn ang="f131">
                <a:pos x="f245" y="f246"/>
              </a:cxn>
              <a:cxn ang="f131">
                <a:pos x="f245" y="f246"/>
              </a:cxn>
              <a:cxn ang="f131">
                <a:pos x="f247" y="f246"/>
              </a:cxn>
              <a:cxn ang="f131">
                <a:pos x="f248" y="f249"/>
              </a:cxn>
              <a:cxn ang="f131">
                <a:pos x="f234" y="f250"/>
              </a:cxn>
              <a:cxn ang="f131">
                <a:pos x="f251" y="f249"/>
              </a:cxn>
              <a:cxn ang="f131">
                <a:pos x="f252" y="f246"/>
              </a:cxn>
              <a:cxn ang="f131">
                <a:pos x="f253" y="f246"/>
              </a:cxn>
              <a:cxn ang="f131">
                <a:pos x="f253" y="f246"/>
              </a:cxn>
              <a:cxn ang="f131">
                <a:pos x="f254" y="f244"/>
              </a:cxn>
              <a:cxn ang="f131">
                <a:pos x="f226" y="f227"/>
              </a:cxn>
              <a:cxn ang="f131">
                <a:pos x="f255" y="f256"/>
              </a:cxn>
              <a:cxn ang="f131">
                <a:pos x="f255" y="f256"/>
              </a:cxn>
              <a:cxn ang="f131">
                <a:pos x="f234" y="f257"/>
              </a:cxn>
              <a:cxn ang="f131">
                <a:pos x="f258" y="f256"/>
              </a:cxn>
              <a:cxn ang="f131">
                <a:pos x="f259" y="f246"/>
              </a:cxn>
              <a:cxn ang="f131">
                <a:pos x="f234" y="f246"/>
              </a:cxn>
              <a:cxn ang="f131">
                <a:pos x="f260" y="f246"/>
              </a:cxn>
              <a:cxn ang="f131">
                <a:pos x="f255" y="f256"/>
              </a:cxn>
              <a:cxn ang="f131">
                <a:pos x="f261" y="f262"/>
              </a:cxn>
              <a:cxn ang="f131">
                <a:pos x="f261" y="f262"/>
              </a:cxn>
              <a:cxn ang="f131">
                <a:pos x="f261" y="f262"/>
              </a:cxn>
              <a:cxn ang="f131">
                <a:pos x="f234" y="f262"/>
              </a:cxn>
              <a:cxn ang="f131">
                <a:pos x="f263" y="f262"/>
              </a:cxn>
              <a:cxn ang="f131">
                <a:pos x="f264" y="f241"/>
              </a:cxn>
              <a:cxn ang="f131">
                <a:pos x="f264" y="f239"/>
              </a:cxn>
              <a:cxn ang="f131">
                <a:pos x="f264" y="f231"/>
              </a:cxn>
              <a:cxn ang="f131">
                <a:pos x="f264" y="f231"/>
              </a:cxn>
              <a:cxn ang="f131">
                <a:pos x="f264" y="f265"/>
              </a:cxn>
              <a:cxn ang="f131">
                <a:pos x="f264" y="f266"/>
              </a:cxn>
              <a:cxn ang="f131">
                <a:pos x="f259" y="f267"/>
              </a:cxn>
              <a:cxn ang="f131">
                <a:pos x="f234" y="f237"/>
              </a:cxn>
              <a:cxn ang="f131">
                <a:pos x="f252" y="f266"/>
              </a:cxn>
              <a:cxn ang="f131">
                <a:pos x="f252" y="f265"/>
              </a:cxn>
              <a:cxn ang="f131">
                <a:pos x="f252" y="f231"/>
              </a:cxn>
              <a:cxn ang="f131">
                <a:pos x="f268" y="f241"/>
              </a:cxn>
              <a:cxn ang="f131">
                <a:pos x="f228" y="f262"/>
              </a:cxn>
              <a:cxn ang="f131">
                <a:pos x="f261" y="f262"/>
              </a:cxn>
            </a:cxnLst>
            <a:rect l="f222" t="f225" r="f223" b="f224"/>
            <a:pathLst>
              <a:path w="564" h="687">
                <a:moveTo>
                  <a:pt x="f9" y="f10"/>
                </a:moveTo>
                <a:lnTo>
                  <a:pt x="f9" y="f10"/>
                </a:lnTo>
                <a:cubicBezTo>
                  <a:pt x="f11" y="f12"/>
                  <a:pt x="f12" y="f13"/>
                  <a:pt x="f14" y="f15"/>
                </a:cubicBezTo>
                <a:cubicBezTo>
                  <a:pt x="f16" y="f17"/>
                  <a:pt x="f16" y="f18"/>
                  <a:pt x="f16" y="f19"/>
                </a:cubicBezTo>
                <a:cubicBezTo>
                  <a:pt x="f16" y="f20"/>
                  <a:pt x="f16" y="f21"/>
                  <a:pt x="f16" y="f22"/>
                </a:cubicBezTo>
                <a:cubicBezTo>
                  <a:pt x="f14" y="f23"/>
                  <a:pt x="f16" y="f24"/>
                  <a:pt x="f16" y="f25"/>
                </a:cubicBezTo>
                <a:cubicBezTo>
                  <a:pt x="f26" y="f27"/>
                  <a:pt x="f28" y="f6"/>
                  <a:pt x="f29" y="f6"/>
                </a:cubicBezTo>
                <a:cubicBezTo>
                  <a:pt x="f30" y="f6"/>
                  <a:pt x="f31" y="f32"/>
                  <a:pt x="f33" y="f34"/>
                </a:cubicBezTo>
                <a:cubicBezTo>
                  <a:pt x="f35" y="f27"/>
                  <a:pt x="f36" y="f37"/>
                  <a:pt x="f38" y="f25"/>
                </a:cubicBezTo>
                <a:cubicBezTo>
                  <a:pt x="f38" y="f31"/>
                  <a:pt x="f38" y="f23"/>
                  <a:pt x="f38" y="f22"/>
                </a:cubicBezTo>
                <a:cubicBezTo>
                  <a:pt x="f38" y="f21"/>
                  <a:pt x="f38" y="f20"/>
                  <a:pt x="f38" y="f39"/>
                </a:cubicBezTo>
                <a:cubicBezTo>
                  <a:pt x="f38" y="f40"/>
                  <a:pt x="f38" y="f40"/>
                  <a:pt x="f38" y="f40"/>
                </a:cubicBezTo>
                <a:lnTo>
                  <a:pt x="f38" y="f40"/>
                </a:lnTo>
                <a:cubicBezTo>
                  <a:pt x="f38" y="f41"/>
                  <a:pt x="f38" y="f42"/>
                  <a:pt x="f38" y="f43"/>
                </a:cubicBezTo>
                <a:cubicBezTo>
                  <a:pt x="f44" y="f45"/>
                  <a:pt x="f46" y="f12"/>
                  <a:pt x="f47" y="f10"/>
                </a:cubicBezTo>
                <a:cubicBezTo>
                  <a:pt x="f6" y="f48"/>
                  <a:pt x="f6" y="f49"/>
                  <a:pt x="f6" y="f50"/>
                </a:cubicBezTo>
                <a:cubicBezTo>
                  <a:pt x="f47" y="f51"/>
                  <a:pt x="f32" y="f52"/>
                  <a:pt x="f53" y="f52"/>
                </a:cubicBezTo>
                <a:lnTo>
                  <a:pt x="f53" y="f52"/>
                </a:lnTo>
                <a:cubicBezTo>
                  <a:pt x="f37" y="f52"/>
                  <a:pt x="f37" y="f52"/>
                  <a:pt x="f37" y="f52"/>
                </a:cubicBezTo>
                <a:cubicBezTo>
                  <a:pt x="f54" y="f55"/>
                  <a:pt x="f56" y="f57"/>
                  <a:pt x="f31" y="f58"/>
                </a:cubicBezTo>
                <a:cubicBezTo>
                  <a:pt x="f22" y="f59"/>
                  <a:pt x="f19" y="f60"/>
                  <a:pt x="f29" y="f60"/>
                </a:cubicBezTo>
                <a:cubicBezTo>
                  <a:pt x="f61" y="f60"/>
                  <a:pt x="f42" y="f59"/>
                  <a:pt x="f28" y="f58"/>
                </a:cubicBezTo>
                <a:cubicBezTo>
                  <a:pt x="f62" y="f57"/>
                  <a:pt x="f63" y="f55"/>
                  <a:pt x="f64" y="f52"/>
                </a:cubicBezTo>
                <a:cubicBezTo>
                  <a:pt x="f11" y="f52"/>
                  <a:pt x="f11" y="f52"/>
                  <a:pt x="f11" y="f52"/>
                </a:cubicBezTo>
                <a:lnTo>
                  <a:pt x="f11" y="f52"/>
                </a:lnTo>
                <a:cubicBezTo>
                  <a:pt x="f48" y="f52"/>
                  <a:pt x="f9" y="f51"/>
                  <a:pt x="f49" y="f50"/>
                </a:cubicBezTo>
                <a:cubicBezTo>
                  <a:pt x="f49" y="f49"/>
                  <a:pt x="f49" y="f48"/>
                  <a:pt x="f9" y="f10"/>
                </a:cubicBezTo>
                <a:close/>
                <a:moveTo>
                  <a:pt x="f2" y="f65"/>
                </a:moveTo>
                <a:lnTo>
                  <a:pt x="f2" y="f65"/>
                </a:lnTo>
                <a:cubicBezTo>
                  <a:pt x="f66" y="f67"/>
                  <a:pt x="f68" y="f57"/>
                  <a:pt x="f29" y="f57"/>
                </a:cubicBezTo>
                <a:cubicBezTo>
                  <a:pt x="f39" y="f57"/>
                  <a:pt x="f30" y="f67"/>
                  <a:pt x="f69" y="f65"/>
                </a:cubicBezTo>
                <a:cubicBezTo>
                  <a:pt x="f70" y="f55"/>
                  <a:pt x="f31" y="f71"/>
                  <a:pt x="f25" y="f52"/>
                </a:cubicBezTo>
                <a:cubicBezTo>
                  <a:pt x="f29" y="f52"/>
                  <a:pt x="f29" y="f52"/>
                  <a:pt x="f29" y="f52"/>
                </a:cubicBezTo>
                <a:cubicBezTo>
                  <a:pt x="f15" y="f52"/>
                  <a:pt x="f15" y="f52"/>
                  <a:pt x="f15" y="f52"/>
                </a:cubicBezTo>
                <a:cubicBezTo>
                  <a:pt x="f28" y="f71"/>
                  <a:pt x="f72" y="f55"/>
                  <a:pt x="f2" y="f65"/>
                </a:cubicBezTo>
                <a:close/>
                <a:moveTo>
                  <a:pt x="f45" y="f48"/>
                </a:moveTo>
                <a:lnTo>
                  <a:pt x="f45" y="f48"/>
                </a:lnTo>
                <a:lnTo>
                  <a:pt x="f45" y="f48"/>
                </a:lnTo>
                <a:cubicBezTo>
                  <a:pt x="f29" y="f48"/>
                  <a:pt x="f29" y="f48"/>
                  <a:pt x="f29" y="f48"/>
                </a:cubicBezTo>
                <a:cubicBezTo>
                  <a:pt x="f44" y="f48"/>
                  <a:pt x="f44" y="f48"/>
                  <a:pt x="f44" y="f48"/>
                </a:cubicBezTo>
                <a:cubicBezTo>
                  <a:pt x="f36" y="f12"/>
                  <a:pt x="f73" y="f45"/>
                  <a:pt x="f35" y="f43"/>
                </a:cubicBezTo>
                <a:cubicBezTo>
                  <a:pt x="f37" y="f42"/>
                  <a:pt x="f37" y="f18"/>
                  <a:pt x="f35" y="f39"/>
                </a:cubicBezTo>
                <a:cubicBezTo>
                  <a:pt x="f35" y="f19"/>
                  <a:pt x="f35" y="f19"/>
                  <a:pt x="f35" y="f19"/>
                </a:cubicBezTo>
                <a:lnTo>
                  <a:pt x="f35" y="f19"/>
                </a:lnTo>
                <a:cubicBezTo>
                  <a:pt x="f35" y="f30"/>
                  <a:pt x="f35" y="f22"/>
                  <a:pt x="f35" y="f69"/>
                </a:cubicBezTo>
                <a:cubicBezTo>
                  <a:pt x="f35" y="f23"/>
                  <a:pt x="f35" y="f24"/>
                  <a:pt x="f35" y="f31"/>
                </a:cubicBezTo>
                <a:cubicBezTo>
                  <a:pt x="f37" y="f33"/>
                  <a:pt x="f33" y="f35"/>
                  <a:pt x="f25" y="f36"/>
                </a:cubicBezTo>
                <a:cubicBezTo>
                  <a:pt x="f69" y="f74"/>
                  <a:pt x="f20" y="f34"/>
                  <a:pt x="f29" y="f34"/>
                </a:cubicBezTo>
                <a:cubicBezTo>
                  <a:pt x="f2" y="f34"/>
                  <a:pt x="f63" y="f73"/>
                  <a:pt x="f64" y="f31"/>
                </a:cubicBezTo>
                <a:cubicBezTo>
                  <a:pt x="f64" y="f24"/>
                  <a:pt x="f64" y="f23"/>
                  <a:pt x="f64" y="f69"/>
                </a:cubicBezTo>
                <a:cubicBezTo>
                  <a:pt x="f64" y="f21"/>
                  <a:pt x="f64" y="f30"/>
                  <a:pt x="f64" y="f19"/>
                </a:cubicBezTo>
                <a:cubicBezTo>
                  <a:pt x="f64" y="f18"/>
                  <a:pt x="f64" y="f17"/>
                  <a:pt x="f13" y="f43"/>
                </a:cubicBezTo>
                <a:cubicBezTo>
                  <a:pt x="f45" y="f45"/>
                  <a:pt x="f75" y="f12"/>
                  <a:pt x="f14" y="f48"/>
                </a:cubicBezTo>
                <a:lnTo>
                  <a:pt x="f45" y="f48"/>
                </a:lnTo>
                <a:close/>
              </a:path>
            </a:pathLst>
          </a:custGeom>
          <a:solidFill>
            <a:srgbClr val="FFFFFF"/>
          </a:solid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57" name="Freeform 434">
            <a:extLst>
              <a:ext uri="{FF2B5EF4-FFF2-40B4-BE49-F238E27FC236}">
                <a16:creationId xmlns:a16="http://schemas.microsoft.com/office/drawing/2014/main" id="{931E2C5E-2594-8E18-CC54-54F9B44AC5AA}"/>
              </a:ext>
            </a:extLst>
          </p:cNvPr>
          <p:cNvSpPr/>
          <p:nvPr/>
        </p:nvSpPr>
        <p:spPr>
          <a:xfrm>
            <a:off x="5176793" y="5566446"/>
            <a:ext cx="363592" cy="313602"/>
          </a:xfrm>
          <a:custGeom>
            <a:avLst/>
            <a:gdLst>
              <a:gd name="f0" fmla="val 10800000"/>
              <a:gd name="f1" fmla="val 5400000"/>
              <a:gd name="f2" fmla="val 180"/>
              <a:gd name="f3" fmla="val w"/>
              <a:gd name="f4" fmla="val h"/>
              <a:gd name="f5" fmla="val 0"/>
              <a:gd name="f6" fmla="val 705"/>
              <a:gd name="f7" fmla="val 608"/>
              <a:gd name="f8" fmla="val 352"/>
              <a:gd name="f9" fmla="val 607"/>
              <a:gd name="f10" fmla="val 344"/>
              <a:gd name="f11" fmla="val 335"/>
              <a:gd name="f12" fmla="val 598"/>
              <a:gd name="f13" fmla="val 97"/>
              <a:gd name="f14" fmla="val 370"/>
              <a:gd name="f15" fmla="val 53"/>
              <a:gd name="f16" fmla="val 317"/>
              <a:gd name="f17" fmla="val 18"/>
              <a:gd name="f18" fmla="val 281"/>
              <a:gd name="f19" fmla="val 238"/>
              <a:gd name="f20" fmla="val 185"/>
              <a:gd name="f21" fmla="val 132"/>
              <a:gd name="f22" fmla="val 88"/>
              <a:gd name="f23" fmla="val 282"/>
              <a:gd name="f24" fmla="val 79"/>
              <a:gd name="f25" fmla="val 379"/>
              <a:gd name="f26" fmla="val 414"/>
              <a:gd name="f27" fmla="val 467"/>
              <a:gd name="f28" fmla="val 519"/>
              <a:gd name="f29" fmla="val 563"/>
              <a:gd name="f30" fmla="val 616"/>
              <a:gd name="f31" fmla="val 651"/>
              <a:gd name="f32" fmla="val 686"/>
              <a:gd name="f33" fmla="val 704"/>
              <a:gd name="f34" fmla="val 599"/>
              <a:gd name="f35" fmla="val 361"/>
              <a:gd name="f36" fmla="val 334"/>
              <a:gd name="f37" fmla="val 554"/>
              <a:gd name="f38" fmla="val 572"/>
              <a:gd name="f39" fmla="val 291"/>
              <a:gd name="f40" fmla="val 642"/>
              <a:gd name="f41" fmla="val 264"/>
              <a:gd name="f42" fmla="val 660"/>
              <a:gd name="f43" fmla="val 220"/>
              <a:gd name="f44" fmla="val 150"/>
              <a:gd name="f45" fmla="val 115"/>
              <a:gd name="f46" fmla="val 590"/>
              <a:gd name="f47" fmla="val 555"/>
              <a:gd name="f48" fmla="val 44"/>
              <a:gd name="f49" fmla="val 475"/>
              <a:gd name="f50" fmla="val 440"/>
              <a:gd name="f51" fmla="val 141"/>
              <a:gd name="f52" fmla="val 229"/>
              <a:gd name="f53" fmla="val 62"/>
              <a:gd name="f54" fmla="val 634"/>
              <a:gd name="f55" fmla="val 308"/>
              <a:gd name="f56" fmla="+- 0 0 -90"/>
              <a:gd name="f57" fmla="*/ f3 1 705"/>
              <a:gd name="f58" fmla="*/ f4 1 608"/>
              <a:gd name="f59" fmla="val f5"/>
              <a:gd name="f60" fmla="val f6"/>
              <a:gd name="f61" fmla="val f7"/>
              <a:gd name="f62" fmla="*/ f56 f0 1"/>
              <a:gd name="f63" fmla="+- f61 0 f59"/>
              <a:gd name="f64" fmla="+- f60 0 f59"/>
              <a:gd name="f65" fmla="*/ f62 1 f2"/>
              <a:gd name="f66" fmla="*/ f64 1 705"/>
              <a:gd name="f67" fmla="*/ f63 1 608"/>
              <a:gd name="f68" fmla="*/ 352 f64 1"/>
              <a:gd name="f69" fmla="*/ 607 f63 1"/>
              <a:gd name="f70" fmla="*/ 335 f64 1"/>
              <a:gd name="f71" fmla="*/ 598 f63 1"/>
              <a:gd name="f72" fmla="*/ 97 f64 1"/>
              <a:gd name="f73" fmla="*/ 370 f63 1"/>
              <a:gd name="f74" fmla="*/ 53 f64 1"/>
              <a:gd name="f75" fmla="*/ 317 f63 1"/>
              <a:gd name="f76" fmla="*/ 0 f64 1"/>
              <a:gd name="f77" fmla="*/ 185 f63 1"/>
              <a:gd name="f78" fmla="*/ 53 f63 1"/>
              <a:gd name="f79" fmla="*/ 185 f64 1"/>
              <a:gd name="f80" fmla="*/ 0 f63 1"/>
              <a:gd name="f81" fmla="*/ 317 f64 1"/>
              <a:gd name="f82" fmla="*/ 79 f63 1"/>
              <a:gd name="f83" fmla="*/ 379 f64 1"/>
              <a:gd name="f84" fmla="*/ 519 f64 1"/>
              <a:gd name="f85" fmla="*/ 651 f64 1"/>
              <a:gd name="f86" fmla="*/ 704 f64 1"/>
              <a:gd name="f87" fmla="*/ 607 f64 1"/>
              <a:gd name="f88" fmla="*/ 599 f64 1"/>
              <a:gd name="f89" fmla="*/ 370 f64 1"/>
              <a:gd name="f90" fmla="*/ 132 f64 1"/>
              <a:gd name="f91" fmla="*/ 334 f63 1"/>
              <a:gd name="f92" fmla="*/ 554 f63 1"/>
              <a:gd name="f93" fmla="*/ 572 f64 1"/>
              <a:gd name="f94" fmla="*/ 616 f64 1"/>
              <a:gd name="f95" fmla="*/ 291 f63 1"/>
              <a:gd name="f96" fmla="*/ 660 f64 1"/>
              <a:gd name="f97" fmla="*/ 88 f63 1"/>
              <a:gd name="f98" fmla="*/ 44 f63 1"/>
              <a:gd name="f99" fmla="*/ 414 f64 1"/>
              <a:gd name="f100" fmla="*/ 132 f63 1"/>
              <a:gd name="f101" fmla="*/ 141 f63 1"/>
              <a:gd name="f102" fmla="*/ 291 f64 1"/>
              <a:gd name="f103" fmla="*/ 88 f64 1"/>
              <a:gd name="f104" fmla="*/ 44 f64 1"/>
              <a:gd name="f105" fmla="*/ 634 f64 1"/>
              <a:gd name="f106" fmla="*/ 308 f63 1"/>
              <a:gd name="f107" fmla="+- f65 0 f1"/>
              <a:gd name="f108" fmla="*/ f68 1 705"/>
              <a:gd name="f109" fmla="*/ f69 1 608"/>
              <a:gd name="f110" fmla="*/ f70 1 705"/>
              <a:gd name="f111" fmla="*/ f71 1 608"/>
              <a:gd name="f112" fmla="*/ f72 1 705"/>
              <a:gd name="f113" fmla="*/ f73 1 608"/>
              <a:gd name="f114" fmla="*/ f74 1 705"/>
              <a:gd name="f115" fmla="*/ f75 1 608"/>
              <a:gd name="f116" fmla="*/ f76 1 705"/>
              <a:gd name="f117" fmla="*/ f77 1 608"/>
              <a:gd name="f118" fmla="*/ f78 1 608"/>
              <a:gd name="f119" fmla="*/ f79 1 705"/>
              <a:gd name="f120" fmla="*/ f80 1 608"/>
              <a:gd name="f121" fmla="*/ f81 1 705"/>
              <a:gd name="f122" fmla="*/ f82 1 608"/>
              <a:gd name="f123" fmla="*/ f83 1 705"/>
              <a:gd name="f124" fmla="*/ f84 1 705"/>
              <a:gd name="f125" fmla="*/ f85 1 705"/>
              <a:gd name="f126" fmla="*/ f86 1 705"/>
              <a:gd name="f127" fmla="*/ f87 1 705"/>
              <a:gd name="f128" fmla="*/ f88 1 705"/>
              <a:gd name="f129" fmla="*/ f89 1 705"/>
              <a:gd name="f130" fmla="*/ f90 1 705"/>
              <a:gd name="f131" fmla="*/ f91 1 608"/>
              <a:gd name="f132" fmla="*/ f92 1 608"/>
              <a:gd name="f133" fmla="*/ f93 1 705"/>
              <a:gd name="f134" fmla="*/ f94 1 705"/>
              <a:gd name="f135" fmla="*/ f95 1 608"/>
              <a:gd name="f136" fmla="*/ f96 1 705"/>
              <a:gd name="f137" fmla="*/ f97 1 608"/>
              <a:gd name="f138" fmla="*/ f98 1 608"/>
              <a:gd name="f139" fmla="*/ f99 1 705"/>
              <a:gd name="f140" fmla="*/ f100 1 608"/>
              <a:gd name="f141" fmla="*/ f101 1 608"/>
              <a:gd name="f142" fmla="*/ f102 1 705"/>
              <a:gd name="f143" fmla="*/ f103 1 705"/>
              <a:gd name="f144" fmla="*/ f104 1 705"/>
              <a:gd name="f145" fmla="*/ f105 1 705"/>
              <a:gd name="f146" fmla="*/ f106 1 608"/>
              <a:gd name="f147" fmla="*/ 0 1 f66"/>
              <a:gd name="f148" fmla="*/ f60 1 f66"/>
              <a:gd name="f149" fmla="*/ 0 1 f67"/>
              <a:gd name="f150" fmla="*/ f61 1 f67"/>
              <a:gd name="f151" fmla="*/ f108 1 f66"/>
              <a:gd name="f152" fmla="*/ f109 1 f67"/>
              <a:gd name="f153" fmla="*/ f110 1 f66"/>
              <a:gd name="f154" fmla="*/ f111 1 f67"/>
              <a:gd name="f155" fmla="*/ f112 1 f66"/>
              <a:gd name="f156" fmla="*/ f113 1 f67"/>
              <a:gd name="f157" fmla="*/ f114 1 f66"/>
              <a:gd name="f158" fmla="*/ f115 1 f67"/>
              <a:gd name="f159" fmla="*/ f116 1 f66"/>
              <a:gd name="f160" fmla="*/ f117 1 f67"/>
              <a:gd name="f161" fmla="*/ f118 1 f67"/>
              <a:gd name="f162" fmla="*/ f119 1 f66"/>
              <a:gd name="f163" fmla="*/ f120 1 f67"/>
              <a:gd name="f164" fmla="*/ f121 1 f66"/>
              <a:gd name="f165" fmla="*/ f122 1 f67"/>
              <a:gd name="f166" fmla="*/ f123 1 f66"/>
              <a:gd name="f167" fmla="*/ f124 1 f66"/>
              <a:gd name="f168" fmla="*/ f125 1 f66"/>
              <a:gd name="f169" fmla="*/ f126 1 f66"/>
              <a:gd name="f170" fmla="*/ f127 1 f66"/>
              <a:gd name="f171" fmla="*/ f128 1 f66"/>
              <a:gd name="f172" fmla="*/ f129 1 f66"/>
              <a:gd name="f173" fmla="*/ f130 1 f66"/>
              <a:gd name="f174" fmla="*/ f131 1 f67"/>
              <a:gd name="f175" fmla="*/ f132 1 f67"/>
              <a:gd name="f176" fmla="*/ f133 1 f66"/>
              <a:gd name="f177" fmla="*/ f134 1 f66"/>
              <a:gd name="f178" fmla="*/ f135 1 f67"/>
              <a:gd name="f179" fmla="*/ f136 1 f66"/>
              <a:gd name="f180" fmla="*/ f137 1 f67"/>
              <a:gd name="f181" fmla="*/ f138 1 f67"/>
              <a:gd name="f182" fmla="*/ f139 1 f66"/>
              <a:gd name="f183" fmla="*/ f140 1 f67"/>
              <a:gd name="f184" fmla="*/ f141 1 f67"/>
              <a:gd name="f185" fmla="*/ f142 1 f66"/>
              <a:gd name="f186" fmla="*/ f143 1 f66"/>
              <a:gd name="f187" fmla="*/ f144 1 f66"/>
              <a:gd name="f188" fmla="*/ f145 1 f66"/>
              <a:gd name="f189" fmla="*/ f146 1 f67"/>
              <a:gd name="f190" fmla="*/ f147 f57 1"/>
              <a:gd name="f191" fmla="*/ f148 f57 1"/>
              <a:gd name="f192" fmla="*/ f150 f58 1"/>
              <a:gd name="f193" fmla="*/ f149 f58 1"/>
              <a:gd name="f194" fmla="*/ f151 f57 1"/>
              <a:gd name="f195" fmla="*/ f152 f58 1"/>
              <a:gd name="f196" fmla="*/ f153 f57 1"/>
              <a:gd name="f197" fmla="*/ f154 f58 1"/>
              <a:gd name="f198" fmla="*/ f155 f57 1"/>
              <a:gd name="f199" fmla="*/ f156 f58 1"/>
              <a:gd name="f200" fmla="*/ f157 f57 1"/>
              <a:gd name="f201" fmla="*/ f158 f58 1"/>
              <a:gd name="f202" fmla="*/ f159 f57 1"/>
              <a:gd name="f203" fmla="*/ f160 f58 1"/>
              <a:gd name="f204" fmla="*/ f161 f58 1"/>
              <a:gd name="f205" fmla="*/ f162 f57 1"/>
              <a:gd name="f206" fmla="*/ f163 f58 1"/>
              <a:gd name="f207" fmla="*/ f164 f57 1"/>
              <a:gd name="f208" fmla="*/ f165 f58 1"/>
              <a:gd name="f209" fmla="*/ f166 f57 1"/>
              <a:gd name="f210" fmla="*/ f167 f57 1"/>
              <a:gd name="f211" fmla="*/ f168 f57 1"/>
              <a:gd name="f212" fmla="*/ f169 f57 1"/>
              <a:gd name="f213" fmla="*/ f170 f57 1"/>
              <a:gd name="f214" fmla="*/ f171 f57 1"/>
              <a:gd name="f215" fmla="*/ f172 f57 1"/>
              <a:gd name="f216" fmla="*/ f173 f57 1"/>
              <a:gd name="f217" fmla="*/ f174 f58 1"/>
              <a:gd name="f218" fmla="*/ f175 f58 1"/>
              <a:gd name="f219" fmla="*/ f176 f57 1"/>
              <a:gd name="f220" fmla="*/ f177 f57 1"/>
              <a:gd name="f221" fmla="*/ f178 f58 1"/>
              <a:gd name="f222" fmla="*/ f179 f57 1"/>
              <a:gd name="f223" fmla="*/ f180 f58 1"/>
              <a:gd name="f224" fmla="*/ f181 f58 1"/>
              <a:gd name="f225" fmla="*/ f182 f57 1"/>
              <a:gd name="f226" fmla="*/ f183 f58 1"/>
              <a:gd name="f227" fmla="*/ f184 f58 1"/>
              <a:gd name="f228" fmla="*/ f185 f57 1"/>
              <a:gd name="f229" fmla="*/ f186 f57 1"/>
              <a:gd name="f230" fmla="*/ f187 f57 1"/>
              <a:gd name="f231" fmla="*/ f188 f57 1"/>
              <a:gd name="f232" fmla="*/ f189 f58 1"/>
            </a:gdLst>
            <a:ahLst/>
            <a:cxnLst>
              <a:cxn ang="3cd4">
                <a:pos x="hc" y="t"/>
              </a:cxn>
              <a:cxn ang="0">
                <a:pos x="r" y="vc"/>
              </a:cxn>
              <a:cxn ang="cd4">
                <a:pos x="hc" y="b"/>
              </a:cxn>
              <a:cxn ang="cd2">
                <a:pos x="l" y="vc"/>
              </a:cxn>
              <a:cxn ang="f107">
                <a:pos x="f194" y="f195"/>
              </a:cxn>
              <a:cxn ang="f107">
                <a:pos x="f194" y="f195"/>
              </a:cxn>
              <a:cxn ang="f107">
                <a:pos x="f196" y="f197"/>
              </a:cxn>
              <a:cxn ang="f107">
                <a:pos x="f198" y="f199"/>
              </a:cxn>
              <a:cxn ang="f107">
                <a:pos x="f198" y="f199"/>
              </a:cxn>
              <a:cxn ang="f107">
                <a:pos x="f200" y="f201"/>
              </a:cxn>
              <a:cxn ang="f107">
                <a:pos x="f202" y="f203"/>
              </a:cxn>
              <a:cxn ang="f107">
                <a:pos x="f200" y="f204"/>
              </a:cxn>
              <a:cxn ang="f107">
                <a:pos x="f205" y="f206"/>
              </a:cxn>
              <a:cxn ang="f107">
                <a:pos x="f207" y="f204"/>
              </a:cxn>
              <a:cxn ang="f107">
                <a:pos x="f194" y="f208"/>
              </a:cxn>
              <a:cxn ang="f107">
                <a:pos x="f209" y="f204"/>
              </a:cxn>
              <a:cxn ang="f107">
                <a:pos x="f210" y="f206"/>
              </a:cxn>
              <a:cxn ang="f107">
                <a:pos x="f211" y="f204"/>
              </a:cxn>
              <a:cxn ang="f107">
                <a:pos x="f212" y="f203"/>
              </a:cxn>
              <a:cxn ang="f107">
                <a:pos x="f211" y="f201"/>
              </a:cxn>
              <a:cxn ang="f107">
                <a:pos x="f211" y="f201"/>
              </a:cxn>
              <a:cxn ang="f107">
                <a:pos x="f213" y="f199"/>
              </a:cxn>
              <a:cxn ang="f107">
                <a:pos x="f214" y="f199"/>
              </a:cxn>
              <a:cxn ang="f107">
                <a:pos x="f215" y="f197"/>
              </a:cxn>
              <a:cxn ang="f107">
                <a:pos x="f194" y="f195"/>
              </a:cxn>
              <a:cxn ang="f107">
                <a:pos x="f216" y="f217"/>
              </a:cxn>
              <a:cxn ang="f107">
                <a:pos x="f216" y="f217"/>
              </a:cxn>
              <a:cxn ang="f107">
                <a:pos x="f194" y="f218"/>
              </a:cxn>
              <a:cxn ang="f107">
                <a:pos x="f219" y="f217"/>
              </a:cxn>
              <a:cxn ang="f107">
                <a:pos x="f219" y="f217"/>
              </a:cxn>
              <a:cxn ang="f107">
                <a:pos x="f220" y="f221"/>
              </a:cxn>
              <a:cxn ang="f107">
                <a:pos x="f222" y="f203"/>
              </a:cxn>
              <a:cxn ang="f107">
                <a:pos x="f220" y="f223"/>
              </a:cxn>
              <a:cxn ang="f107">
                <a:pos x="f210" y="f224"/>
              </a:cxn>
              <a:cxn ang="f107">
                <a:pos x="f225" y="f223"/>
              </a:cxn>
              <a:cxn ang="f107">
                <a:pos x="f215" y="f226"/>
              </a:cxn>
              <a:cxn ang="f107">
                <a:pos x="f194" y="f227"/>
              </a:cxn>
              <a:cxn ang="f107">
                <a:pos x="f196" y="f226"/>
              </a:cxn>
              <a:cxn ang="f107">
                <a:pos x="f228" y="f223"/>
              </a:cxn>
              <a:cxn ang="f107">
                <a:pos x="f205" y="f224"/>
              </a:cxn>
              <a:cxn ang="f107">
                <a:pos x="f229" y="f223"/>
              </a:cxn>
              <a:cxn ang="f107">
                <a:pos x="f230" y="f203"/>
              </a:cxn>
              <a:cxn ang="f107">
                <a:pos x="f229" y="f221"/>
              </a:cxn>
              <a:cxn ang="f107">
                <a:pos x="f216" y="f217"/>
              </a:cxn>
              <a:cxn ang="f107">
                <a:pos x="f231" y="f232"/>
              </a:cxn>
              <a:cxn ang="f107">
                <a:pos x="f231" y="f232"/>
              </a:cxn>
            </a:cxnLst>
            <a:rect l="f190" t="f193" r="f191" b="f192"/>
            <a:pathLst>
              <a:path w="705" h="608">
                <a:moveTo>
                  <a:pt x="f8" y="f9"/>
                </a:moveTo>
                <a:lnTo>
                  <a:pt x="f8" y="f9"/>
                </a:lnTo>
                <a:cubicBezTo>
                  <a:pt x="f10" y="f9"/>
                  <a:pt x="f10" y="f9"/>
                  <a:pt x="f11" y="f12"/>
                </a:cubicBezTo>
                <a:cubicBezTo>
                  <a:pt x="f13" y="f14"/>
                  <a:pt x="f13" y="f14"/>
                  <a:pt x="f13" y="f14"/>
                </a:cubicBezTo>
                <a:lnTo>
                  <a:pt x="f13" y="f14"/>
                </a:lnTo>
                <a:cubicBezTo>
                  <a:pt x="f15" y="f16"/>
                  <a:pt x="f15" y="f16"/>
                  <a:pt x="f15" y="f16"/>
                </a:cubicBezTo>
                <a:cubicBezTo>
                  <a:pt x="f17" y="f18"/>
                  <a:pt x="f5" y="f19"/>
                  <a:pt x="f5" y="f20"/>
                </a:cubicBezTo>
                <a:cubicBezTo>
                  <a:pt x="f5" y="f21"/>
                  <a:pt x="f17" y="f22"/>
                  <a:pt x="f15" y="f15"/>
                </a:cubicBezTo>
                <a:cubicBezTo>
                  <a:pt x="f22" y="f17"/>
                  <a:pt x="f21" y="f5"/>
                  <a:pt x="f20" y="f5"/>
                </a:cubicBezTo>
                <a:cubicBezTo>
                  <a:pt x="f19" y="f5"/>
                  <a:pt x="f23" y="f17"/>
                  <a:pt x="f16" y="f15"/>
                </a:cubicBezTo>
                <a:cubicBezTo>
                  <a:pt x="f8" y="f24"/>
                  <a:pt x="f8" y="f24"/>
                  <a:pt x="f8" y="f24"/>
                </a:cubicBezTo>
                <a:cubicBezTo>
                  <a:pt x="f25" y="f15"/>
                  <a:pt x="f25" y="f15"/>
                  <a:pt x="f25" y="f15"/>
                </a:cubicBezTo>
                <a:cubicBezTo>
                  <a:pt x="f26" y="f17"/>
                  <a:pt x="f27" y="f5"/>
                  <a:pt x="f28" y="f5"/>
                </a:cubicBezTo>
                <a:cubicBezTo>
                  <a:pt x="f29" y="f5"/>
                  <a:pt x="f30" y="f17"/>
                  <a:pt x="f31" y="f15"/>
                </a:cubicBezTo>
                <a:cubicBezTo>
                  <a:pt x="f32" y="f22"/>
                  <a:pt x="f33" y="f21"/>
                  <a:pt x="f33" y="f20"/>
                </a:cubicBezTo>
                <a:cubicBezTo>
                  <a:pt x="f33" y="f19"/>
                  <a:pt x="f32" y="f18"/>
                  <a:pt x="f31" y="f16"/>
                </a:cubicBezTo>
                <a:lnTo>
                  <a:pt x="f31" y="f16"/>
                </a:lnTo>
                <a:cubicBezTo>
                  <a:pt x="f9" y="f14"/>
                  <a:pt x="f9" y="f14"/>
                  <a:pt x="f9" y="f14"/>
                </a:cubicBezTo>
                <a:lnTo>
                  <a:pt x="f34" y="f14"/>
                </a:lnTo>
                <a:cubicBezTo>
                  <a:pt x="f14" y="f12"/>
                  <a:pt x="f14" y="f12"/>
                  <a:pt x="f14" y="f12"/>
                </a:cubicBezTo>
                <a:cubicBezTo>
                  <a:pt x="f35" y="f9"/>
                  <a:pt x="f35" y="f9"/>
                  <a:pt x="f8" y="f9"/>
                </a:cubicBezTo>
                <a:close/>
                <a:moveTo>
                  <a:pt x="f21" y="f36"/>
                </a:moveTo>
                <a:lnTo>
                  <a:pt x="f21" y="f36"/>
                </a:lnTo>
                <a:cubicBezTo>
                  <a:pt x="f8" y="f37"/>
                  <a:pt x="f8" y="f37"/>
                  <a:pt x="f8" y="f37"/>
                </a:cubicBezTo>
                <a:cubicBezTo>
                  <a:pt x="f38" y="f36"/>
                  <a:pt x="f38" y="f36"/>
                  <a:pt x="f38" y="f36"/>
                </a:cubicBezTo>
                <a:lnTo>
                  <a:pt x="f38" y="f36"/>
                </a:lnTo>
                <a:cubicBezTo>
                  <a:pt x="f30" y="f39"/>
                  <a:pt x="f30" y="f39"/>
                  <a:pt x="f30" y="f39"/>
                </a:cubicBezTo>
                <a:cubicBezTo>
                  <a:pt x="f40" y="f41"/>
                  <a:pt x="f42" y="f43"/>
                  <a:pt x="f42" y="f20"/>
                </a:cubicBezTo>
                <a:cubicBezTo>
                  <a:pt x="f42" y="f44"/>
                  <a:pt x="f40" y="f45"/>
                  <a:pt x="f30" y="f22"/>
                </a:cubicBezTo>
                <a:cubicBezTo>
                  <a:pt x="f46" y="f15"/>
                  <a:pt x="f47" y="f48"/>
                  <a:pt x="f28" y="f48"/>
                </a:cubicBezTo>
                <a:cubicBezTo>
                  <a:pt x="f49" y="f48"/>
                  <a:pt x="f50" y="f15"/>
                  <a:pt x="f26" y="f22"/>
                </a:cubicBezTo>
                <a:cubicBezTo>
                  <a:pt x="f14" y="f21"/>
                  <a:pt x="f14" y="f21"/>
                  <a:pt x="f14" y="f21"/>
                </a:cubicBezTo>
                <a:cubicBezTo>
                  <a:pt x="f35" y="f21"/>
                  <a:pt x="f35" y="f51"/>
                  <a:pt x="f8" y="f51"/>
                </a:cubicBezTo>
                <a:cubicBezTo>
                  <a:pt x="f10" y="f51"/>
                  <a:pt x="f10" y="f21"/>
                  <a:pt x="f11" y="f21"/>
                </a:cubicBezTo>
                <a:cubicBezTo>
                  <a:pt x="f39" y="f22"/>
                  <a:pt x="f39" y="f22"/>
                  <a:pt x="f39" y="f22"/>
                </a:cubicBezTo>
                <a:cubicBezTo>
                  <a:pt x="f41" y="f15"/>
                  <a:pt x="f52" y="f48"/>
                  <a:pt x="f20" y="f48"/>
                </a:cubicBezTo>
                <a:cubicBezTo>
                  <a:pt x="f44" y="f48"/>
                  <a:pt x="f45" y="f15"/>
                  <a:pt x="f22" y="f22"/>
                </a:cubicBezTo>
                <a:cubicBezTo>
                  <a:pt x="f53" y="f45"/>
                  <a:pt x="f48" y="f44"/>
                  <a:pt x="f48" y="f20"/>
                </a:cubicBezTo>
                <a:cubicBezTo>
                  <a:pt x="f48" y="f43"/>
                  <a:pt x="f53" y="f41"/>
                  <a:pt x="f22" y="f39"/>
                </a:cubicBezTo>
                <a:cubicBezTo>
                  <a:pt x="f21" y="f36"/>
                  <a:pt x="f21" y="f36"/>
                  <a:pt x="f21" y="f36"/>
                </a:cubicBezTo>
                <a:close/>
                <a:moveTo>
                  <a:pt x="f54" y="f55"/>
                </a:moveTo>
                <a:lnTo>
                  <a:pt x="f54" y="f55"/>
                </a:lnTo>
                <a:close/>
              </a:path>
            </a:pathLst>
          </a:custGeom>
          <a:solidFill>
            <a:srgbClr val="FFFFFF"/>
          </a:solid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grpSp>
        <p:nvGrpSpPr>
          <p:cNvPr id="58" name="Group 69">
            <a:extLst>
              <a:ext uri="{FF2B5EF4-FFF2-40B4-BE49-F238E27FC236}">
                <a16:creationId xmlns:a16="http://schemas.microsoft.com/office/drawing/2014/main" id="{C61C388B-23E4-EAF6-1836-205974F9E08C}"/>
              </a:ext>
            </a:extLst>
          </p:cNvPr>
          <p:cNvGrpSpPr/>
          <p:nvPr/>
        </p:nvGrpSpPr>
        <p:grpSpPr>
          <a:xfrm>
            <a:off x="5239155" y="2611325"/>
            <a:ext cx="227246" cy="359048"/>
            <a:chOff x="5239155" y="2611325"/>
            <a:chExt cx="227246" cy="359048"/>
          </a:xfrm>
        </p:grpSpPr>
        <p:sp>
          <p:nvSpPr>
            <p:cNvPr id="59" name="Freeform 436">
              <a:extLst>
                <a:ext uri="{FF2B5EF4-FFF2-40B4-BE49-F238E27FC236}">
                  <a16:creationId xmlns:a16="http://schemas.microsoft.com/office/drawing/2014/main" id="{A0BE6FC6-2DD8-CF14-70C6-0E5A9965EBB2}"/>
                </a:ext>
              </a:extLst>
            </p:cNvPr>
            <p:cNvSpPr/>
            <p:nvPr/>
          </p:nvSpPr>
          <p:spPr>
            <a:xfrm>
              <a:off x="5239155" y="2611325"/>
              <a:ext cx="227246" cy="359048"/>
            </a:xfrm>
            <a:custGeom>
              <a:avLst/>
              <a:gdLst>
                <a:gd name="f0" fmla="val 10800000"/>
                <a:gd name="f1" fmla="val 5400000"/>
                <a:gd name="f2" fmla="val 180"/>
                <a:gd name="f3" fmla="val w"/>
                <a:gd name="f4" fmla="val h"/>
                <a:gd name="f5" fmla="val 0"/>
                <a:gd name="f6" fmla="val 441"/>
                <a:gd name="f7" fmla="val 696"/>
                <a:gd name="f8" fmla="val 220"/>
                <a:gd name="f9" fmla="val 695"/>
                <a:gd name="f10" fmla="val 212"/>
                <a:gd name="f11" fmla="val 687"/>
                <a:gd name="f12" fmla="val 203"/>
                <a:gd name="f13" fmla="val 150"/>
                <a:gd name="f14" fmla="val 599"/>
                <a:gd name="f15" fmla="val 106"/>
                <a:gd name="f16" fmla="val 502"/>
                <a:gd name="f17" fmla="val 36"/>
                <a:gd name="f18" fmla="val 370"/>
                <a:gd name="f19" fmla="val 273"/>
                <a:gd name="f20" fmla="val 97"/>
                <a:gd name="f21" fmla="val 343"/>
                <a:gd name="f22" fmla="val 440"/>
                <a:gd name="f23" fmla="val 405"/>
                <a:gd name="f24" fmla="val 291"/>
                <a:gd name="f25" fmla="val 247"/>
                <a:gd name="f26" fmla="val 238"/>
                <a:gd name="f27" fmla="val 229"/>
                <a:gd name="f28" fmla="val 44"/>
                <a:gd name="f29" fmla="val 123"/>
                <a:gd name="f30" fmla="val 124"/>
                <a:gd name="f31" fmla="val 255"/>
                <a:gd name="f32" fmla="val 62"/>
                <a:gd name="f33" fmla="val 326"/>
                <a:gd name="f34" fmla="val 141"/>
                <a:gd name="f35" fmla="val 484"/>
                <a:gd name="f36" fmla="val 176"/>
                <a:gd name="f37" fmla="val 546"/>
                <a:gd name="f38" fmla="val 625"/>
                <a:gd name="f39" fmla="val 299"/>
                <a:gd name="f40" fmla="val 378"/>
                <a:gd name="f41" fmla="val 396"/>
                <a:gd name="f42" fmla="val 317"/>
                <a:gd name="f43" fmla="+- 0 0 -90"/>
                <a:gd name="f44" fmla="*/ f3 1 441"/>
                <a:gd name="f45" fmla="*/ f4 1 696"/>
                <a:gd name="f46" fmla="val f5"/>
                <a:gd name="f47" fmla="val f6"/>
                <a:gd name="f48" fmla="val f7"/>
                <a:gd name="f49" fmla="*/ f43 f0 1"/>
                <a:gd name="f50" fmla="+- f48 0 f46"/>
                <a:gd name="f51" fmla="+- f47 0 f46"/>
                <a:gd name="f52" fmla="*/ f49 1 f2"/>
                <a:gd name="f53" fmla="*/ f51 1 441"/>
                <a:gd name="f54" fmla="*/ f50 1 696"/>
                <a:gd name="f55" fmla="*/ 220 f51 1"/>
                <a:gd name="f56" fmla="*/ 695 f50 1"/>
                <a:gd name="f57" fmla="*/ 203 f51 1"/>
                <a:gd name="f58" fmla="*/ 687 f50 1"/>
                <a:gd name="f59" fmla="*/ 106 f51 1"/>
                <a:gd name="f60" fmla="*/ 502 f50 1"/>
                <a:gd name="f61" fmla="*/ 0 f51 1"/>
                <a:gd name="f62" fmla="*/ 220 f50 1"/>
                <a:gd name="f63" fmla="*/ 0 f50 1"/>
                <a:gd name="f64" fmla="*/ 440 f51 1"/>
                <a:gd name="f65" fmla="*/ 343 f51 1"/>
                <a:gd name="f66" fmla="*/ 238 f51 1"/>
                <a:gd name="f67" fmla="*/ 44 f50 1"/>
                <a:gd name="f68" fmla="*/ 44 f51 1"/>
                <a:gd name="f69" fmla="*/ 141 f51 1"/>
                <a:gd name="f70" fmla="*/ 484 f50 1"/>
                <a:gd name="f71" fmla="*/ 625 f50 1"/>
                <a:gd name="f72" fmla="*/ 299 f51 1"/>
                <a:gd name="f73" fmla="*/ 396 f51 1"/>
                <a:gd name="f74" fmla="+- f52 0 f1"/>
                <a:gd name="f75" fmla="*/ f55 1 441"/>
                <a:gd name="f76" fmla="*/ f56 1 696"/>
                <a:gd name="f77" fmla="*/ f57 1 441"/>
                <a:gd name="f78" fmla="*/ f58 1 696"/>
                <a:gd name="f79" fmla="*/ f59 1 441"/>
                <a:gd name="f80" fmla="*/ f60 1 696"/>
                <a:gd name="f81" fmla="*/ f61 1 441"/>
                <a:gd name="f82" fmla="*/ f62 1 696"/>
                <a:gd name="f83" fmla="*/ f63 1 696"/>
                <a:gd name="f84" fmla="*/ f64 1 441"/>
                <a:gd name="f85" fmla="*/ f65 1 441"/>
                <a:gd name="f86" fmla="*/ f66 1 441"/>
                <a:gd name="f87" fmla="*/ f67 1 696"/>
                <a:gd name="f88" fmla="*/ f68 1 441"/>
                <a:gd name="f89" fmla="*/ f69 1 441"/>
                <a:gd name="f90" fmla="*/ f70 1 696"/>
                <a:gd name="f91" fmla="*/ f71 1 696"/>
                <a:gd name="f92" fmla="*/ f72 1 441"/>
                <a:gd name="f93" fmla="*/ f73 1 441"/>
                <a:gd name="f94" fmla="*/ 0 1 f53"/>
                <a:gd name="f95" fmla="*/ f47 1 f53"/>
                <a:gd name="f96" fmla="*/ 0 1 f54"/>
                <a:gd name="f97" fmla="*/ f48 1 f54"/>
                <a:gd name="f98" fmla="*/ f75 1 f53"/>
                <a:gd name="f99" fmla="*/ f76 1 f54"/>
                <a:gd name="f100" fmla="*/ f77 1 f53"/>
                <a:gd name="f101" fmla="*/ f78 1 f54"/>
                <a:gd name="f102" fmla="*/ f79 1 f53"/>
                <a:gd name="f103" fmla="*/ f80 1 f54"/>
                <a:gd name="f104" fmla="*/ f81 1 f53"/>
                <a:gd name="f105" fmla="*/ f82 1 f54"/>
                <a:gd name="f106" fmla="*/ f83 1 f54"/>
                <a:gd name="f107" fmla="*/ f84 1 f53"/>
                <a:gd name="f108" fmla="*/ f85 1 f53"/>
                <a:gd name="f109" fmla="*/ f86 1 f53"/>
                <a:gd name="f110" fmla="*/ f87 1 f54"/>
                <a:gd name="f111" fmla="*/ f88 1 f53"/>
                <a:gd name="f112" fmla="*/ f89 1 f53"/>
                <a:gd name="f113" fmla="*/ f90 1 f54"/>
                <a:gd name="f114" fmla="*/ f91 1 f54"/>
                <a:gd name="f115" fmla="*/ f92 1 f53"/>
                <a:gd name="f116" fmla="*/ f93 1 f53"/>
                <a:gd name="f117" fmla="*/ f94 f44 1"/>
                <a:gd name="f118" fmla="*/ f95 f44 1"/>
                <a:gd name="f119" fmla="*/ f97 f45 1"/>
                <a:gd name="f120" fmla="*/ f96 f45 1"/>
                <a:gd name="f121" fmla="*/ f98 f44 1"/>
                <a:gd name="f122" fmla="*/ f99 f45 1"/>
                <a:gd name="f123" fmla="*/ f100 f44 1"/>
                <a:gd name="f124" fmla="*/ f101 f45 1"/>
                <a:gd name="f125" fmla="*/ f102 f44 1"/>
                <a:gd name="f126" fmla="*/ f103 f45 1"/>
                <a:gd name="f127" fmla="*/ f104 f44 1"/>
                <a:gd name="f128" fmla="*/ f105 f45 1"/>
                <a:gd name="f129" fmla="*/ f106 f45 1"/>
                <a:gd name="f130" fmla="*/ f107 f44 1"/>
                <a:gd name="f131" fmla="*/ f108 f44 1"/>
                <a:gd name="f132" fmla="*/ f109 f44 1"/>
                <a:gd name="f133" fmla="*/ f110 f45 1"/>
                <a:gd name="f134" fmla="*/ f111 f44 1"/>
                <a:gd name="f135" fmla="*/ f112 f44 1"/>
                <a:gd name="f136" fmla="*/ f113 f45 1"/>
                <a:gd name="f137" fmla="*/ f114 f45 1"/>
                <a:gd name="f138" fmla="*/ f115 f44 1"/>
                <a:gd name="f139" fmla="*/ f116 f44 1"/>
              </a:gdLst>
              <a:ahLst/>
              <a:cxnLst>
                <a:cxn ang="3cd4">
                  <a:pos x="hc" y="t"/>
                </a:cxn>
                <a:cxn ang="0">
                  <a:pos x="r" y="vc"/>
                </a:cxn>
                <a:cxn ang="cd4">
                  <a:pos x="hc" y="b"/>
                </a:cxn>
                <a:cxn ang="cd2">
                  <a:pos x="l" y="vc"/>
                </a:cxn>
                <a:cxn ang="f74">
                  <a:pos x="f121" y="f122"/>
                </a:cxn>
                <a:cxn ang="f74">
                  <a:pos x="f121" y="f122"/>
                </a:cxn>
                <a:cxn ang="f74">
                  <a:pos x="f123" y="f124"/>
                </a:cxn>
                <a:cxn ang="f74">
                  <a:pos x="f125" y="f126"/>
                </a:cxn>
                <a:cxn ang="f74">
                  <a:pos x="f127" y="f128"/>
                </a:cxn>
                <a:cxn ang="f74">
                  <a:pos x="f121" y="f129"/>
                </a:cxn>
                <a:cxn ang="f74">
                  <a:pos x="f130" y="f128"/>
                </a:cxn>
                <a:cxn ang="f74">
                  <a:pos x="f131" y="f126"/>
                </a:cxn>
                <a:cxn ang="f74">
                  <a:pos x="f132" y="f124"/>
                </a:cxn>
                <a:cxn ang="f74">
                  <a:pos x="f121" y="f122"/>
                </a:cxn>
                <a:cxn ang="f74">
                  <a:pos x="f121" y="f133"/>
                </a:cxn>
                <a:cxn ang="f74">
                  <a:pos x="f121" y="f133"/>
                </a:cxn>
                <a:cxn ang="f74">
                  <a:pos x="f134" y="f128"/>
                </a:cxn>
                <a:cxn ang="f74">
                  <a:pos x="f135" y="f136"/>
                </a:cxn>
                <a:cxn ang="f74">
                  <a:pos x="f121" y="f137"/>
                </a:cxn>
                <a:cxn ang="f74">
                  <a:pos x="f138" y="f136"/>
                </a:cxn>
                <a:cxn ang="f74">
                  <a:pos x="f139" y="f128"/>
                </a:cxn>
                <a:cxn ang="f74">
                  <a:pos x="f121" y="f133"/>
                </a:cxn>
              </a:cxnLst>
              <a:rect l="f117" t="f120" r="f118" b="f119"/>
              <a:pathLst>
                <a:path w="441" h="696">
                  <a:moveTo>
                    <a:pt x="f8" y="f9"/>
                  </a:moveTo>
                  <a:lnTo>
                    <a:pt x="f8" y="f9"/>
                  </a:lnTo>
                  <a:cubicBezTo>
                    <a:pt x="f10" y="f9"/>
                    <a:pt x="f10" y="f11"/>
                    <a:pt x="f12" y="f11"/>
                  </a:cubicBezTo>
                  <a:cubicBezTo>
                    <a:pt x="f12" y="f11"/>
                    <a:pt x="f13" y="f14"/>
                    <a:pt x="f15" y="f16"/>
                  </a:cubicBezTo>
                  <a:cubicBezTo>
                    <a:pt x="f17" y="f18"/>
                    <a:pt x="f5" y="f19"/>
                    <a:pt x="f5" y="f8"/>
                  </a:cubicBezTo>
                  <a:cubicBezTo>
                    <a:pt x="f5" y="f20"/>
                    <a:pt x="f20" y="f5"/>
                    <a:pt x="f8" y="f5"/>
                  </a:cubicBezTo>
                  <a:cubicBezTo>
                    <a:pt x="f21" y="f5"/>
                    <a:pt x="f22" y="f20"/>
                    <a:pt x="f22" y="f8"/>
                  </a:cubicBezTo>
                  <a:cubicBezTo>
                    <a:pt x="f22" y="f19"/>
                    <a:pt x="f23" y="f18"/>
                    <a:pt x="f21" y="f16"/>
                  </a:cubicBezTo>
                  <a:cubicBezTo>
                    <a:pt x="f24" y="f14"/>
                    <a:pt x="f25" y="f11"/>
                    <a:pt x="f26" y="f11"/>
                  </a:cubicBezTo>
                  <a:cubicBezTo>
                    <a:pt x="f26" y="f11"/>
                    <a:pt x="f27" y="f9"/>
                    <a:pt x="f8" y="f9"/>
                  </a:cubicBezTo>
                  <a:close/>
                  <a:moveTo>
                    <a:pt x="f8" y="f28"/>
                  </a:moveTo>
                  <a:lnTo>
                    <a:pt x="f8" y="f28"/>
                  </a:lnTo>
                  <a:cubicBezTo>
                    <a:pt x="f29" y="f28"/>
                    <a:pt x="f28" y="f30"/>
                    <a:pt x="f28" y="f8"/>
                  </a:cubicBezTo>
                  <a:cubicBezTo>
                    <a:pt x="f28" y="f31"/>
                    <a:pt x="f32" y="f33"/>
                    <a:pt x="f34" y="f35"/>
                  </a:cubicBezTo>
                  <a:cubicBezTo>
                    <a:pt x="f36" y="f37"/>
                    <a:pt x="f12" y="f14"/>
                    <a:pt x="f8" y="f38"/>
                  </a:cubicBezTo>
                  <a:cubicBezTo>
                    <a:pt x="f26" y="f14"/>
                    <a:pt x="f19" y="f37"/>
                    <a:pt x="f39" y="f35"/>
                  </a:cubicBezTo>
                  <a:cubicBezTo>
                    <a:pt x="f40" y="f33"/>
                    <a:pt x="f41" y="f31"/>
                    <a:pt x="f41" y="f8"/>
                  </a:cubicBezTo>
                  <a:cubicBezTo>
                    <a:pt x="f41" y="f30"/>
                    <a:pt x="f42" y="f28"/>
                    <a:pt x="f8" y="f28"/>
                  </a:cubicBezTo>
                  <a:close/>
                </a:path>
              </a:pathLst>
            </a:custGeom>
            <a:solidFill>
              <a:srgbClr val="FFFFFF"/>
            </a:solid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60" name="Freeform 437">
              <a:extLst>
                <a:ext uri="{FF2B5EF4-FFF2-40B4-BE49-F238E27FC236}">
                  <a16:creationId xmlns:a16="http://schemas.microsoft.com/office/drawing/2014/main" id="{B439DC07-5D8A-80BF-6C85-0F778228431D}"/>
                </a:ext>
              </a:extLst>
            </p:cNvPr>
            <p:cNvSpPr/>
            <p:nvPr/>
          </p:nvSpPr>
          <p:spPr>
            <a:xfrm>
              <a:off x="5298234" y="2670413"/>
              <a:ext cx="109078" cy="104534"/>
            </a:xfrm>
            <a:custGeom>
              <a:avLst/>
              <a:gdLst>
                <a:gd name="f0" fmla="val 10800000"/>
                <a:gd name="f1" fmla="val 5400000"/>
                <a:gd name="f2" fmla="val 180"/>
                <a:gd name="f3" fmla="val w"/>
                <a:gd name="f4" fmla="val h"/>
                <a:gd name="f5" fmla="val 0"/>
                <a:gd name="f6" fmla="val 212"/>
                <a:gd name="f7" fmla="val 203"/>
                <a:gd name="f8" fmla="val 105"/>
                <a:gd name="f9" fmla="val 202"/>
                <a:gd name="f10" fmla="val 52"/>
                <a:gd name="f11" fmla="val 158"/>
                <a:gd name="f12" fmla="val 97"/>
                <a:gd name="f13" fmla="val 44"/>
                <a:gd name="f14" fmla="val 211"/>
                <a:gd name="f15" fmla="val 70"/>
                <a:gd name="f16" fmla="val 132"/>
                <a:gd name="f17" fmla="val 140"/>
                <a:gd name="f18" fmla="+- 0 0 -90"/>
                <a:gd name="f19" fmla="*/ f3 1 212"/>
                <a:gd name="f20" fmla="*/ f4 1 203"/>
                <a:gd name="f21" fmla="val f5"/>
                <a:gd name="f22" fmla="val f6"/>
                <a:gd name="f23" fmla="val f7"/>
                <a:gd name="f24" fmla="*/ f18 f0 1"/>
                <a:gd name="f25" fmla="+- f23 0 f21"/>
                <a:gd name="f26" fmla="+- f22 0 f21"/>
                <a:gd name="f27" fmla="*/ f24 1 f2"/>
                <a:gd name="f28" fmla="*/ f26 1 212"/>
                <a:gd name="f29" fmla="*/ f25 1 203"/>
                <a:gd name="f30" fmla="*/ 105 f26 1"/>
                <a:gd name="f31" fmla="*/ 202 f25 1"/>
                <a:gd name="f32" fmla="*/ 0 f26 1"/>
                <a:gd name="f33" fmla="*/ 97 f25 1"/>
                <a:gd name="f34" fmla="*/ 0 f25 1"/>
                <a:gd name="f35" fmla="*/ 211 f26 1"/>
                <a:gd name="f36" fmla="*/ 44 f25 1"/>
                <a:gd name="f37" fmla="*/ 44 f26 1"/>
                <a:gd name="f38" fmla="*/ 158 f25 1"/>
                <a:gd name="f39" fmla="*/ 158 f26 1"/>
                <a:gd name="f40" fmla="+- f27 0 f1"/>
                <a:gd name="f41" fmla="*/ f30 1 212"/>
                <a:gd name="f42" fmla="*/ f31 1 203"/>
                <a:gd name="f43" fmla="*/ f32 1 212"/>
                <a:gd name="f44" fmla="*/ f33 1 203"/>
                <a:gd name="f45" fmla="*/ f34 1 203"/>
                <a:gd name="f46" fmla="*/ f35 1 212"/>
                <a:gd name="f47" fmla="*/ f36 1 203"/>
                <a:gd name="f48" fmla="*/ f37 1 212"/>
                <a:gd name="f49" fmla="*/ f38 1 203"/>
                <a:gd name="f50" fmla="*/ f39 1 212"/>
                <a:gd name="f51" fmla="*/ 0 1 f28"/>
                <a:gd name="f52" fmla="*/ f22 1 f28"/>
                <a:gd name="f53" fmla="*/ 0 1 f29"/>
                <a:gd name="f54" fmla="*/ f23 1 f29"/>
                <a:gd name="f55" fmla="*/ f41 1 f28"/>
                <a:gd name="f56" fmla="*/ f42 1 f29"/>
                <a:gd name="f57" fmla="*/ f43 1 f28"/>
                <a:gd name="f58" fmla="*/ f44 1 f29"/>
                <a:gd name="f59" fmla="*/ f45 1 f29"/>
                <a:gd name="f60" fmla="*/ f46 1 f28"/>
                <a:gd name="f61" fmla="*/ f47 1 f29"/>
                <a:gd name="f62" fmla="*/ f48 1 f28"/>
                <a:gd name="f63" fmla="*/ f49 1 f29"/>
                <a:gd name="f64" fmla="*/ f50 1 f28"/>
                <a:gd name="f65" fmla="*/ f51 f19 1"/>
                <a:gd name="f66" fmla="*/ f52 f19 1"/>
                <a:gd name="f67" fmla="*/ f54 f20 1"/>
                <a:gd name="f68" fmla="*/ f53 f20 1"/>
                <a:gd name="f69" fmla="*/ f55 f19 1"/>
                <a:gd name="f70" fmla="*/ f56 f20 1"/>
                <a:gd name="f71" fmla="*/ f57 f19 1"/>
                <a:gd name="f72" fmla="*/ f58 f20 1"/>
                <a:gd name="f73" fmla="*/ f59 f20 1"/>
                <a:gd name="f74" fmla="*/ f60 f19 1"/>
                <a:gd name="f75" fmla="*/ f61 f20 1"/>
                <a:gd name="f76" fmla="*/ f62 f19 1"/>
                <a:gd name="f77" fmla="*/ f63 f20 1"/>
                <a:gd name="f78" fmla="*/ f64 f19 1"/>
              </a:gdLst>
              <a:ahLst/>
              <a:cxnLst>
                <a:cxn ang="3cd4">
                  <a:pos x="hc" y="t"/>
                </a:cxn>
                <a:cxn ang="0">
                  <a:pos x="r" y="vc"/>
                </a:cxn>
                <a:cxn ang="cd4">
                  <a:pos x="hc" y="b"/>
                </a:cxn>
                <a:cxn ang="cd2">
                  <a:pos x="l" y="vc"/>
                </a:cxn>
                <a:cxn ang="f40">
                  <a:pos x="f69" y="f70"/>
                </a:cxn>
                <a:cxn ang="f40">
                  <a:pos x="f69" y="f70"/>
                </a:cxn>
                <a:cxn ang="f40">
                  <a:pos x="f71" y="f72"/>
                </a:cxn>
                <a:cxn ang="f40">
                  <a:pos x="f69" y="f73"/>
                </a:cxn>
                <a:cxn ang="f40">
                  <a:pos x="f74" y="f72"/>
                </a:cxn>
                <a:cxn ang="f40">
                  <a:pos x="f69" y="f70"/>
                </a:cxn>
                <a:cxn ang="f40">
                  <a:pos x="f69" y="f75"/>
                </a:cxn>
                <a:cxn ang="f40">
                  <a:pos x="f69" y="f75"/>
                </a:cxn>
                <a:cxn ang="f40">
                  <a:pos x="f76" y="f72"/>
                </a:cxn>
                <a:cxn ang="f40">
                  <a:pos x="f69" y="f77"/>
                </a:cxn>
                <a:cxn ang="f40">
                  <a:pos x="f78" y="f72"/>
                </a:cxn>
                <a:cxn ang="f40">
                  <a:pos x="f69" y="f75"/>
                </a:cxn>
              </a:cxnLst>
              <a:rect l="f65" t="f68" r="f66" b="f67"/>
              <a:pathLst>
                <a:path w="212" h="203">
                  <a:moveTo>
                    <a:pt x="f8" y="f9"/>
                  </a:moveTo>
                  <a:lnTo>
                    <a:pt x="f8" y="f9"/>
                  </a:lnTo>
                  <a:cubicBezTo>
                    <a:pt x="f10" y="f9"/>
                    <a:pt x="f5" y="f11"/>
                    <a:pt x="f5" y="f12"/>
                  </a:cubicBezTo>
                  <a:cubicBezTo>
                    <a:pt x="f5" y="f13"/>
                    <a:pt x="f10" y="f5"/>
                    <a:pt x="f8" y="f5"/>
                  </a:cubicBezTo>
                  <a:cubicBezTo>
                    <a:pt x="f11" y="f5"/>
                    <a:pt x="f14" y="f13"/>
                    <a:pt x="f14" y="f12"/>
                  </a:cubicBezTo>
                  <a:cubicBezTo>
                    <a:pt x="f14" y="f11"/>
                    <a:pt x="f11" y="f9"/>
                    <a:pt x="f8" y="f9"/>
                  </a:cubicBezTo>
                  <a:close/>
                  <a:moveTo>
                    <a:pt x="f8" y="f13"/>
                  </a:moveTo>
                  <a:lnTo>
                    <a:pt x="f8" y="f13"/>
                  </a:lnTo>
                  <a:cubicBezTo>
                    <a:pt x="f15" y="f13"/>
                    <a:pt x="f13" y="f15"/>
                    <a:pt x="f13" y="f12"/>
                  </a:cubicBezTo>
                  <a:cubicBezTo>
                    <a:pt x="f13" y="f16"/>
                    <a:pt x="f15" y="f11"/>
                    <a:pt x="f8" y="f11"/>
                  </a:cubicBezTo>
                  <a:cubicBezTo>
                    <a:pt x="f17" y="f11"/>
                    <a:pt x="f11" y="f16"/>
                    <a:pt x="f11" y="f12"/>
                  </a:cubicBezTo>
                  <a:cubicBezTo>
                    <a:pt x="f11" y="f15"/>
                    <a:pt x="f17" y="f13"/>
                    <a:pt x="f8" y="f13"/>
                  </a:cubicBezTo>
                  <a:close/>
                </a:path>
              </a:pathLst>
            </a:custGeom>
            <a:solidFill>
              <a:srgbClr val="FFFFFF"/>
            </a:solid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grpSp>
      <p:sp>
        <p:nvSpPr>
          <p:cNvPr id="61" name="Freeform 433">
            <a:extLst>
              <a:ext uri="{FF2B5EF4-FFF2-40B4-BE49-F238E27FC236}">
                <a16:creationId xmlns:a16="http://schemas.microsoft.com/office/drawing/2014/main" id="{C4D3B331-324A-9E13-F2A5-303D2FAEC742}"/>
              </a:ext>
            </a:extLst>
          </p:cNvPr>
          <p:cNvSpPr/>
          <p:nvPr/>
        </p:nvSpPr>
        <p:spPr>
          <a:xfrm>
            <a:off x="7088748" y="3043095"/>
            <a:ext cx="277236" cy="318147"/>
          </a:xfrm>
          <a:custGeom>
            <a:avLst/>
            <a:gdLst>
              <a:gd name="f0" fmla="val 10800000"/>
              <a:gd name="f1" fmla="val 5400000"/>
              <a:gd name="f2" fmla="val 180"/>
              <a:gd name="f3" fmla="val w"/>
              <a:gd name="f4" fmla="val h"/>
              <a:gd name="f5" fmla="val 0"/>
              <a:gd name="f6" fmla="val 538"/>
              <a:gd name="f7" fmla="val 617"/>
              <a:gd name="f8" fmla="val 528"/>
              <a:gd name="f9" fmla="val 607"/>
              <a:gd name="f10" fmla="val 598"/>
              <a:gd name="f11" fmla="val 537"/>
              <a:gd name="f12" fmla="val 589"/>
              <a:gd name="f13" fmla="val 580"/>
              <a:gd name="f14" fmla="val 291"/>
              <a:gd name="f15" fmla="val 17"/>
              <a:gd name="f16" fmla="val 9"/>
              <a:gd name="f17" fmla="val 282"/>
              <a:gd name="f18" fmla="val 273"/>
              <a:gd name="f19" fmla="val 264"/>
              <a:gd name="f20" fmla="val 255"/>
              <a:gd name="f21" fmla="val 247"/>
              <a:gd name="f22" fmla="val 18"/>
              <a:gd name="f23" fmla="val 616"/>
              <a:gd name="f24" fmla="val 27"/>
              <a:gd name="f25" fmla="val 36"/>
              <a:gd name="f26" fmla="val 457"/>
              <a:gd name="f27" fmla="val 502"/>
              <a:gd name="f28" fmla="val 510"/>
              <a:gd name="f29" fmla="val 519"/>
              <a:gd name="f30" fmla="val 413"/>
              <a:gd name="f31" fmla="val 80"/>
              <a:gd name="f32" fmla="val 536"/>
              <a:gd name="f33" fmla="val 79"/>
              <a:gd name="f34" fmla="val 458"/>
              <a:gd name="f35" fmla="+- 0 0 -90"/>
              <a:gd name="f36" fmla="*/ f3 1 538"/>
              <a:gd name="f37" fmla="*/ f4 1 617"/>
              <a:gd name="f38" fmla="val f5"/>
              <a:gd name="f39" fmla="val f6"/>
              <a:gd name="f40" fmla="val f7"/>
              <a:gd name="f41" fmla="*/ f35 f0 1"/>
              <a:gd name="f42" fmla="+- f40 0 f38"/>
              <a:gd name="f43" fmla="+- f39 0 f38"/>
              <a:gd name="f44" fmla="*/ f41 1 f2"/>
              <a:gd name="f45" fmla="*/ f43 1 538"/>
              <a:gd name="f46" fmla="*/ f42 1 617"/>
              <a:gd name="f47" fmla="*/ 528 f43 1"/>
              <a:gd name="f48" fmla="*/ 607 f42 1"/>
              <a:gd name="f49" fmla="*/ 537 f43 1"/>
              <a:gd name="f50" fmla="*/ 598 f42 1"/>
              <a:gd name="f51" fmla="*/ 589 f42 1"/>
              <a:gd name="f52" fmla="*/ 580 f42 1"/>
              <a:gd name="f53" fmla="*/ 291 f43 1"/>
              <a:gd name="f54" fmla="*/ 17 f42 1"/>
              <a:gd name="f55" fmla="*/ 282 f43 1"/>
              <a:gd name="f56" fmla="*/ 9 f42 1"/>
              <a:gd name="f57" fmla="*/ 273 f43 1"/>
              <a:gd name="f58" fmla="*/ 0 f42 1"/>
              <a:gd name="f59" fmla="*/ 264 f43 1"/>
              <a:gd name="f60" fmla="*/ 255 f43 1"/>
              <a:gd name="f61" fmla="*/ 247 f43 1"/>
              <a:gd name="f62" fmla="*/ 9 f43 1"/>
              <a:gd name="f63" fmla="*/ 0 f43 1"/>
              <a:gd name="f64" fmla="*/ 18 f43 1"/>
              <a:gd name="f65" fmla="*/ 616 f42 1"/>
              <a:gd name="f66" fmla="*/ 27 f43 1"/>
              <a:gd name="f67" fmla="*/ 36 f43 1"/>
              <a:gd name="f68" fmla="*/ 457 f42 1"/>
              <a:gd name="f69" fmla="*/ 502 f43 1"/>
              <a:gd name="f70" fmla="*/ 510 f43 1"/>
              <a:gd name="f71" fmla="*/ 519 f43 1"/>
              <a:gd name="f72" fmla="*/ 413 f42 1"/>
              <a:gd name="f73" fmla="*/ 80 f43 1"/>
              <a:gd name="f74" fmla="*/ 536 f42 1"/>
              <a:gd name="f75" fmla="+- f44 0 f1"/>
              <a:gd name="f76" fmla="*/ f47 1 538"/>
              <a:gd name="f77" fmla="*/ f48 1 617"/>
              <a:gd name="f78" fmla="*/ f49 1 538"/>
              <a:gd name="f79" fmla="*/ f50 1 617"/>
              <a:gd name="f80" fmla="*/ f51 1 617"/>
              <a:gd name="f81" fmla="*/ f52 1 617"/>
              <a:gd name="f82" fmla="*/ f53 1 538"/>
              <a:gd name="f83" fmla="*/ f54 1 617"/>
              <a:gd name="f84" fmla="*/ f55 1 538"/>
              <a:gd name="f85" fmla="*/ f56 1 617"/>
              <a:gd name="f86" fmla="*/ f57 1 538"/>
              <a:gd name="f87" fmla="*/ f58 1 617"/>
              <a:gd name="f88" fmla="*/ f59 1 538"/>
              <a:gd name="f89" fmla="*/ f60 1 538"/>
              <a:gd name="f90" fmla="*/ f61 1 538"/>
              <a:gd name="f91" fmla="*/ f62 1 538"/>
              <a:gd name="f92" fmla="*/ f63 1 538"/>
              <a:gd name="f93" fmla="*/ f64 1 538"/>
              <a:gd name="f94" fmla="*/ f65 1 617"/>
              <a:gd name="f95" fmla="*/ f66 1 538"/>
              <a:gd name="f96" fmla="*/ f67 1 538"/>
              <a:gd name="f97" fmla="*/ f68 1 617"/>
              <a:gd name="f98" fmla="*/ f69 1 538"/>
              <a:gd name="f99" fmla="*/ f70 1 538"/>
              <a:gd name="f100" fmla="*/ f71 1 538"/>
              <a:gd name="f101" fmla="*/ f72 1 617"/>
              <a:gd name="f102" fmla="*/ f73 1 538"/>
              <a:gd name="f103" fmla="*/ f74 1 617"/>
              <a:gd name="f104" fmla="*/ 0 1 f45"/>
              <a:gd name="f105" fmla="*/ f39 1 f45"/>
              <a:gd name="f106" fmla="*/ 0 1 f46"/>
              <a:gd name="f107" fmla="*/ f40 1 f46"/>
              <a:gd name="f108" fmla="*/ f76 1 f45"/>
              <a:gd name="f109" fmla="*/ f77 1 f46"/>
              <a:gd name="f110" fmla="*/ f78 1 f45"/>
              <a:gd name="f111" fmla="*/ f79 1 f46"/>
              <a:gd name="f112" fmla="*/ f80 1 f46"/>
              <a:gd name="f113" fmla="*/ f81 1 f46"/>
              <a:gd name="f114" fmla="*/ f82 1 f45"/>
              <a:gd name="f115" fmla="*/ f83 1 f46"/>
              <a:gd name="f116" fmla="*/ f84 1 f45"/>
              <a:gd name="f117" fmla="*/ f85 1 f46"/>
              <a:gd name="f118" fmla="*/ f86 1 f45"/>
              <a:gd name="f119" fmla="*/ f87 1 f46"/>
              <a:gd name="f120" fmla="*/ f88 1 f45"/>
              <a:gd name="f121" fmla="*/ f89 1 f45"/>
              <a:gd name="f122" fmla="*/ f90 1 f45"/>
              <a:gd name="f123" fmla="*/ f91 1 f45"/>
              <a:gd name="f124" fmla="*/ f92 1 f45"/>
              <a:gd name="f125" fmla="*/ f93 1 f45"/>
              <a:gd name="f126" fmla="*/ f94 1 f46"/>
              <a:gd name="f127" fmla="*/ f95 1 f45"/>
              <a:gd name="f128" fmla="*/ f96 1 f45"/>
              <a:gd name="f129" fmla="*/ f97 1 f46"/>
              <a:gd name="f130" fmla="*/ f98 1 f45"/>
              <a:gd name="f131" fmla="*/ f99 1 f45"/>
              <a:gd name="f132" fmla="*/ f100 1 f45"/>
              <a:gd name="f133" fmla="*/ f101 1 f46"/>
              <a:gd name="f134" fmla="*/ f102 1 f45"/>
              <a:gd name="f135" fmla="*/ f103 1 f46"/>
              <a:gd name="f136" fmla="*/ f104 f36 1"/>
              <a:gd name="f137" fmla="*/ f105 f36 1"/>
              <a:gd name="f138" fmla="*/ f107 f37 1"/>
              <a:gd name="f139" fmla="*/ f106 f37 1"/>
              <a:gd name="f140" fmla="*/ f108 f36 1"/>
              <a:gd name="f141" fmla="*/ f109 f37 1"/>
              <a:gd name="f142" fmla="*/ f110 f36 1"/>
              <a:gd name="f143" fmla="*/ f111 f37 1"/>
              <a:gd name="f144" fmla="*/ f112 f37 1"/>
              <a:gd name="f145" fmla="*/ f113 f37 1"/>
              <a:gd name="f146" fmla="*/ f114 f36 1"/>
              <a:gd name="f147" fmla="*/ f115 f37 1"/>
              <a:gd name="f148" fmla="*/ f116 f36 1"/>
              <a:gd name="f149" fmla="*/ f117 f37 1"/>
              <a:gd name="f150" fmla="*/ f118 f36 1"/>
              <a:gd name="f151" fmla="*/ f119 f37 1"/>
              <a:gd name="f152" fmla="*/ f120 f36 1"/>
              <a:gd name="f153" fmla="*/ f121 f36 1"/>
              <a:gd name="f154" fmla="*/ f122 f36 1"/>
              <a:gd name="f155" fmla="*/ f123 f36 1"/>
              <a:gd name="f156" fmla="*/ f124 f36 1"/>
              <a:gd name="f157" fmla="*/ f125 f36 1"/>
              <a:gd name="f158" fmla="*/ f126 f37 1"/>
              <a:gd name="f159" fmla="*/ f127 f36 1"/>
              <a:gd name="f160" fmla="*/ f128 f36 1"/>
              <a:gd name="f161" fmla="*/ f129 f37 1"/>
              <a:gd name="f162" fmla="*/ f130 f36 1"/>
              <a:gd name="f163" fmla="*/ f131 f36 1"/>
              <a:gd name="f164" fmla="*/ f132 f36 1"/>
              <a:gd name="f165" fmla="*/ f133 f37 1"/>
              <a:gd name="f166" fmla="*/ f134 f36 1"/>
              <a:gd name="f167" fmla="*/ f135 f37 1"/>
            </a:gdLst>
            <a:ahLst/>
            <a:cxnLst>
              <a:cxn ang="3cd4">
                <a:pos x="hc" y="t"/>
              </a:cxn>
              <a:cxn ang="0">
                <a:pos x="r" y="vc"/>
              </a:cxn>
              <a:cxn ang="cd4">
                <a:pos x="hc" y="b"/>
              </a:cxn>
              <a:cxn ang="cd2">
                <a:pos x="l" y="vc"/>
              </a:cxn>
              <a:cxn ang="f75">
                <a:pos x="f140" y="f141"/>
              </a:cxn>
              <a:cxn ang="f75">
                <a:pos x="f140" y="f141"/>
              </a:cxn>
              <a:cxn ang="f75">
                <a:pos x="f142" y="f143"/>
              </a:cxn>
              <a:cxn ang="f75">
                <a:pos x="f142" y="f144"/>
              </a:cxn>
              <a:cxn ang="f75">
                <a:pos x="f142" y="f144"/>
              </a:cxn>
              <a:cxn ang="f75">
                <a:pos x="f140" y="f145"/>
              </a:cxn>
              <a:cxn ang="f75">
                <a:pos x="f146" y="f147"/>
              </a:cxn>
              <a:cxn ang="f75">
                <a:pos x="f146" y="f147"/>
              </a:cxn>
              <a:cxn ang="f75">
                <a:pos x="f148" y="f149"/>
              </a:cxn>
              <a:cxn ang="f75">
                <a:pos x="f148" y="f149"/>
              </a:cxn>
              <a:cxn ang="f75">
                <a:pos x="f148" y="f149"/>
              </a:cxn>
              <a:cxn ang="f75">
                <a:pos x="f148" y="f149"/>
              </a:cxn>
              <a:cxn ang="f75">
                <a:pos x="f150" y="f151"/>
              </a:cxn>
              <a:cxn ang="f75">
                <a:pos x="f150" y="f151"/>
              </a:cxn>
              <a:cxn ang="f75">
                <a:pos x="f150" y="f151"/>
              </a:cxn>
              <a:cxn ang="f75">
                <a:pos x="f152" y="f151"/>
              </a:cxn>
              <a:cxn ang="f75">
                <a:pos x="f152" y="f151"/>
              </a:cxn>
              <a:cxn ang="f75">
                <a:pos x="f152" y="f149"/>
              </a:cxn>
              <a:cxn ang="f75">
                <a:pos x="f153" y="f149"/>
              </a:cxn>
              <a:cxn ang="f75">
                <a:pos x="f153" y="f149"/>
              </a:cxn>
              <a:cxn ang="f75">
                <a:pos x="f153" y="f149"/>
              </a:cxn>
              <a:cxn ang="f75">
                <a:pos x="f154" y="f147"/>
              </a:cxn>
              <a:cxn ang="f75">
                <a:pos x="f154" y="f147"/>
              </a:cxn>
              <a:cxn ang="f75">
                <a:pos x="f155" y="f145"/>
              </a:cxn>
              <a:cxn ang="f75">
                <a:pos x="f155" y="f144"/>
              </a:cxn>
              <a:cxn ang="f75">
                <a:pos x="f156" y="f144"/>
              </a:cxn>
              <a:cxn ang="f75">
                <a:pos x="f156" y="f143"/>
              </a:cxn>
              <a:cxn ang="f75">
                <a:pos x="f155" y="f143"/>
              </a:cxn>
              <a:cxn ang="f75">
                <a:pos x="f155" y="f143"/>
              </a:cxn>
              <a:cxn ang="f75">
                <a:pos x="f155" y="f141"/>
              </a:cxn>
              <a:cxn ang="f75">
                <a:pos x="f155" y="f141"/>
              </a:cxn>
              <a:cxn ang="f75">
                <a:pos x="f155" y="f141"/>
              </a:cxn>
              <a:cxn ang="f75">
                <a:pos x="f157" y="f158"/>
              </a:cxn>
              <a:cxn ang="f75">
                <a:pos x="f157" y="f158"/>
              </a:cxn>
              <a:cxn ang="f75">
                <a:pos x="f157" y="f158"/>
              </a:cxn>
              <a:cxn ang="f75">
                <a:pos x="f159" y="f158"/>
              </a:cxn>
              <a:cxn ang="f75">
                <a:pos x="f159" y="f158"/>
              </a:cxn>
              <a:cxn ang="f75">
                <a:pos x="f160" y="f158"/>
              </a:cxn>
              <a:cxn ang="f75">
                <a:pos x="f150" y="f161"/>
              </a:cxn>
              <a:cxn ang="f75">
                <a:pos x="f162" y="f158"/>
              </a:cxn>
              <a:cxn ang="f75">
                <a:pos x="f163" y="f158"/>
              </a:cxn>
              <a:cxn ang="f75">
                <a:pos x="f163" y="f158"/>
              </a:cxn>
              <a:cxn ang="f75">
                <a:pos x="f164" y="f158"/>
              </a:cxn>
              <a:cxn ang="f75">
                <a:pos x="f164" y="f158"/>
              </a:cxn>
              <a:cxn ang="f75">
                <a:pos x="f164" y="f158"/>
              </a:cxn>
              <a:cxn ang="f75">
                <a:pos x="f148" y="f165"/>
              </a:cxn>
              <a:cxn ang="f75">
                <a:pos x="f148" y="f165"/>
              </a:cxn>
              <a:cxn ang="f75">
                <a:pos x="f148" y="f165"/>
              </a:cxn>
              <a:cxn ang="f75">
                <a:pos x="f150" y="f165"/>
              </a:cxn>
              <a:cxn ang="f75">
                <a:pos x="f150" y="f165"/>
              </a:cxn>
              <a:cxn ang="f75">
                <a:pos x="f150" y="f165"/>
              </a:cxn>
              <a:cxn ang="f75">
                <a:pos x="f152" y="f165"/>
              </a:cxn>
              <a:cxn ang="f75">
                <a:pos x="f152" y="f165"/>
              </a:cxn>
              <a:cxn ang="f75">
                <a:pos x="f152" y="f165"/>
              </a:cxn>
              <a:cxn ang="f75">
                <a:pos x="f153" y="f165"/>
              </a:cxn>
              <a:cxn ang="f75">
                <a:pos x="f166" y="f167"/>
              </a:cxn>
              <a:cxn ang="f75">
                <a:pos x="f148" y="f165"/>
              </a:cxn>
            </a:cxnLst>
            <a:rect l="f136" t="f139" r="f137" b="f138"/>
            <a:pathLst>
              <a:path w="538" h="617">
                <a:moveTo>
                  <a:pt x="f8" y="f9"/>
                </a:moveTo>
                <a:lnTo>
                  <a:pt x="f8" y="f9"/>
                </a:lnTo>
                <a:lnTo>
                  <a:pt x="f8" y="f9"/>
                </a:lnTo>
                <a:lnTo>
                  <a:pt x="f8" y="f9"/>
                </a:lnTo>
                <a:lnTo>
                  <a:pt x="f8" y="f9"/>
                </a:lnTo>
                <a:lnTo>
                  <a:pt x="f8" y="f9"/>
                </a:lnTo>
                <a:cubicBezTo>
                  <a:pt x="f8" y="f10"/>
                  <a:pt x="f8" y="f10"/>
                  <a:pt x="f8" y="f10"/>
                </a:cubicBezTo>
                <a:cubicBezTo>
                  <a:pt x="f11" y="f10"/>
                  <a:pt x="f11" y="f10"/>
                  <a:pt x="f11" y="f10"/>
                </a:cubicBezTo>
                <a:lnTo>
                  <a:pt x="f11" y="f10"/>
                </a:lnTo>
                <a:lnTo>
                  <a:pt x="f11" y="f10"/>
                </a:lnTo>
                <a:lnTo>
                  <a:pt x="f11" y="f10"/>
                </a:lnTo>
                <a:cubicBezTo>
                  <a:pt x="f11" y="f10"/>
                  <a:pt x="f11" y="f10"/>
                  <a:pt x="f11" y="f12"/>
                </a:cubicBezTo>
                <a:lnTo>
                  <a:pt x="f11" y="f12"/>
                </a:lnTo>
                <a:lnTo>
                  <a:pt x="f11" y="f12"/>
                </a:lnTo>
                <a:lnTo>
                  <a:pt x="f11" y="f12"/>
                </a:lnTo>
                <a:lnTo>
                  <a:pt x="f11" y="f12"/>
                </a:lnTo>
                <a:lnTo>
                  <a:pt x="f11" y="f12"/>
                </a:lnTo>
                <a:cubicBezTo>
                  <a:pt x="f11" y="f13"/>
                  <a:pt x="f8" y="f13"/>
                  <a:pt x="f8" y="f13"/>
                </a:cubicBezTo>
                <a:lnTo>
                  <a:pt x="f8" y="f13"/>
                </a:lnTo>
                <a:cubicBezTo>
                  <a:pt x="f14" y="f15"/>
                  <a:pt x="f14" y="f15"/>
                  <a:pt x="f14" y="f15"/>
                </a:cubicBezTo>
                <a:lnTo>
                  <a:pt x="f14" y="f15"/>
                </a:lnTo>
                <a:lnTo>
                  <a:pt x="f14" y="f15"/>
                </a:lnTo>
                <a:lnTo>
                  <a:pt x="f14" y="f15"/>
                </a:lnTo>
                <a:lnTo>
                  <a:pt x="f14" y="f15"/>
                </a:lnTo>
                <a:cubicBezTo>
                  <a:pt x="f14" y="f16"/>
                  <a:pt x="f14" y="f16"/>
                  <a:pt x="f14" y="f16"/>
                </a:cubicBezTo>
                <a:lnTo>
                  <a:pt x="f14" y="f16"/>
                </a:lnTo>
                <a:cubicBezTo>
                  <a:pt x="f14" y="f16"/>
                  <a:pt x="f14" y="f16"/>
                  <a:pt x="f17" y="f16"/>
                </a:cubicBezTo>
                <a:lnTo>
                  <a:pt x="f17" y="f16"/>
                </a:lnTo>
                <a:lnTo>
                  <a:pt x="f17" y="f16"/>
                </a:lnTo>
                <a:lnTo>
                  <a:pt x="f17" y="f16"/>
                </a:lnTo>
                <a:lnTo>
                  <a:pt x="f17" y="f16"/>
                </a:lnTo>
                <a:lnTo>
                  <a:pt x="f17" y="f16"/>
                </a:lnTo>
                <a:lnTo>
                  <a:pt x="f17" y="f16"/>
                </a:lnTo>
                <a:lnTo>
                  <a:pt x="f17" y="f16"/>
                </a:lnTo>
                <a:lnTo>
                  <a:pt x="f17" y="f16"/>
                </a:lnTo>
                <a:lnTo>
                  <a:pt x="f17" y="f16"/>
                </a:lnTo>
                <a:lnTo>
                  <a:pt x="f17" y="f16"/>
                </a:lnTo>
                <a:lnTo>
                  <a:pt x="f18" y="f16"/>
                </a:lnTo>
                <a:lnTo>
                  <a:pt x="f18" y="f5"/>
                </a:lnTo>
                <a:lnTo>
                  <a:pt x="f18" y="f5"/>
                </a:lnTo>
                <a:lnTo>
                  <a:pt x="f18" y="f5"/>
                </a:lnTo>
                <a:lnTo>
                  <a:pt x="f18" y="f5"/>
                </a:lnTo>
                <a:lnTo>
                  <a:pt x="f18" y="f5"/>
                </a:lnTo>
                <a:lnTo>
                  <a:pt x="f18" y="f5"/>
                </a:lnTo>
                <a:lnTo>
                  <a:pt x="f18" y="f5"/>
                </a:lnTo>
                <a:cubicBezTo>
                  <a:pt x="f18" y="f5"/>
                  <a:pt x="f18" y="f5"/>
                  <a:pt x="f19" y="f5"/>
                </a:cubicBezTo>
                <a:lnTo>
                  <a:pt x="f19" y="f5"/>
                </a:lnTo>
                <a:lnTo>
                  <a:pt x="f19" y="f5"/>
                </a:lnTo>
                <a:lnTo>
                  <a:pt x="f19" y="f5"/>
                </a:lnTo>
                <a:lnTo>
                  <a:pt x="f19" y="f5"/>
                </a:lnTo>
                <a:lnTo>
                  <a:pt x="f19" y="f5"/>
                </a:lnTo>
                <a:lnTo>
                  <a:pt x="f19" y="f16"/>
                </a:lnTo>
                <a:lnTo>
                  <a:pt x="f19" y="f16"/>
                </a:lnTo>
                <a:lnTo>
                  <a:pt x="f19" y="f16"/>
                </a:lnTo>
                <a:lnTo>
                  <a:pt x="f19" y="f16"/>
                </a:lnTo>
                <a:cubicBezTo>
                  <a:pt x="f20" y="f16"/>
                  <a:pt x="f20" y="f16"/>
                  <a:pt x="f20" y="f16"/>
                </a:cubicBezTo>
                <a:lnTo>
                  <a:pt x="f20" y="f16"/>
                </a:lnTo>
                <a:lnTo>
                  <a:pt x="f20" y="f16"/>
                </a:lnTo>
                <a:lnTo>
                  <a:pt x="f20" y="f16"/>
                </a:lnTo>
                <a:lnTo>
                  <a:pt x="f20" y="f16"/>
                </a:lnTo>
                <a:lnTo>
                  <a:pt x="f20" y="f16"/>
                </a:lnTo>
                <a:lnTo>
                  <a:pt x="f20" y="f16"/>
                </a:lnTo>
                <a:lnTo>
                  <a:pt x="f20" y="f16"/>
                </a:lnTo>
                <a:lnTo>
                  <a:pt x="f20" y="f16"/>
                </a:lnTo>
                <a:lnTo>
                  <a:pt x="f20" y="f16"/>
                </a:lnTo>
                <a:cubicBezTo>
                  <a:pt x="f20" y="f16"/>
                  <a:pt x="f20" y="f16"/>
                  <a:pt x="f21" y="f15"/>
                </a:cubicBezTo>
                <a:lnTo>
                  <a:pt x="f21" y="f15"/>
                </a:lnTo>
                <a:lnTo>
                  <a:pt x="f21" y="f15"/>
                </a:lnTo>
                <a:lnTo>
                  <a:pt x="f21" y="f15"/>
                </a:lnTo>
                <a:lnTo>
                  <a:pt x="f21" y="f15"/>
                </a:lnTo>
                <a:cubicBezTo>
                  <a:pt x="f16" y="f13"/>
                  <a:pt x="f16" y="f13"/>
                  <a:pt x="f16" y="f13"/>
                </a:cubicBezTo>
                <a:lnTo>
                  <a:pt x="f16" y="f13"/>
                </a:lnTo>
                <a:cubicBezTo>
                  <a:pt x="f16" y="f13"/>
                  <a:pt x="f16" y="f13"/>
                  <a:pt x="f16" y="f12"/>
                </a:cubicBezTo>
                <a:lnTo>
                  <a:pt x="f16" y="f12"/>
                </a:lnTo>
                <a:lnTo>
                  <a:pt x="f16" y="f12"/>
                </a:lnTo>
                <a:cubicBezTo>
                  <a:pt x="f16" y="f12"/>
                  <a:pt x="f16" y="f12"/>
                  <a:pt x="f5" y="f12"/>
                </a:cubicBezTo>
                <a:lnTo>
                  <a:pt x="f5" y="f12"/>
                </a:lnTo>
                <a:lnTo>
                  <a:pt x="f5" y="f12"/>
                </a:lnTo>
                <a:lnTo>
                  <a:pt x="f5" y="f12"/>
                </a:lnTo>
                <a:lnTo>
                  <a:pt x="f5" y="f12"/>
                </a:lnTo>
                <a:cubicBezTo>
                  <a:pt x="f5" y="f10"/>
                  <a:pt x="f5" y="f10"/>
                  <a:pt x="f5" y="f10"/>
                </a:cubicBezTo>
                <a:lnTo>
                  <a:pt x="f5" y="f10"/>
                </a:lnTo>
                <a:cubicBezTo>
                  <a:pt x="f16" y="f10"/>
                  <a:pt x="f16" y="f10"/>
                  <a:pt x="f16" y="f10"/>
                </a:cubicBezTo>
                <a:lnTo>
                  <a:pt x="f16" y="f10"/>
                </a:lnTo>
                <a:lnTo>
                  <a:pt x="f16" y="f10"/>
                </a:lnTo>
                <a:lnTo>
                  <a:pt x="f16" y="f10"/>
                </a:lnTo>
                <a:lnTo>
                  <a:pt x="f16" y="f10"/>
                </a:lnTo>
                <a:lnTo>
                  <a:pt x="f16" y="f9"/>
                </a:lnTo>
                <a:lnTo>
                  <a:pt x="f16" y="f9"/>
                </a:lnTo>
                <a:lnTo>
                  <a:pt x="f16" y="f9"/>
                </a:lnTo>
                <a:lnTo>
                  <a:pt x="f16" y="f9"/>
                </a:lnTo>
                <a:lnTo>
                  <a:pt x="f16" y="f9"/>
                </a:lnTo>
                <a:lnTo>
                  <a:pt x="f16" y="f9"/>
                </a:lnTo>
                <a:lnTo>
                  <a:pt x="f16" y="f9"/>
                </a:lnTo>
                <a:lnTo>
                  <a:pt x="f16" y="f9"/>
                </a:lnTo>
                <a:lnTo>
                  <a:pt x="f16" y="f9"/>
                </a:lnTo>
                <a:lnTo>
                  <a:pt x="f16" y="f9"/>
                </a:lnTo>
                <a:cubicBezTo>
                  <a:pt x="f22" y="f9"/>
                  <a:pt x="f22" y="f9"/>
                  <a:pt x="f22" y="f23"/>
                </a:cubicBezTo>
                <a:lnTo>
                  <a:pt x="f22" y="f23"/>
                </a:lnTo>
                <a:lnTo>
                  <a:pt x="f22" y="f23"/>
                </a:lnTo>
                <a:lnTo>
                  <a:pt x="f22" y="f23"/>
                </a:lnTo>
                <a:lnTo>
                  <a:pt x="f22" y="f23"/>
                </a:lnTo>
                <a:lnTo>
                  <a:pt x="f22" y="f23"/>
                </a:lnTo>
                <a:lnTo>
                  <a:pt x="f22" y="f23"/>
                </a:lnTo>
                <a:lnTo>
                  <a:pt x="f22" y="f23"/>
                </a:lnTo>
                <a:cubicBezTo>
                  <a:pt x="f24" y="f23"/>
                  <a:pt x="f24" y="f23"/>
                  <a:pt x="f24" y="f23"/>
                </a:cubicBezTo>
                <a:lnTo>
                  <a:pt x="f24" y="f23"/>
                </a:lnTo>
                <a:lnTo>
                  <a:pt x="f24" y="f23"/>
                </a:lnTo>
                <a:lnTo>
                  <a:pt x="f24" y="f23"/>
                </a:lnTo>
                <a:lnTo>
                  <a:pt x="f24" y="f23"/>
                </a:lnTo>
                <a:lnTo>
                  <a:pt x="f24" y="f23"/>
                </a:lnTo>
                <a:cubicBezTo>
                  <a:pt x="f25" y="f23"/>
                  <a:pt x="f25" y="f23"/>
                  <a:pt x="f25" y="f23"/>
                </a:cubicBezTo>
                <a:lnTo>
                  <a:pt x="f25" y="f23"/>
                </a:lnTo>
                <a:lnTo>
                  <a:pt x="f25" y="f23"/>
                </a:lnTo>
                <a:cubicBezTo>
                  <a:pt x="f25" y="f23"/>
                  <a:pt x="f25" y="f23"/>
                  <a:pt x="f25" y="f9"/>
                </a:cubicBezTo>
                <a:lnTo>
                  <a:pt x="f25" y="f9"/>
                </a:lnTo>
                <a:cubicBezTo>
                  <a:pt x="f18" y="f26"/>
                  <a:pt x="f18" y="f26"/>
                  <a:pt x="f18" y="f26"/>
                </a:cubicBezTo>
                <a:cubicBezTo>
                  <a:pt x="f27" y="f9"/>
                  <a:pt x="f27" y="f9"/>
                  <a:pt x="f27" y="f9"/>
                </a:cubicBezTo>
                <a:lnTo>
                  <a:pt x="f27" y="f9"/>
                </a:lnTo>
                <a:cubicBezTo>
                  <a:pt x="f27" y="f23"/>
                  <a:pt x="f27" y="f23"/>
                  <a:pt x="f27" y="f23"/>
                </a:cubicBezTo>
                <a:lnTo>
                  <a:pt x="f27" y="f23"/>
                </a:lnTo>
                <a:lnTo>
                  <a:pt x="f27" y="f23"/>
                </a:lnTo>
                <a:lnTo>
                  <a:pt x="f28" y="f23"/>
                </a:lnTo>
                <a:lnTo>
                  <a:pt x="f28" y="f23"/>
                </a:lnTo>
                <a:lnTo>
                  <a:pt x="f28" y="f23"/>
                </a:lnTo>
                <a:lnTo>
                  <a:pt x="f28" y="f23"/>
                </a:lnTo>
                <a:lnTo>
                  <a:pt x="f28" y="f23"/>
                </a:lnTo>
                <a:lnTo>
                  <a:pt x="f29" y="f23"/>
                </a:lnTo>
                <a:lnTo>
                  <a:pt x="f29" y="f23"/>
                </a:lnTo>
                <a:lnTo>
                  <a:pt x="f29" y="f23"/>
                </a:lnTo>
                <a:lnTo>
                  <a:pt x="f29" y="f23"/>
                </a:lnTo>
                <a:lnTo>
                  <a:pt x="f29" y="f23"/>
                </a:lnTo>
                <a:lnTo>
                  <a:pt x="f29" y="f23"/>
                </a:lnTo>
                <a:lnTo>
                  <a:pt x="f29" y="f23"/>
                </a:lnTo>
                <a:lnTo>
                  <a:pt x="f29" y="f23"/>
                </a:lnTo>
                <a:lnTo>
                  <a:pt x="f29" y="f23"/>
                </a:lnTo>
                <a:cubicBezTo>
                  <a:pt x="f8" y="f23"/>
                  <a:pt x="f8" y="f9"/>
                  <a:pt x="f8" y="f9"/>
                </a:cubicBezTo>
                <a:close/>
                <a:moveTo>
                  <a:pt x="f17" y="f30"/>
                </a:moveTo>
                <a:lnTo>
                  <a:pt x="f17" y="f30"/>
                </a:lnTo>
                <a:lnTo>
                  <a:pt x="f17" y="f30"/>
                </a:lnTo>
                <a:lnTo>
                  <a:pt x="f17" y="f30"/>
                </a:lnTo>
                <a:lnTo>
                  <a:pt x="f17" y="f30"/>
                </a:lnTo>
                <a:lnTo>
                  <a:pt x="f17" y="f30"/>
                </a:lnTo>
                <a:lnTo>
                  <a:pt x="f17" y="f30"/>
                </a:lnTo>
                <a:lnTo>
                  <a:pt x="f17" y="f30"/>
                </a:lnTo>
                <a:cubicBezTo>
                  <a:pt x="f17" y="f30"/>
                  <a:pt x="f17" y="f30"/>
                  <a:pt x="f18" y="f30"/>
                </a:cubicBezTo>
                <a:lnTo>
                  <a:pt x="f18" y="f30"/>
                </a:lnTo>
                <a:lnTo>
                  <a:pt x="f18" y="f30"/>
                </a:lnTo>
                <a:lnTo>
                  <a:pt x="f18" y="f30"/>
                </a:lnTo>
                <a:lnTo>
                  <a:pt x="f18" y="f30"/>
                </a:lnTo>
                <a:lnTo>
                  <a:pt x="f18" y="f30"/>
                </a:lnTo>
                <a:lnTo>
                  <a:pt x="f18" y="f30"/>
                </a:lnTo>
                <a:lnTo>
                  <a:pt x="f18" y="f30"/>
                </a:lnTo>
                <a:lnTo>
                  <a:pt x="f18" y="f30"/>
                </a:lnTo>
                <a:cubicBezTo>
                  <a:pt x="f19" y="f30"/>
                  <a:pt x="f19" y="f30"/>
                  <a:pt x="f19" y="f30"/>
                </a:cubicBezTo>
                <a:lnTo>
                  <a:pt x="f19" y="f30"/>
                </a:lnTo>
                <a:lnTo>
                  <a:pt x="f19" y="f30"/>
                </a:lnTo>
                <a:lnTo>
                  <a:pt x="f19" y="f30"/>
                </a:lnTo>
                <a:lnTo>
                  <a:pt x="f19" y="f30"/>
                </a:lnTo>
                <a:lnTo>
                  <a:pt x="f19" y="f30"/>
                </a:lnTo>
                <a:lnTo>
                  <a:pt x="f19" y="f30"/>
                </a:lnTo>
                <a:lnTo>
                  <a:pt x="f19" y="f30"/>
                </a:lnTo>
                <a:lnTo>
                  <a:pt x="f20" y="f30"/>
                </a:lnTo>
                <a:lnTo>
                  <a:pt x="f20" y="f30"/>
                </a:lnTo>
                <a:lnTo>
                  <a:pt x="f20" y="f30"/>
                </a:lnTo>
                <a:lnTo>
                  <a:pt x="f20" y="f30"/>
                </a:lnTo>
                <a:lnTo>
                  <a:pt x="f20" y="f30"/>
                </a:lnTo>
                <a:cubicBezTo>
                  <a:pt x="f31" y="f32"/>
                  <a:pt x="f31" y="f32"/>
                  <a:pt x="f31" y="f32"/>
                </a:cubicBezTo>
                <a:cubicBezTo>
                  <a:pt x="f18" y="f33"/>
                  <a:pt x="f18" y="f33"/>
                  <a:pt x="f18" y="f33"/>
                </a:cubicBezTo>
                <a:cubicBezTo>
                  <a:pt x="f34" y="f32"/>
                  <a:pt x="f34" y="f32"/>
                  <a:pt x="f34" y="f32"/>
                </a:cubicBezTo>
                <a:lnTo>
                  <a:pt x="f17" y="f30"/>
                </a:lnTo>
                <a:close/>
              </a:path>
            </a:pathLst>
          </a:custGeom>
          <a:solidFill>
            <a:srgbClr val="FFFFFF"/>
          </a:solid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grpSp>
        <p:nvGrpSpPr>
          <p:cNvPr id="62" name="Group 73">
            <a:extLst>
              <a:ext uri="{FF2B5EF4-FFF2-40B4-BE49-F238E27FC236}">
                <a16:creationId xmlns:a16="http://schemas.microsoft.com/office/drawing/2014/main" id="{7810A2DA-AA2C-6660-3440-FA690BAA83D8}"/>
              </a:ext>
            </a:extLst>
          </p:cNvPr>
          <p:cNvGrpSpPr/>
          <p:nvPr/>
        </p:nvGrpSpPr>
        <p:grpSpPr>
          <a:xfrm>
            <a:off x="7091738" y="4823304"/>
            <a:ext cx="277236" cy="354503"/>
            <a:chOff x="7091738" y="4823304"/>
            <a:chExt cx="277236" cy="354503"/>
          </a:xfrm>
        </p:grpSpPr>
        <p:sp>
          <p:nvSpPr>
            <p:cNvPr id="63" name="Freeform 438">
              <a:extLst>
                <a:ext uri="{FF2B5EF4-FFF2-40B4-BE49-F238E27FC236}">
                  <a16:creationId xmlns:a16="http://schemas.microsoft.com/office/drawing/2014/main" id="{C9A29C10-E4F8-BC5C-38DC-1E80D789743F}"/>
                </a:ext>
              </a:extLst>
            </p:cNvPr>
            <p:cNvSpPr/>
            <p:nvPr/>
          </p:nvSpPr>
          <p:spPr>
            <a:xfrm>
              <a:off x="7091738" y="4823304"/>
              <a:ext cx="277236" cy="354503"/>
            </a:xfrm>
            <a:custGeom>
              <a:avLst/>
              <a:gdLst>
                <a:gd name="f0" fmla="val 10800000"/>
                <a:gd name="f1" fmla="val 5400000"/>
                <a:gd name="f2" fmla="val 180"/>
                <a:gd name="f3" fmla="val w"/>
                <a:gd name="f4" fmla="val h"/>
                <a:gd name="f5" fmla="val 0"/>
                <a:gd name="f6" fmla="val 538"/>
                <a:gd name="f7" fmla="val 687"/>
                <a:gd name="f8" fmla="val 502"/>
                <a:gd name="f9" fmla="val 325"/>
                <a:gd name="f10" fmla="val 493"/>
                <a:gd name="f11" fmla="val 484"/>
                <a:gd name="f12" fmla="val 220"/>
                <a:gd name="f13" fmla="val 97"/>
                <a:gd name="f14" fmla="val 387"/>
                <a:gd name="f15" fmla="val 273"/>
                <a:gd name="f16" fmla="val 150"/>
                <a:gd name="f17" fmla="val 53"/>
                <a:gd name="f18" fmla="val 36"/>
                <a:gd name="f19" fmla="val 18"/>
                <a:gd name="f20" fmla="val 334"/>
                <a:gd name="f21" fmla="val 352"/>
                <a:gd name="f22" fmla="val 660"/>
                <a:gd name="f23" fmla="val 677"/>
                <a:gd name="f24" fmla="val 686"/>
                <a:gd name="f25" fmla="val 519"/>
                <a:gd name="f26" fmla="val 537"/>
                <a:gd name="f27" fmla="val 123"/>
                <a:gd name="f28" fmla="val 176"/>
                <a:gd name="f29" fmla="val 44"/>
                <a:gd name="f30" fmla="val 361"/>
                <a:gd name="f31" fmla="val 440"/>
                <a:gd name="f32" fmla="val 642"/>
                <a:gd name="f33" fmla="val 369"/>
                <a:gd name="f34" fmla="+- 0 0 -90"/>
                <a:gd name="f35" fmla="*/ f3 1 538"/>
                <a:gd name="f36" fmla="*/ f4 1 687"/>
                <a:gd name="f37" fmla="val f5"/>
                <a:gd name="f38" fmla="val f6"/>
                <a:gd name="f39" fmla="val f7"/>
                <a:gd name="f40" fmla="*/ f34 f0 1"/>
                <a:gd name="f41" fmla="+- f39 0 f37"/>
                <a:gd name="f42" fmla="+- f38 0 f37"/>
                <a:gd name="f43" fmla="*/ f40 1 f2"/>
                <a:gd name="f44" fmla="*/ f42 1 538"/>
                <a:gd name="f45" fmla="*/ f41 1 687"/>
                <a:gd name="f46" fmla="*/ 502 f42 1"/>
                <a:gd name="f47" fmla="*/ 325 f41 1"/>
                <a:gd name="f48" fmla="*/ 493 f42 1"/>
                <a:gd name="f49" fmla="*/ 484 f42 1"/>
                <a:gd name="f50" fmla="*/ 220 f41 1"/>
                <a:gd name="f51" fmla="*/ 273 f42 1"/>
                <a:gd name="f52" fmla="*/ 0 f41 1"/>
                <a:gd name="f53" fmla="*/ 53 f42 1"/>
                <a:gd name="f54" fmla="*/ 36 f42 1"/>
                <a:gd name="f55" fmla="*/ 0 f42 1"/>
                <a:gd name="f56" fmla="*/ 352 f41 1"/>
                <a:gd name="f57" fmla="*/ 660 f41 1"/>
                <a:gd name="f58" fmla="*/ 686 f41 1"/>
                <a:gd name="f59" fmla="*/ 537 f42 1"/>
                <a:gd name="f60" fmla="*/ 97 f42 1"/>
                <a:gd name="f61" fmla="*/ 44 f41 1"/>
                <a:gd name="f62" fmla="*/ 440 f42 1"/>
                <a:gd name="f63" fmla="*/ 642 f41 1"/>
                <a:gd name="f64" fmla="*/ 369 f41 1"/>
                <a:gd name="f65" fmla="+- f43 0 f1"/>
                <a:gd name="f66" fmla="*/ f46 1 538"/>
                <a:gd name="f67" fmla="*/ f47 1 687"/>
                <a:gd name="f68" fmla="*/ f48 1 538"/>
                <a:gd name="f69" fmla="*/ f49 1 538"/>
                <a:gd name="f70" fmla="*/ f50 1 687"/>
                <a:gd name="f71" fmla="*/ f51 1 538"/>
                <a:gd name="f72" fmla="*/ f52 1 687"/>
                <a:gd name="f73" fmla="*/ f53 1 538"/>
                <a:gd name="f74" fmla="*/ f54 1 538"/>
                <a:gd name="f75" fmla="*/ f55 1 538"/>
                <a:gd name="f76" fmla="*/ f56 1 687"/>
                <a:gd name="f77" fmla="*/ f57 1 687"/>
                <a:gd name="f78" fmla="*/ f58 1 687"/>
                <a:gd name="f79" fmla="*/ f59 1 538"/>
                <a:gd name="f80" fmla="*/ f60 1 538"/>
                <a:gd name="f81" fmla="*/ f61 1 687"/>
                <a:gd name="f82" fmla="*/ f62 1 538"/>
                <a:gd name="f83" fmla="*/ f63 1 687"/>
                <a:gd name="f84" fmla="*/ f64 1 687"/>
                <a:gd name="f85" fmla="*/ 0 1 f44"/>
                <a:gd name="f86" fmla="*/ f38 1 f44"/>
                <a:gd name="f87" fmla="*/ 0 1 f45"/>
                <a:gd name="f88" fmla="*/ f39 1 f45"/>
                <a:gd name="f89" fmla="*/ f66 1 f44"/>
                <a:gd name="f90" fmla="*/ f67 1 f45"/>
                <a:gd name="f91" fmla="*/ f68 1 f44"/>
                <a:gd name="f92" fmla="*/ f69 1 f44"/>
                <a:gd name="f93" fmla="*/ f70 1 f45"/>
                <a:gd name="f94" fmla="*/ f71 1 f44"/>
                <a:gd name="f95" fmla="*/ f72 1 f45"/>
                <a:gd name="f96" fmla="*/ f73 1 f44"/>
                <a:gd name="f97" fmla="*/ f74 1 f44"/>
                <a:gd name="f98" fmla="*/ f75 1 f44"/>
                <a:gd name="f99" fmla="*/ f76 1 f45"/>
                <a:gd name="f100" fmla="*/ f77 1 f45"/>
                <a:gd name="f101" fmla="*/ f78 1 f45"/>
                <a:gd name="f102" fmla="*/ f79 1 f44"/>
                <a:gd name="f103" fmla="*/ f80 1 f44"/>
                <a:gd name="f104" fmla="*/ f81 1 f45"/>
                <a:gd name="f105" fmla="*/ f82 1 f44"/>
                <a:gd name="f106" fmla="*/ f83 1 f45"/>
                <a:gd name="f107" fmla="*/ f84 1 f45"/>
                <a:gd name="f108" fmla="*/ f85 f35 1"/>
                <a:gd name="f109" fmla="*/ f86 f35 1"/>
                <a:gd name="f110" fmla="*/ f88 f36 1"/>
                <a:gd name="f111" fmla="*/ f87 f36 1"/>
                <a:gd name="f112" fmla="*/ f89 f35 1"/>
                <a:gd name="f113" fmla="*/ f90 f36 1"/>
                <a:gd name="f114" fmla="*/ f91 f35 1"/>
                <a:gd name="f115" fmla="*/ f92 f35 1"/>
                <a:gd name="f116" fmla="*/ f93 f36 1"/>
                <a:gd name="f117" fmla="*/ f94 f35 1"/>
                <a:gd name="f118" fmla="*/ f95 f36 1"/>
                <a:gd name="f119" fmla="*/ f96 f35 1"/>
                <a:gd name="f120" fmla="*/ f97 f35 1"/>
                <a:gd name="f121" fmla="*/ f98 f35 1"/>
                <a:gd name="f122" fmla="*/ f99 f36 1"/>
                <a:gd name="f123" fmla="*/ f100 f36 1"/>
                <a:gd name="f124" fmla="*/ f101 f36 1"/>
                <a:gd name="f125" fmla="*/ f102 f35 1"/>
                <a:gd name="f126" fmla="*/ f103 f35 1"/>
                <a:gd name="f127" fmla="*/ f104 f36 1"/>
                <a:gd name="f128" fmla="*/ f105 f35 1"/>
                <a:gd name="f129" fmla="*/ f106 f36 1"/>
                <a:gd name="f130" fmla="*/ f107 f36 1"/>
              </a:gdLst>
              <a:ahLst/>
              <a:cxnLst>
                <a:cxn ang="3cd4">
                  <a:pos x="hc" y="t"/>
                </a:cxn>
                <a:cxn ang="0">
                  <a:pos x="r" y="vc"/>
                </a:cxn>
                <a:cxn ang="cd4">
                  <a:pos x="hc" y="b"/>
                </a:cxn>
                <a:cxn ang="cd2">
                  <a:pos x="l" y="vc"/>
                </a:cxn>
                <a:cxn ang="f65">
                  <a:pos x="f112" y="f113"/>
                </a:cxn>
                <a:cxn ang="f65">
                  <a:pos x="f112" y="f113"/>
                </a:cxn>
                <a:cxn ang="f65">
                  <a:pos x="f114" y="f113"/>
                </a:cxn>
                <a:cxn ang="f65">
                  <a:pos x="f115" y="f116"/>
                </a:cxn>
                <a:cxn ang="f65">
                  <a:pos x="f117" y="f118"/>
                </a:cxn>
                <a:cxn ang="f65">
                  <a:pos x="f119" y="f116"/>
                </a:cxn>
                <a:cxn ang="f65">
                  <a:pos x="f119" y="f113"/>
                </a:cxn>
                <a:cxn ang="f65">
                  <a:pos x="f120" y="f113"/>
                </a:cxn>
                <a:cxn ang="f65">
                  <a:pos x="f121" y="f122"/>
                </a:cxn>
                <a:cxn ang="f65">
                  <a:pos x="f121" y="f123"/>
                </a:cxn>
                <a:cxn ang="f65">
                  <a:pos x="f120" y="f124"/>
                </a:cxn>
                <a:cxn ang="f65">
                  <a:pos x="f112" y="f124"/>
                </a:cxn>
                <a:cxn ang="f65">
                  <a:pos x="f125" y="f123"/>
                </a:cxn>
                <a:cxn ang="f65">
                  <a:pos x="f125" y="f122"/>
                </a:cxn>
                <a:cxn ang="f65">
                  <a:pos x="f112" y="f113"/>
                </a:cxn>
                <a:cxn ang="f65">
                  <a:pos x="f126" y="f116"/>
                </a:cxn>
                <a:cxn ang="f65">
                  <a:pos x="f126" y="f116"/>
                </a:cxn>
                <a:cxn ang="f65">
                  <a:pos x="f117" y="f127"/>
                </a:cxn>
                <a:cxn ang="f65">
                  <a:pos x="f128" y="f116"/>
                </a:cxn>
                <a:cxn ang="f65">
                  <a:pos x="f128" y="f113"/>
                </a:cxn>
                <a:cxn ang="f65">
                  <a:pos x="f126" y="f113"/>
                </a:cxn>
                <a:cxn ang="f65">
                  <a:pos x="f126" y="f116"/>
                </a:cxn>
                <a:cxn ang="f65">
                  <a:pos x="f114" y="f129"/>
                </a:cxn>
                <a:cxn ang="f65">
                  <a:pos x="f114" y="f129"/>
                </a:cxn>
                <a:cxn ang="f65">
                  <a:pos x="f119" y="f129"/>
                </a:cxn>
                <a:cxn ang="f65">
                  <a:pos x="f119" y="f130"/>
                </a:cxn>
                <a:cxn ang="f65">
                  <a:pos x="f114" y="f130"/>
                </a:cxn>
                <a:cxn ang="f65">
                  <a:pos x="f114" y="f129"/>
                </a:cxn>
              </a:cxnLst>
              <a:rect l="f108" t="f111" r="f109" b="f110"/>
              <a:pathLst>
                <a:path w="538" h="687">
                  <a:moveTo>
                    <a:pt x="f8" y="f9"/>
                  </a:moveTo>
                  <a:lnTo>
                    <a:pt x="f8" y="f9"/>
                  </a:lnTo>
                  <a:cubicBezTo>
                    <a:pt x="f10" y="f9"/>
                    <a:pt x="f10" y="f9"/>
                    <a:pt x="f10" y="f9"/>
                  </a:cubicBezTo>
                  <a:cubicBezTo>
                    <a:pt x="f11" y="f12"/>
                    <a:pt x="f11" y="f12"/>
                    <a:pt x="f11" y="f12"/>
                  </a:cubicBezTo>
                  <a:cubicBezTo>
                    <a:pt x="f11" y="f13"/>
                    <a:pt x="f14" y="f5"/>
                    <a:pt x="f15" y="f5"/>
                  </a:cubicBezTo>
                  <a:cubicBezTo>
                    <a:pt x="f16" y="f5"/>
                    <a:pt x="f17" y="f13"/>
                    <a:pt x="f17" y="f12"/>
                  </a:cubicBezTo>
                  <a:cubicBezTo>
                    <a:pt x="f17" y="f9"/>
                    <a:pt x="f17" y="f9"/>
                    <a:pt x="f17" y="f9"/>
                  </a:cubicBezTo>
                  <a:cubicBezTo>
                    <a:pt x="f18" y="f9"/>
                    <a:pt x="f18" y="f9"/>
                    <a:pt x="f18" y="f9"/>
                  </a:cubicBezTo>
                  <a:cubicBezTo>
                    <a:pt x="f19" y="f9"/>
                    <a:pt x="f5" y="f20"/>
                    <a:pt x="f5" y="f21"/>
                  </a:cubicBezTo>
                  <a:cubicBezTo>
                    <a:pt x="f5" y="f22"/>
                    <a:pt x="f5" y="f22"/>
                    <a:pt x="f5" y="f22"/>
                  </a:cubicBezTo>
                  <a:cubicBezTo>
                    <a:pt x="f5" y="f23"/>
                    <a:pt x="f19" y="f24"/>
                    <a:pt x="f18" y="f24"/>
                  </a:cubicBezTo>
                  <a:cubicBezTo>
                    <a:pt x="f8" y="f24"/>
                    <a:pt x="f8" y="f24"/>
                    <a:pt x="f8" y="f24"/>
                  </a:cubicBezTo>
                  <a:cubicBezTo>
                    <a:pt x="f25" y="f24"/>
                    <a:pt x="f26" y="f23"/>
                    <a:pt x="f26" y="f22"/>
                  </a:cubicBezTo>
                  <a:cubicBezTo>
                    <a:pt x="f26" y="f21"/>
                    <a:pt x="f26" y="f21"/>
                    <a:pt x="f26" y="f21"/>
                  </a:cubicBezTo>
                  <a:cubicBezTo>
                    <a:pt x="f26" y="f20"/>
                    <a:pt x="f25" y="f9"/>
                    <a:pt x="f8" y="f9"/>
                  </a:cubicBezTo>
                  <a:close/>
                  <a:moveTo>
                    <a:pt x="f13" y="f12"/>
                  </a:moveTo>
                  <a:lnTo>
                    <a:pt x="f13" y="f12"/>
                  </a:lnTo>
                  <a:cubicBezTo>
                    <a:pt x="f13" y="f27"/>
                    <a:pt x="f28" y="f29"/>
                    <a:pt x="f15" y="f29"/>
                  </a:cubicBezTo>
                  <a:cubicBezTo>
                    <a:pt x="f30" y="f29"/>
                    <a:pt x="f31" y="f27"/>
                    <a:pt x="f31" y="f12"/>
                  </a:cubicBezTo>
                  <a:cubicBezTo>
                    <a:pt x="f31" y="f9"/>
                    <a:pt x="f31" y="f9"/>
                    <a:pt x="f31" y="f9"/>
                  </a:cubicBezTo>
                  <a:cubicBezTo>
                    <a:pt x="f13" y="f9"/>
                    <a:pt x="f13" y="f9"/>
                    <a:pt x="f13" y="f9"/>
                  </a:cubicBezTo>
                  <a:lnTo>
                    <a:pt x="f13" y="f12"/>
                  </a:lnTo>
                  <a:close/>
                  <a:moveTo>
                    <a:pt x="f10" y="f32"/>
                  </a:moveTo>
                  <a:lnTo>
                    <a:pt x="f10" y="f32"/>
                  </a:lnTo>
                  <a:cubicBezTo>
                    <a:pt x="f17" y="f32"/>
                    <a:pt x="f17" y="f32"/>
                    <a:pt x="f17" y="f32"/>
                  </a:cubicBezTo>
                  <a:cubicBezTo>
                    <a:pt x="f17" y="f33"/>
                    <a:pt x="f17" y="f33"/>
                    <a:pt x="f17" y="f33"/>
                  </a:cubicBezTo>
                  <a:cubicBezTo>
                    <a:pt x="f10" y="f33"/>
                    <a:pt x="f10" y="f33"/>
                    <a:pt x="f10" y="f33"/>
                  </a:cubicBezTo>
                  <a:lnTo>
                    <a:pt x="f10" y="f32"/>
                  </a:lnTo>
                  <a:close/>
                </a:path>
              </a:pathLst>
            </a:custGeom>
            <a:solidFill>
              <a:srgbClr val="FFFFFF"/>
            </a:solid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64" name="Freeform 439">
              <a:extLst>
                <a:ext uri="{FF2B5EF4-FFF2-40B4-BE49-F238E27FC236}">
                  <a16:creationId xmlns:a16="http://schemas.microsoft.com/office/drawing/2014/main" id="{9189EE94-AEDE-D563-1A06-ADC86E9D7360}"/>
                </a:ext>
              </a:extLst>
            </p:cNvPr>
            <p:cNvSpPr/>
            <p:nvPr/>
          </p:nvSpPr>
          <p:spPr>
            <a:xfrm>
              <a:off x="7287173" y="5050551"/>
              <a:ext cx="22722" cy="68177"/>
            </a:xfrm>
            <a:custGeom>
              <a:avLst/>
              <a:gdLst>
                <a:gd name="f0" fmla="val 10800000"/>
                <a:gd name="f1" fmla="val 5400000"/>
                <a:gd name="f2" fmla="val 180"/>
                <a:gd name="f3" fmla="val w"/>
                <a:gd name="f4" fmla="val h"/>
                <a:gd name="f5" fmla="val 0"/>
                <a:gd name="f6" fmla="val 45"/>
                <a:gd name="f7" fmla="val 133"/>
                <a:gd name="f8" fmla="val 26"/>
                <a:gd name="f9" fmla="val 132"/>
                <a:gd name="f10" fmla="val 35"/>
                <a:gd name="f11" fmla="val 44"/>
                <a:gd name="f12" fmla="val 123"/>
                <a:gd name="f13" fmla="val 105"/>
                <a:gd name="f14" fmla="val 17"/>
                <a:gd name="f15" fmla="val 8"/>
                <a:gd name="f16" fmla="+- 0 0 -90"/>
                <a:gd name="f17" fmla="*/ f3 1 45"/>
                <a:gd name="f18" fmla="*/ f4 1 133"/>
                <a:gd name="f19" fmla="val f5"/>
                <a:gd name="f20" fmla="val f6"/>
                <a:gd name="f21" fmla="val f7"/>
                <a:gd name="f22" fmla="*/ f16 f0 1"/>
                <a:gd name="f23" fmla="+- f21 0 f19"/>
                <a:gd name="f24" fmla="+- f20 0 f19"/>
                <a:gd name="f25" fmla="*/ f22 1 f2"/>
                <a:gd name="f26" fmla="*/ f24 1 45"/>
                <a:gd name="f27" fmla="*/ f23 1 133"/>
                <a:gd name="f28" fmla="*/ 26 f24 1"/>
                <a:gd name="f29" fmla="*/ 132 f23 1"/>
                <a:gd name="f30" fmla="*/ 44 f24 1"/>
                <a:gd name="f31" fmla="*/ 105 f23 1"/>
                <a:gd name="f32" fmla="*/ 26 f23 1"/>
                <a:gd name="f33" fmla="*/ 0 f23 1"/>
                <a:gd name="f34" fmla="*/ 0 f24 1"/>
                <a:gd name="f35" fmla="+- f25 0 f1"/>
                <a:gd name="f36" fmla="*/ f28 1 45"/>
                <a:gd name="f37" fmla="*/ f29 1 133"/>
                <a:gd name="f38" fmla="*/ f30 1 45"/>
                <a:gd name="f39" fmla="*/ f31 1 133"/>
                <a:gd name="f40" fmla="*/ f32 1 133"/>
                <a:gd name="f41" fmla="*/ f33 1 133"/>
                <a:gd name="f42" fmla="*/ f34 1 45"/>
                <a:gd name="f43" fmla="*/ 0 1 f26"/>
                <a:gd name="f44" fmla="*/ f20 1 f26"/>
                <a:gd name="f45" fmla="*/ 0 1 f27"/>
                <a:gd name="f46" fmla="*/ f21 1 f27"/>
                <a:gd name="f47" fmla="*/ f36 1 f26"/>
                <a:gd name="f48" fmla="*/ f37 1 f27"/>
                <a:gd name="f49" fmla="*/ f38 1 f26"/>
                <a:gd name="f50" fmla="*/ f39 1 f27"/>
                <a:gd name="f51" fmla="*/ f40 1 f27"/>
                <a:gd name="f52" fmla="*/ f41 1 f27"/>
                <a:gd name="f53" fmla="*/ f42 1 f26"/>
                <a:gd name="f54" fmla="*/ f43 f17 1"/>
                <a:gd name="f55" fmla="*/ f44 f17 1"/>
                <a:gd name="f56" fmla="*/ f46 f18 1"/>
                <a:gd name="f57" fmla="*/ f45 f18 1"/>
                <a:gd name="f58" fmla="*/ f47 f17 1"/>
                <a:gd name="f59" fmla="*/ f48 f18 1"/>
                <a:gd name="f60" fmla="*/ f49 f17 1"/>
                <a:gd name="f61" fmla="*/ f50 f18 1"/>
                <a:gd name="f62" fmla="*/ f51 f18 1"/>
                <a:gd name="f63" fmla="*/ f52 f18 1"/>
                <a:gd name="f64" fmla="*/ f53 f17 1"/>
              </a:gdLst>
              <a:ahLst/>
              <a:cxnLst>
                <a:cxn ang="3cd4">
                  <a:pos x="hc" y="t"/>
                </a:cxn>
                <a:cxn ang="0">
                  <a:pos x="r" y="vc"/>
                </a:cxn>
                <a:cxn ang="cd4">
                  <a:pos x="hc" y="b"/>
                </a:cxn>
                <a:cxn ang="cd2">
                  <a:pos x="l" y="vc"/>
                </a:cxn>
                <a:cxn ang="f35">
                  <a:pos x="f58" y="f59"/>
                </a:cxn>
                <a:cxn ang="f35">
                  <a:pos x="f58" y="f59"/>
                </a:cxn>
                <a:cxn ang="f35">
                  <a:pos x="f60" y="f61"/>
                </a:cxn>
                <a:cxn ang="f35">
                  <a:pos x="f60" y="f62"/>
                </a:cxn>
                <a:cxn ang="f35">
                  <a:pos x="f58" y="f63"/>
                </a:cxn>
                <a:cxn ang="f35">
                  <a:pos x="f64" y="f62"/>
                </a:cxn>
                <a:cxn ang="f35">
                  <a:pos x="f64" y="f61"/>
                </a:cxn>
                <a:cxn ang="f35">
                  <a:pos x="f58" y="f59"/>
                </a:cxn>
              </a:cxnLst>
              <a:rect l="f54" t="f57" r="f55" b="f56"/>
              <a:pathLst>
                <a:path w="45" h="133">
                  <a:moveTo>
                    <a:pt x="f8" y="f9"/>
                  </a:moveTo>
                  <a:lnTo>
                    <a:pt x="f8" y="f9"/>
                  </a:lnTo>
                  <a:cubicBezTo>
                    <a:pt x="f10" y="f9"/>
                    <a:pt x="f11" y="f12"/>
                    <a:pt x="f11" y="f13"/>
                  </a:cubicBezTo>
                  <a:cubicBezTo>
                    <a:pt x="f11" y="f8"/>
                    <a:pt x="f11" y="f8"/>
                    <a:pt x="f11" y="f8"/>
                  </a:cubicBezTo>
                  <a:cubicBezTo>
                    <a:pt x="f11" y="f14"/>
                    <a:pt x="f10" y="f5"/>
                    <a:pt x="f8" y="f5"/>
                  </a:cubicBezTo>
                  <a:cubicBezTo>
                    <a:pt x="f15" y="f5"/>
                    <a:pt x="f5" y="f14"/>
                    <a:pt x="f5" y="f8"/>
                  </a:cubicBezTo>
                  <a:cubicBezTo>
                    <a:pt x="f5" y="f13"/>
                    <a:pt x="f5" y="f13"/>
                    <a:pt x="f5" y="f13"/>
                  </a:cubicBezTo>
                  <a:cubicBezTo>
                    <a:pt x="f5" y="f12"/>
                    <a:pt x="f15" y="f9"/>
                    <a:pt x="f8" y="f9"/>
                  </a:cubicBezTo>
                </a:path>
              </a:pathLst>
            </a:custGeom>
            <a:no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grpSp>
      <p:sp>
        <p:nvSpPr>
          <p:cNvPr id="65" name="Freeform 435">
            <a:extLst>
              <a:ext uri="{FF2B5EF4-FFF2-40B4-BE49-F238E27FC236}">
                <a16:creationId xmlns:a16="http://schemas.microsoft.com/office/drawing/2014/main" id="{0AF0C986-D199-2F63-3B6B-32E3C084B461}"/>
              </a:ext>
            </a:extLst>
          </p:cNvPr>
          <p:cNvSpPr/>
          <p:nvPr/>
        </p:nvSpPr>
        <p:spPr>
          <a:xfrm>
            <a:off x="6170992" y="5525563"/>
            <a:ext cx="359048" cy="227246"/>
          </a:xfrm>
          <a:custGeom>
            <a:avLst/>
            <a:gdLst>
              <a:gd name="f0" fmla="val 10800000"/>
              <a:gd name="f1" fmla="val 5400000"/>
              <a:gd name="f2" fmla="val 180"/>
              <a:gd name="f3" fmla="val w"/>
              <a:gd name="f4" fmla="val h"/>
              <a:gd name="f5" fmla="val 0"/>
              <a:gd name="f6" fmla="val 696"/>
              <a:gd name="f7" fmla="val 441"/>
              <a:gd name="f8" fmla="val 695"/>
              <a:gd name="f9" fmla="val 27"/>
              <a:gd name="f10" fmla="val 18"/>
              <a:gd name="f11" fmla="val 686"/>
              <a:gd name="f12" fmla="val 9"/>
              <a:gd name="f13" fmla="val 669"/>
              <a:gd name="f14" fmla="val 660"/>
              <a:gd name="f15" fmla="val 35"/>
              <a:gd name="f16" fmla="val 26"/>
              <a:gd name="f17" fmla="val 414"/>
              <a:gd name="f18" fmla="val 431"/>
              <a:gd name="f19" fmla="val 440"/>
              <a:gd name="f20" fmla="val 678"/>
              <a:gd name="f21" fmla="val 343"/>
              <a:gd name="f22" fmla="val 167"/>
              <a:gd name="f23" fmla="val 106"/>
              <a:gd name="f24" fmla="val 44"/>
              <a:gd name="f25" fmla="val 589"/>
              <a:gd name="f26" fmla="val 396"/>
              <a:gd name="f27" fmla="val 62"/>
              <a:gd name="f28" fmla="val 334"/>
              <a:gd name="f29" fmla="val 211"/>
              <a:gd name="f30" fmla="val 220"/>
              <a:gd name="f31" fmla="val 352"/>
              <a:gd name="f32" fmla="val 361"/>
              <a:gd name="f33" fmla="val 651"/>
              <a:gd name="f34" fmla="+- 0 0 -90"/>
              <a:gd name="f35" fmla="*/ f3 1 696"/>
              <a:gd name="f36" fmla="*/ f4 1 441"/>
              <a:gd name="f37" fmla="val f5"/>
              <a:gd name="f38" fmla="val f6"/>
              <a:gd name="f39" fmla="val f7"/>
              <a:gd name="f40" fmla="*/ f34 f0 1"/>
              <a:gd name="f41" fmla="+- f39 0 f37"/>
              <a:gd name="f42" fmla="+- f38 0 f37"/>
              <a:gd name="f43" fmla="*/ f40 1 f2"/>
              <a:gd name="f44" fmla="*/ f42 1 696"/>
              <a:gd name="f45" fmla="*/ f41 1 441"/>
              <a:gd name="f46" fmla="*/ 695 f42 1"/>
              <a:gd name="f47" fmla="*/ 27 f41 1"/>
              <a:gd name="f48" fmla="*/ 18 f41 1"/>
              <a:gd name="f49" fmla="*/ 686 f42 1"/>
              <a:gd name="f50" fmla="*/ 9 f41 1"/>
              <a:gd name="f51" fmla="*/ 660 f42 1"/>
              <a:gd name="f52" fmla="*/ 0 f41 1"/>
              <a:gd name="f53" fmla="*/ 35 f42 1"/>
              <a:gd name="f54" fmla="*/ 9 f42 1"/>
              <a:gd name="f55" fmla="*/ 0 f42 1"/>
              <a:gd name="f56" fmla="*/ 35 f41 1"/>
              <a:gd name="f57" fmla="*/ 414 f41 1"/>
              <a:gd name="f58" fmla="*/ 440 f41 1"/>
              <a:gd name="f59" fmla="*/ 343 f42 1"/>
              <a:gd name="f60" fmla="*/ 167 f41 1"/>
              <a:gd name="f61" fmla="*/ 106 f42 1"/>
              <a:gd name="f62" fmla="*/ 44 f41 1"/>
              <a:gd name="f63" fmla="*/ 589 f42 1"/>
              <a:gd name="f64" fmla="*/ 44 f42 1"/>
              <a:gd name="f65" fmla="*/ 396 f41 1"/>
              <a:gd name="f66" fmla="*/ 62 f41 1"/>
              <a:gd name="f67" fmla="*/ 334 f42 1"/>
              <a:gd name="f68" fmla="*/ 211 f41 1"/>
              <a:gd name="f69" fmla="*/ 220 f41 1"/>
              <a:gd name="f70" fmla="*/ 352 f42 1"/>
              <a:gd name="f71" fmla="*/ 361 f42 1"/>
              <a:gd name="f72" fmla="*/ 651 f42 1"/>
              <a:gd name="f73" fmla="+- f43 0 f1"/>
              <a:gd name="f74" fmla="*/ f46 1 696"/>
              <a:gd name="f75" fmla="*/ f47 1 441"/>
              <a:gd name="f76" fmla="*/ f48 1 441"/>
              <a:gd name="f77" fmla="*/ f49 1 696"/>
              <a:gd name="f78" fmla="*/ f50 1 441"/>
              <a:gd name="f79" fmla="*/ f51 1 696"/>
              <a:gd name="f80" fmla="*/ f52 1 441"/>
              <a:gd name="f81" fmla="*/ f53 1 696"/>
              <a:gd name="f82" fmla="*/ f54 1 696"/>
              <a:gd name="f83" fmla="*/ f55 1 696"/>
              <a:gd name="f84" fmla="*/ f56 1 441"/>
              <a:gd name="f85" fmla="*/ f57 1 441"/>
              <a:gd name="f86" fmla="*/ f58 1 441"/>
              <a:gd name="f87" fmla="*/ f59 1 696"/>
              <a:gd name="f88" fmla="*/ f60 1 441"/>
              <a:gd name="f89" fmla="*/ f61 1 696"/>
              <a:gd name="f90" fmla="*/ f62 1 441"/>
              <a:gd name="f91" fmla="*/ f63 1 696"/>
              <a:gd name="f92" fmla="*/ f64 1 696"/>
              <a:gd name="f93" fmla="*/ f65 1 441"/>
              <a:gd name="f94" fmla="*/ f66 1 441"/>
              <a:gd name="f95" fmla="*/ f67 1 696"/>
              <a:gd name="f96" fmla="*/ f68 1 441"/>
              <a:gd name="f97" fmla="*/ f69 1 441"/>
              <a:gd name="f98" fmla="*/ f70 1 696"/>
              <a:gd name="f99" fmla="*/ f71 1 696"/>
              <a:gd name="f100" fmla="*/ f72 1 696"/>
              <a:gd name="f101" fmla="*/ 0 1 f44"/>
              <a:gd name="f102" fmla="*/ f38 1 f44"/>
              <a:gd name="f103" fmla="*/ 0 1 f45"/>
              <a:gd name="f104" fmla="*/ f39 1 f45"/>
              <a:gd name="f105" fmla="*/ f74 1 f44"/>
              <a:gd name="f106" fmla="*/ f75 1 f45"/>
              <a:gd name="f107" fmla="*/ f76 1 f45"/>
              <a:gd name="f108" fmla="*/ f77 1 f44"/>
              <a:gd name="f109" fmla="*/ f78 1 f45"/>
              <a:gd name="f110" fmla="*/ f79 1 f44"/>
              <a:gd name="f111" fmla="*/ f80 1 f45"/>
              <a:gd name="f112" fmla="*/ f81 1 f44"/>
              <a:gd name="f113" fmla="*/ f82 1 f44"/>
              <a:gd name="f114" fmla="*/ f83 1 f44"/>
              <a:gd name="f115" fmla="*/ f84 1 f45"/>
              <a:gd name="f116" fmla="*/ f85 1 f45"/>
              <a:gd name="f117" fmla="*/ f86 1 f45"/>
              <a:gd name="f118" fmla="*/ f87 1 f44"/>
              <a:gd name="f119" fmla="*/ f88 1 f45"/>
              <a:gd name="f120" fmla="*/ f89 1 f44"/>
              <a:gd name="f121" fmla="*/ f90 1 f45"/>
              <a:gd name="f122" fmla="*/ f91 1 f44"/>
              <a:gd name="f123" fmla="*/ f92 1 f44"/>
              <a:gd name="f124" fmla="*/ f93 1 f45"/>
              <a:gd name="f125" fmla="*/ f94 1 f45"/>
              <a:gd name="f126" fmla="*/ f95 1 f44"/>
              <a:gd name="f127" fmla="*/ f96 1 f45"/>
              <a:gd name="f128" fmla="*/ f97 1 f45"/>
              <a:gd name="f129" fmla="*/ f98 1 f44"/>
              <a:gd name="f130" fmla="*/ f99 1 f44"/>
              <a:gd name="f131" fmla="*/ f100 1 f44"/>
              <a:gd name="f132" fmla="*/ f101 f35 1"/>
              <a:gd name="f133" fmla="*/ f102 f35 1"/>
              <a:gd name="f134" fmla="*/ f104 f36 1"/>
              <a:gd name="f135" fmla="*/ f103 f36 1"/>
              <a:gd name="f136" fmla="*/ f105 f35 1"/>
              <a:gd name="f137" fmla="*/ f106 f36 1"/>
              <a:gd name="f138" fmla="*/ f107 f36 1"/>
              <a:gd name="f139" fmla="*/ f108 f35 1"/>
              <a:gd name="f140" fmla="*/ f109 f36 1"/>
              <a:gd name="f141" fmla="*/ f110 f35 1"/>
              <a:gd name="f142" fmla="*/ f111 f36 1"/>
              <a:gd name="f143" fmla="*/ f112 f35 1"/>
              <a:gd name="f144" fmla="*/ f113 f35 1"/>
              <a:gd name="f145" fmla="*/ f114 f35 1"/>
              <a:gd name="f146" fmla="*/ f115 f36 1"/>
              <a:gd name="f147" fmla="*/ f116 f36 1"/>
              <a:gd name="f148" fmla="*/ f117 f36 1"/>
              <a:gd name="f149" fmla="*/ f118 f35 1"/>
              <a:gd name="f150" fmla="*/ f119 f36 1"/>
              <a:gd name="f151" fmla="*/ f120 f35 1"/>
              <a:gd name="f152" fmla="*/ f121 f36 1"/>
              <a:gd name="f153" fmla="*/ f122 f35 1"/>
              <a:gd name="f154" fmla="*/ f123 f35 1"/>
              <a:gd name="f155" fmla="*/ f124 f36 1"/>
              <a:gd name="f156" fmla="*/ f125 f36 1"/>
              <a:gd name="f157" fmla="*/ f126 f35 1"/>
              <a:gd name="f158" fmla="*/ f127 f36 1"/>
              <a:gd name="f159" fmla="*/ f128 f36 1"/>
              <a:gd name="f160" fmla="*/ f129 f35 1"/>
              <a:gd name="f161" fmla="*/ f130 f35 1"/>
              <a:gd name="f162" fmla="*/ f131 f35 1"/>
            </a:gdLst>
            <a:ahLst/>
            <a:cxnLst>
              <a:cxn ang="3cd4">
                <a:pos x="hc" y="t"/>
              </a:cxn>
              <a:cxn ang="0">
                <a:pos x="r" y="vc"/>
              </a:cxn>
              <a:cxn ang="cd4">
                <a:pos x="hc" y="b"/>
              </a:cxn>
              <a:cxn ang="cd2">
                <a:pos x="l" y="vc"/>
              </a:cxn>
              <a:cxn ang="f73">
                <a:pos x="f136" y="f137"/>
              </a:cxn>
              <a:cxn ang="f73">
                <a:pos x="f136" y="f137"/>
              </a:cxn>
              <a:cxn ang="f73">
                <a:pos x="f136" y="f138"/>
              </a:cxn>
              <a:cxn ang="f73">
                <a:pos x="f139" y="f140"/>
              </a:cxn>
              <a:cxn ang="f73">
                <a:pos x="f141" y="f142"/>
              </a:cxn>
              <a:cxn ang="f73">
                <a:pos x="f143" y="f142"/>
              </a:cxn>
              <a:cxn ang="f73">
                <a:pos x="f144" y="f140"/>
              </a:cxn>
              <a:cxn ang="f73">
                <a:pos x="f145" y="f138"/>
              </a:cxn>
              <a:cxn ang="f73">
                <a:pos x="f145" y="f137"/>
              </a:cxn>
              <a:cxn ang="f73">
                <a:pos x="f145" y="f146"/>
              </a:cxn>
              <a:cxn ang="f73">
                <a:pos x="f145" y="f147"/>
              </a:cxn>
              <a:cxn ang="f73">
                <a:pos x="f143" y="f148"/>
              </a:cxn>
              <a:cxn ang="f73">
                <a:pos x="f141" y="f148"/>
              </a:cxn>
              <a:cxn ang="f73">
                <a:pos x="f136" y="f147"/>
              </a:cxn>
              <a:cxn ang="f73">
                <a:pos x="f136" y="f146"/>
              </a:cxn>
              <a:cxn ang="f73">
                <a:pos x="f136" y="f137"/>
              </a:cxn>
              <a:cxn ang="f73">
                <a:pos x="f149" y="f150"/>
              </a:cxn>
              <a:cxn ang="f73">
                <a:pos x="f149" y="f150"/>
              </a:cxn>
              <a:cxn ang="f73">
                <a:pos x="f151" y="f152"/>
              </a:cxn>
              <a:cxn ang="f73">
                <a:pos x="f153" y="f152"/>
              </a:cxn>
              <a:cxn ang="f73">
                <a:pos x="f149" y="f150"/>
              </a:cxn>
              <a:cxn ang="f73">
                <a:pos x="f154" y="f155"/>
              </a:cxn>
              <a:cxn ang="f73">
                <a:pos x="f154" y="f155"/>
              </a:cxn>
              <a:cxn ang="f73">
                <a:pos x="f154" y="f156"/>
              </a:cxn>
              <a:cxn ang="f73">
                <a:pos x="f157" y="f158"/>
              </a:cxn>
              <a:cxn ang="f73">
                <a:pos x="f157" y="f158"/>
              </a:cxn>
              <a:cxn ang="f73">
                <a:pos x="f157" y="f158"/>
              </a:cxn>
              <a:cxn ang="f73">
                <a:pos x="f157" y="f158"/>
              </a:cxn>
              <a:cxn ang="f73">
                <a:pos x="f157" y="f158"/>
              </a:cxn>
              <a:cxn ang="f73">
                <a:pos x="f149" y="f158"/>
              </a:cxn>
              <a:cxn ang="f73">
                <a:pos x="f149" y="f158"/>
              </a:cxn>
              <a:cxn ang="f73">
                <a:pos x="f149" y="f158"/>
              </a:cxn>
              <a:cxn ang="f73">
                <a:pos x="f149" y="f158"/>
              </a:cxn>
              <a:cxn ang="f73">
                <a:pos x="f149" y="f159"/>
              </a:cxn>
              <a:cxn ang="f73">
                <a:pos x="f149" y="f159"/>
              </a:cxn>
              <a:cxn ang="f73">
                <a:pos x="f149" y="f159"/>
              </a:cxn>
              <a:cxn ang="f73">
                <a:pos x="f149" y="f159"/>
              </a:cxn>
              <a:cxn ang="f73">
                <a:pos x="f149" y="f159"/>
              </a:cxn>
              <a:cxn ang="f73">
                <a:pos x="f149" y="f159"/>
              </a:cxn>
              <a:cxn ang="f73">
                <a:pos x="f149" y="f159"/>
              </a:cxn>
              <a:cxn ang="f73">
                <a:pos x="f149" y="f159"/>
              </a:cxn>
              <a:cxn ang="f73">
                <a:pos x="f149" y="f159"/>
              </a:cxn>
              <a:cxn ang="f73">
                <a:pos x="f160" y="f159"/>
              </a:cxn>
              <a:cxn ang="f73">
                <a:pos x="f160" y="f159"/>
              </a:cxn>
              <a:cxn ang="f73">
                <a:pos x="f160" y="f159"/>
              </a:cxn>
              <a:cxn ang="f73">
                <a:pos x="f160" y="f159"/>
              </a:cxn>
              <a:cxn ang="f73">
                <a:pos x="f160" y="f159"/>
              </a:cxn>
              <a:cxn ang="f73">
                <a:pos x="f160" y="f159"/>
              </a:cxn>
              <a:cxn ang="f73">
                <a:pos x="f160" y="f158"/>
              </a:cxn>
              <a:cxn ang="f73">
                <a:pos x="f160" y="f158"/>
              </a:cxn>
              <a:cxn ang="f73">
                <a:pos x="f160" y="f158"/>
              </a:cxn>
              <a:cxn ang="f73">
                <a:pos x="f160" y="f158"/>
              </a:cxn>
              <a:cxn ang="f73">
                <a:pos x="f160" y="f158"/>
              </a:cxn>
              <a:cxn ang="f73">
                <a:pos x="f160" y="f158"/>
              </a:cxn>
              <a:cxn ang="f73">
                <a:pos x="f161" y="f158"/>
              </a:cxn>
              <a:cxn ang="f73">
                <a:pos x="f161" y="f158"/>
              </a:cxn>
              <a:cxn ang="f73">
                <a:pos x="f161" y="f158"/>
              </a:cxn>
              <a:cxn ang="f73">
                <a:pos x="f162" y="f156"/>
              </a:cxn>
              <a:cxn ang="f73">
                <a:pos x="f162" y="f155"/>
              </a:cxn>
              <a:cxn ang="f73">
                <a:pos x="f154" y="f155"/>
              </a:cxn>
            </a:cxnLst>
            <a:rect l="f132" t="f135" r="f133" b="f134"/>
            <a:pathLst>
              <a:path w="696" h="441">
                <a:moveTo>
                  <a:pt x="f8" y="f9"/>
                </a:moveTo>
                <a:lnTo>
                  <a:pt x="f8" y="f9"/>
                </a:lnTo>
                <a:cubicBezTo>
                  <a:pt x="f8" y="f9"/>
                  <a:pt x="f8" y="f9"/>
                  <a:pt x="f8" y="f10"/>
                </a:cubicBezTo>
                <a:cubicBezTo>
                  <a:pt x="f8" y="f10"/>
                  <a:pt x="f11" y="f10"/>
                  <a:pt x="f11" y="f12"/>
                </a:cubicBezTo>
                <a:cubicBezTo>
                  <a:pt x="f11" y="f5"/>
                  <a:pt x="f13" y="f5"/>
                  <a:pt x="f14" y="f5"/>
                </a:cubicBezTo>
                <a:cubicBezTo>
                  <a:pt x="f15" y="f5"/>
                  <a:pt x="f15" y="f5"/>
                  <a:pt x="f15" y="f5"/>
                </a:cubicBezTo>
                <a:cubicBezTo>
                  <a:pt x="f16" y="f5"/>
                  <a:pt x="f10" y="f5"/>
                  <a:pt x="f12" y="f12"/>
                </a:cubicBezTo>
                <a:cubicBezTo>
                  <a:pt x="f12" y="f10"/>
                  <a:pt x="f12" y="f10"/>
                  <a:pt x="f5" y="f10"/>
                </a:cubicBezTo>
                <a:cubicBezTo>
                  <a:pt x="f5" y="f9"/>
                  <a:pt x="f5" y="f9"/>
                  <a:pt x="f5" y="f9"/>
                </a:cubicBezTo>
                <a:lnTo>
                  <a:pt x="f5" y="f15"/>
                </a:lnTo>
                <a:cubicBezTo>
                  <a:pt x="f5" y="f17"/>
                  <a:pt x="f5" y="f17"/>
                  <a:pt x="f5" y="f17"/>
                </a:cubicBezTo>
                <a:cubicBezTo>
                  <a:pt x="f5" y="f18"/>
                  <a:pt x="f10" y="f19"/>
                  <a:pt x="f15" y="f19"/>
                </a:cubicBezTo>
                <a:cubicBezTo>
                  <a:pt x="f14" y="f19"/>
                  <a:pt x="f14" y="f19"/>
                  <a:pt x="f14" y="f19"/>
                </a:cubicBezTo>
                <a:cubicBezTo>
                  <a:pt x="f20" y="f19"/>
                  <a:pt x="f8" y="f18"/>
                  <a:pt x="f8" y="f17"/>
                </a:cubicBezTo>
                <a:cubicBezTo>
                  <a:pt x="f8" y="f15"/>
                  <a:pt x="f8" y="f15"/>
                  <a:pt x="f8" y="f15"/>
                </a:cubicBezTo>
                <a:lnTo>
                  <a:pt x="f8" y="f9"/>
                </a:lnTo>
                <a:close/>
                <a:moveTo>
                  <a:pt x="f21" y="f22"/>
                </a:moveTo>
                <a:lnTo>
                  <a:pt x="f21" y="f22"/>
                </a:lnTo>
                <a:cubicBezTo>
                  <a:pt x="f23" y="f24"/>
                  <a:pt x="f23" y="f24"/>
                  <a:pt x="f23" y="f24"/>
                </a:cubicBezTo>
                <a:cubicBezTo>
                  <a:pt x="f25" y="f24"/>
                  <a:pt x="f25" y="f24"/>
                  <a:pt x="f25" y="f24"/>
                </a:cubicBezTo>
                <a:lnTo>
                  <a:pt x="f21" y="f22"/>
                </a:lnTo>
                <a:close/>
                <a:moveTo>
                  <a:pt x="f24" y="f26"/>
                </a:moveTo>
                <a:lnTo>
                  <a:pt x="f24" y="f26"/>
                </a:lnTo>
                <a:cubicBezTo>
                  <a:pt x="f24" y="f27"/>
                  <a:pt x="f24" y="f27"/>
                  <a:pt x="f24" y="f27"/>
                </a:cubicBezTo>
                <a:cubicBezTo>
                  <a:pt x="f28" y="f29"/>
                  <a:pt x="f28" y="f29"/>
                  <a:pt x="f28" y="f29"/>
                </a:cubicBezTo>
                <a:lnTo>
                  <a:pt x="f28" y="f29"/>
                </a:lnTo>
                <a:lnTo>
                  <a:pt x="f28" y="f29"/>
                </a:lnTo>
                <a:lnTo>
                  <a:pt x="f28" y="f29"/>
                </a:lnTo>
                <a:lnTo>
                  <a:pt x="f28" y="f29"/>
                </a:lnTo>
                <a:cubicBezTo>
                  <a:pt x="f21" y="f29"/>
                  <a:pt x="f21" y="f29"/>
                  <a:pt x="f21" y="f29"/>
                </a:cubicBezTo>
                <a:lnTo>
                  <a:pt x="f21" y="f29"/>
                </a:lnTo>
                <a:lnTo>
                  <a:pt x="f21" y="f29"/>
                </a:lnTo>
                <a:lnTo>
                  <a:pt x="f21" y="f29"/>
                </a:lnTo>
                <a:cubicBezTo>
                  <a:pt x="f21" y="f29"/>
                  <a:pt x="f21" y="f29"/>
                  <a:pt x="f21" y="f30"/>
                </a:cubicBezTo>
                <a:lnTo>
                  <a:pt x="f21" y="f30"/>
                </a:lnTo>
                <a:lnTo>
                  <a:pt x="f21" y="f30"/>
                </a:lnTo>
                <a:lnTo>
                  <a:pt x="f21" y="f30"/>
                </a:lnTo>
                <a:lnTo>
                  <a:pt x="f21" y="f30"/>
                </a:lnTo>
                <a:lnTo>
                  <a:pt x="f21" y="f30"/>
                </a:lnTo>
                <a:lnTo>
                  <a:pt x="f21" y="f30"/>
                </a:lnTo>
                <a:lnTo>
                  <a:pt x="f21" y="f30"/>
                </a:lnTo>
                <a:lnTo>
                  <a:pt x="f21" y="f30"/>
                </a:lnTo>
                <a:cubicBezTo>
                  <a:pt x="f31" y="f30"/>
                  <a:pt x="f31" y="f30"/>
                  <a:pt x="f31" y="f30"/>
                </a:cubicBezTo>
                <a:lnTo>
                  <a:pt x="f31" y="f30"/>
                </a:lnTo>
                <a:lnTo>
                  <a:pt x="f31" y="f30"/>
                </a:lnTo>
                <a:lnTo>
                  <a:pt x="f31" y="f30"/>
                </a:lnTo>
                <a:lnTo>
                  <a:pt x="f31" y="f30"/>
                </a:lnTo>
                <a:lnTo>
                  <a:pt x="f31" y="f30"/>
                </a:lnTo>
                <a:cubicBezTo>
                  <a:pt x="f31" y="f29"/>
                  <a:pt x="f31" y="f29"/>
                  <a:pt x="f31" y="f29"/>
                </a:cubicBezTo>
                <a:lnTo>
                  <a:pt x="f31" y="f29"/>
                </a:lnTo>
                <a:lnTo>
                  <a:pt x="f31" y="f29"/>
                </a:lnTo>
                <a:lnTo>
                  <a:pt x="f31" y="f29"/>
                </a:lnTo>
                <a:lnTo>
                  <a:pt x="f31" y="f29"/>
                </a:lnTo>
                <a:lnTo>
                  <a:pt x="f31" y="f29"/>
                </a:lnTo>
                <a:cubicBezTo>
                  <a:pt x="f32" y="f29"/>
                  <a:pt x="f32" y="f29"/>
                  <a:pt x="f32" y="f29"/>
                </a:cubicBezTo>
                <a:lnTo>
                  <a:pt x="f32" y="f29"/>
                </a:lnTo>
                <a:lnTo>
                  <a:pt x="f32" y="f29"/>
                </a:lnTo>
                <a:cubicBezTo>
                  <a:pt x="f33" y="f27"/>
                  <a:pt x="f33" y="f27"/>
                  <a:pt x="f33" y="f27"/>
                </a:cubicBezTo>
                <a:cubicBezTo>
                  <a:pt x="f33" y="f26"/>
                  <a:pt x="f33" y="f26"/>
                  <a:pt x="f33" y="f26"/>
                </a:cubicBezTo>
                <a:lnTo>
                  <a:pt x="f24" y="f26"/>
                </a:lnTo>
                <a:close/>
              </a:path>
            </a:pathLst>
          </a:custGeom>
          <a:solidFill>
            <a:srgbClr val="FFFFFF"/>
          </a:solid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39C713B-6A28-91C8-FC3C-D51364157D67}"/>
              </a:ext>
            </a:extLst>
          </p:cNvPr>
          <p:cNvSpPr>
            <a:spLocks noGrp="1"/>
          </p:cNvSpPr>
          <p:nvPr>
            <p:ph type="body" sz="quarter" idx="4294967295"/>
          </p:nvPr>
        </p:nvSpPr>
        <p:spPr/>
        <p:txBody>
          <a:bodyPr/>
          <a:lstStyle/>
          <a:p>
            <a:r>
              <a:rPr lang="en-IE" dirty="0">
                <a:solidFill>
                  <a:srgbClr val="F26F46"/>
                </a:solidFill>
              </a:rPr>
              <a:t>Læs undersøgelsen…</a:t>
            </a:r>
          </a:p>
        </p:txBody>
      </p:sp>
      <p:pic>
        <p:nvPicPr>
          <p:cNvPr id="4" name="Picture 1" descr="A screenshot of a website&#10;&#10;AI-generated content may be incorrect.">
            <a:hlinkClick r:id="rId2"/>
            <a:extLst>
              <a:ext uri="{FF2B5EF4-FFF2-40B4-BE49-F238E27FC236}">
                <a16:creationId xmlns:a16="http://schemas.microsoft.com/office/drawing/2014/main" id="{25BBDD60-0C99-7A6E-0977-30030ECF105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3212" y="2410596"/>
            <a:ext cx="11154288" cy="3494904"/>
          </a:xfrm>
          <a:prstGeom prst="rect">
            <a:avLst/>
          </a:prstGeom>
          <a:noFill/>
          <a:ln cap="flat">
            <a:noFill/>
          </a:ln>
        </p:spPr>
      </p:pic>
    </p:spTree>
    <p:extLst>
      <p:ext uri="{BB962C8B-B14F-4D97-AF65-F5344CB8AC3E}">
        <p14:creationId xmlns:p14="http://schemas.microsoft.com/office/powerpoint/2010/main" val="9487835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name="Slide4229">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C7CAACA-71DD-05D4-20D7-21B9A338373A}"/>
              </a:ext>
            </a:extLst>
          </p:cNvPr>
          <p:cNvSpPr txBox="1">
            <a:spLocks noGrp="1"/>
          </p:cNvSpPr>
          <p:nvPr>
            <p:ph type="body" sz="quarter" idx="4294967295"/>
          </p:nvPr>
        </p:nvSpPr>
        <p:spPr>
          <a:xfrm>
            <a:off x="2643265" y="864676"/>
            <a:ext cx="5949644" cy="992654"/>
          </a:xfrm>
          <a:prstGeom prst="rect">
            <a:avLst/>
          </a:prstGeom>
          <a:noFill/>
          <a:ln>
            <a:noFill/>
          </a:ln>
        </p:spPr>
        <p:txBody>
          <a:bodyPr vert="horz" wrap="square" lIns="91440" tIns="45720" rIns="91440" bIns="45720" anchor="t" anchorCtr="0" compatLnSpc="1">
            <a:noAutofit/>
          </a:bodyPr>
          <a:lstStyle/>
          <a:p>
            <a:pPr marL="0" lvl="0" indent="0">
              <a:buNone/>
            </a:pPr>
            <a:r>
              <a:rPr lang="en-US" sz="3600" b="1" dirty="0">
                <a:solidFill>
                  <a:srgbClr val="F26F46"/>
                </a:solidFill>
                <a:latin typeface="Calibri"/>
                <a:ea typeface="Calibri"/>
                <a:cs typeface="Calibri"/>
              </a:rPr>
              <a:t>CASESTUDIE – SAMEN STERK*</a:t>
            </a:r>
            <a:endParaRPr lang="en-US" sz="3600" b="1" dirty="0">
              <a:solidFill>
                <a:srgbClr val="F26F46"/>
              </a:solidFill>
              <a:latin typeface="Calibri"/>
            </a:endParaRPr>
          </a:p>
        </p:txBody>
      </p:sp>
      <p:sp>
        <p:nvSpPr>
          <p:cNvPr id="3" name="Text Placeholder 2">
            <a:extLst>
              <a:ext uri="{FF2B5EF4-FFF2-40B4-BE49-F238E27FC236}">
                <a16:creationId xmlns:a16="http://schemas.microsoft.com/office/drawing/2014/main" id="{B83229CE-823C-137B-4D9F-097526C6CCB8}"/>
              </a:ext>
            </a:extLst>
          </p:cNvPr>
          <p:cNvSpPr txBox="1">
            <a:spLocks noGrp="1"/>
          </p:cNvSpPr>
          <p:nvPr>
            <p:ph type="body" sz="quarter" idx="4294967295"/>
          </p:nvPr>
        </p:nvSpPr>
        <p:spPr>
          <a:xfrm>
            <a:off x="6578870" y="1890384"/>
            <a:ext cx="4990996" cy="4102940"/>
          </a:xfrm>
          <a:prstGeom prst="rect">
            <a:avLst/>
          </a:prstGeom>
          <a:noFill/>
          <a:ln>
            <a:noFill/>
          </a:ln>
        </p:spPr>
        <p:txBody>
          <a:bodyPr vert="horz" wrap="square" lIns="91440" tIns="45720" rIns="91440" bIns="45720" anchor="t" anchorCtr="0" compatLnSpc="1">
            <a:noAutofit/>
          </a:bodyPr>
          <a:lstStyle/>
          <a:p>
            <a:pPr lvl="0" indent="0">
              <a:lnSpc>
                <a:spcPts val="2480"/>
              </a:lnSpc>
              <a:spcBef>
                <a:spcPts val="0"/>
              </a:spcBef>
              <a:buNone/>
            </a:pPr>
            <a:r>
              <a:rPr lang="en-US" sz="2400" dirty="0">
                <a:solidFill>
                  <a:srgbClr val="20245C"/>
                </a:solidFill>
                <a:highlight>
                  <a:srgbClr val="FFFFFF"/>
                </a:highlight>
                <a:latin typeface="Calibri"/>
                <a:ea typeface="Calibri"/>
                <a:cs typeface="Calibri"/>
              </a:rPr>
              <a:t>"Jeg synes, det er vigtigt at spise det, jorden giver os. Da jeg begyndte på det, lagde jeg mærke til, at mange deltagere ikke vidste ret meget om hollandske grøntsager. Vi tog det op som et projekt for sammen at lære mere om dem. Vi undersøgte ikke kun, hvilke grøntsager der er sæsonaktuelle, men jeg fik også deltagerne til at google, hvilke grøntsager der er gode til hvad. Meget lærerigt."</a:t>
            </a:r>
          </a:p>
          <a:p>
            <a:pPr lvl="0" indent="0">
              <a:lnSpc>
                <a:spcPts val="2480"/>
              </a:lnSpc>
              <a:spcBef>
                <a:spcPts val="0"/>
              </a:spcBef>
              <a:buNone/>
            </a:pPr>
            <a:endParaRPr lang="en-US" sz="2400" dirty="0">
              <a:solidFill>
                <a:srgbClr val="20245C"/>
              </a:solidFill>
              <a:highlight>
                <a:srgbClr val="FFFFFF"/>
              </a:highlight>
              <a:latin typeface="Calibri"/>
              <a:ea typeface="Calibri"/>
              <a:cs typeface="Calibri"/>
            </a:endParaRPr>
          </a:p>
          <a:p>
            <a:pPr lvl="0" indent="0">
              <a:lnSpc>
                <a:spcPts val="2480"/>
              </a:lnSpc>
              <a:spcBef>
                <a:spcPts val="0"/>
              </a:spcBef>
              <a:buNone/>
            </a:pPr>
            <a:r>
              <a:rPr lang="en-US" sz="2400" dirty="0">
                <a:solidFill>
                  <a:srgbClr val="20245C"/>
                </a:solidFill>
                <a:highlight>
                  <a:srgbClr val="FFFFFF"/>
                </a:highlight>
                <a:latin typeface="Calibri"/>
                <a:ea typeface="Calibri"/>
                <a:cs typeface="Calibri"/>
              </a:rPr>
              <a:t>        - Jerrel Ramdat</a:t>
            </a:r>
          </a:p>
        </p:txBody>
      </p:sp>
      <p:pic>
        <p:nvPicPr>
          <p:cNvPr id="4" name="Picture 5" descr="A group of people posing for a photo&#10;&#10;AI-generated content may be incorrect.">
            <a:hlinkClick r:id="rId2"/>
            <a:extLst>
              <a:ext uri="{FF2B5EF4-FFF2-40B4-BE49-F238E27FC236}">
                <a16:creationId xmlns:a16="http://schemas.microsoft.com/office/drawing/2014/main" id="{6C77BA7A-4980-D8B6-9C7A-38E8EAE3490C}"/>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997527" y="2364509"/>
            <a:ext cx="5098473" cy="3435928"/>
          </a:xfrm>
          <a:prstGeom prst="rect">
            <a:avLst/>
          </a:prstGeom>
          <a:noFill/>
          <a:ln cap="flat">
            <a:noFill/>
          </a:ln>
        </p:spPr>
      </p:pic>
      <p:sp>
        <p:nvSpPr>
          <p:cNvPr id="5" name="TextBox 6">
            <a:extLst>
              <a:ext uri="{FF2B5EF4-FFF2-40B4-BE49-F238E27FC236}">
                <a16:creationId xmlns:a16="http://schemas.microsoft.com/office/drawing/2014/main" id="{93D0E14C-C0E0-FA4E-C082-35E5E831A8FD}"/>
              </a:ext>
            </a:extLst>
          </p:cNvPr>
          <p:cNvSpPr txBox="1"/>
          <p:nvPr/>
        </p:nvSpPr>
        <p:spPr>
          <a:xfrm>
            <a:off x="8592909" y="6295845"/>
            <a:ext cx="3593107" cy="369335"/>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dirty="0">
                <a:solidFill>
                  <a:srgbClr val="20245C"/>
                </a:solidFill>
                <a:uFillTx/>
                <a:latin typeface="Calibri"/>
                <a:ea typeface="Calibri"/>
                <a:cs typeface="Calibri"/>
              </a:rPr>
              <a:t>*Sammen er vi stærkere</a:t>
            </a:r>
            <a:endParaRPr lang="en-US" sz="1800" b="0" i="0" u="none" strike="noStrike" kern="1200" cap="none" spc="0" baseline="0" dirty="0">
              <a:solidFill>
                <a:srgbClr val="20245C"/>
              </a:solidFill>
              <a:uFillTx/>
              <a:latin typeface="Calibri"/>
            </a:endParaRPr>
          </a:p>
        </p:txBody>
      </p:sp>
      <p:sp>
        <p:nvSpPr>
          <p:cNvPr id="6" name="Arrow: Left 5">
            <a:extLst>
              <a:ext uri="{FF2B5EF4-FFF2-40B4-BE49-F238E27FC236}">
                <a16:creationId xmlns:a16="http://schemas.microsoft.com/office/drawing/2014/main" id="{5E30F00B-5E6D-355F-5B5F-388F7F9907AA}"/>
              </a:ext>
            </a:extLst>
          </p:cNvPr>
          <p:cNvSpPr/>
          <p:nvPr/>
        </p:nvSpPr>
        <p:spPr>
          <a:xfrm rot="1001595">
            <a:off x="5098473" y="5033724"/>
            <a:ext cx="1773382" cy="992654"/>
          </a:xfrm>
          <a:prstGeom prst="leftArrow">
            <a:avLst/>
          </a:prstGeom>
          <a:solidFill>
            <a:srgbClr val="F26F4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b="1" dirty="0">
                <a:latin typeface="Calibri" panose="020F0502020204030204" pitchFamily="34" charset="0"/>
                <a:ea typeface="Calibri" panose="020F0502020204030204" pitchFamily="34" charset="0"/>
                <a:cs typeface="Calibri" panose="020F0502020204030204" pitchFamily="34" charset="0"/>
              </a:rPr>
              <a:t>KLIK FOR AT LÆSE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4245">
    <p:spTree>
      <p:nvGrpSpPr>
        <p:cNvPr id="1" name=""/>
        <p:cNvGrpSpPr/>
        <p:nvPr/>
      </p:nvGrpSpPr>
      <p:grpSpPr>
        <a:xfrm>
          <a:off x="0" y="0"/>
          <a:ext cx="0" cy="0"/>
          <a:chOff x="0" y="0"/>
          <a:chExt cx="0" cy="0"/>
        </a:xfrm>
      </p:grpSpPr>
      <p:pic>
        <p:nvPicPr>
          <p:cNvPr id="2" name="Picture Placeholder 23" descr="Bread on a pan">
            <a:extLst>
              <a:ext uri="{FF2B5EF4-FFF2-40B4-BE49-F238E27FC236}">
                <a16:creationId xmlns:a16="http://schemas.microsoft.com/office/drawing/2014/main" id="{297C5EA7-8A81-3E85-4FD9-CB161BA31C57}"/>
              </a:ext>
            </a:extLst>
          </p:cNvPr>
          <p:cNvPicPr>
            <a:picLocks noGrp="1" noChangeAspect="1"/>
          </p:cNvPicPr>
          <p:nvPr>
            <p:ph type="pic" sz="quarter" idx="4294967295"/>
          </p:nvPr>
        </p:nvPicPr>
        <p:blipFill>
          <a:blip r:embed="rId3" cstate="email">
            <a:extLst>
              <a:ext uri="{28A0092B-C50C-407E-A947-70E740481C1C}">
                <a14:useLocalDpi xmlns:a14="http://schemas.microsoft.com/office/drawing/2010/main"/>
              </a:ext>
            </a:extLst>
          </a:blip>
          <a:srcRect/>
          <a:stretch/>
        </p:blipFill>
        <p:spPr>
          <a:xfrm>
            <a:off x="238768" y="2626824"/>
            <a:ext cx="8328757" cy="3634831"/>
          </a:xfrm>
          <a:prstGeom prst="rect">
            <a:avLst/>
          </a:prstGeom>
          <a:solidFill>
            <a:srgbClr val="BFBFBF"/>
          </a:solidFill>
          <a:ln>
            <a:noFill/>
          </a:ln>
        </p:spPr>
      </p:pic>
      <p:sp>
        <p:nvSpPr>
          <p:cNvPr id="3" name="Text Placeholder 4">
            <a:extLst>
              <a:ext uri="{FF2B5EF4-FFF2-40B4-BE49-F238E27FC236}">
                <a16:creationId xmlns:a16="http://schemas.microsoft.com/office/drawing/2014/main" id="{BCED7758-32C7-C0C7-2174-49AD2765E0CC}"/>
              </a:ext>
            </a:extLst>
          </p:cNvPr>
          <p:cNvSpPr txBox="1">
            <a:spLocks noGrp="1"/>
          </p:cNvSpPr>
          <p:nvPr>
            <p:ph type="body" sz="quarter" idx="4294967295"/>
          </p:nvPr>
        </p:nvSpPr>
        <p:spPr>
          <a:xfrm>
            <a:off x="6756181" y="911409"/>
            <a:ext cx="2066909" cy="582216"/>
          </a:xfrm>
          <a:prstGeom prst="rect">
            <a:avLst/>
          </a:prstGeom>
          <a:noFill/>
          <a:ln>
            <a:noFill/>
          </a:ln>
        </p:spPr>
        <p:txBody>
          <a:bodyPr vert="horz" wrap="square" lIns="91440" tIns="45720" rIns="91440" bIns="45720" anchor="t" anchorCtr="0" compatLnSpc="1">
            <a:noAutofit/>
          </a:bodyPr>
          <a:lstStyle/>
          <a:p>
            <a:pPr marL="0" lvl="0" indent="0">
              <a:buNone/>
            </a:pPr>
            <a:r>
              <a:rPr lang="en-US" sz="13000" b="1">
                <a:solidFill>
                  <a:srgbClr val="FFFFFF"/>
                </a:solidFill>
                <a:latin typeface="Calibri"/>
              </a:rPr>
              <a:t>01</a:t>
            </a:r>
          </a:p>
        </p:txBody>
      </p:sp>
      <p:sp>
        <p:nvSpPr>
          <p:cNvPr id="4" name="Rectangle 13">
            <a:extLst>
              <a:ext uri="{FF2B5EF4-FFF2-40B4-BE49-F238E27FC236}">
                <a16:creationId xmlns:a16="http://schemas.microsoft.com/office/drawing/2014/main" id="{BCC8A674-3564-348F-D935-74B9D3FD0289}"/>
              </a:ext>
            </a:extLst>
          </p:cNvPr>
          <p:cNvSpPr/>
          <p:nvPr/>
        </p:nvSpPr>
        <p:spPr>
          <a:xfrm>
            <a:off x="5523515" y="3110944"/>
            <a:ext cx="3958419" cy="698629"/>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529" b="0" i="0" u="none" strike="noStrike" kern="1200" cap="none" spc="0" baseline="0">
              <a:solidFill>
                <a:srgbClr val="FFFFFF"/>
              </a:solidFill>
              <a:uFillTx/>
              <a:latin typeface="Montserrat" pitchFamily="50"/>
            </a:endParaRPr>
          </a:p>
        </p:txBody>
      </p:sp>
      <p:sp>
        <p:nvSpPr>
          <p:cNvPr id="5" name="TextBox 14">
            <a:extLst>
              <a:ext uri="{FF2B5EF4-FFF2-40B4-BE49-F238E27FC236}">
                <a16:creationId xmlns:a16="http://schemas.microsoft.com/office/drawing/2014/main" id="{6E72686B-E538-3E1F-72F3-AA04C552CB1B}"/>
              </a:ext>
            </a:extLst>
          </p:cNvPr>
          <p:cNvSpPr txBox="1"/>
          <p:nvPr/>
        </p:nvSpPr>
        <p:spPr>
          <a:xfrm>
            <a:off x="5707538" y="3163247"/>
            <a:ext cx="3717109" cy="646334"/>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600" b="1" i="0" u="none" strike="noStrike" kern="1200" cap="none" spc="324" baseline="0">
                <a:solidFill>
                  <a:srgbClr val="F26F46"/>
                </a:solidFill>
                <a:uFillTx/>
                <a:latin typeface="Calibri" pitchFamily="34"/>
                <a:cs typeface="Calibri" pitchFamily="34"/>
              </a:rPr>
              <a:t>INDLEDNING</a:t>
            </a:r>
          </a:p>
        </p:txBody>
      </p:sp>
      <p:grpSp>
        <p:nvGrpSpPr>
          <p:cNvPr id="6" name="Group 5">
            <a:extLst>
              <a:ext uri="{FF2B5EF4-FFF2-40B4-BE49-F238E27FC236}">
                <a16:creationId xmlns:a16="http://schemas.microsoft.com/office/drawing/2014/main" id="{CC434A6C-CEBE-E1D7-58D9-FE29E7607E5F}"/>
              </a:ext>
            </a:extLst>
          </p:cNvPr>
          <p:cNvGrpSpPr/>
          <p:nvPr/>
        </p:nvGrpSpPr>
        <p:grpSpPr>
          <a:xfrm>
            <a:off x="9256297" y="-181965"/>
            <a:ext cx="2366622" cy="2933192"/>
            <a:chOff x="9256297" y="-181965"/>
            <a:chExt cx="2366622" cy="2933192"/>
          </a:xfrm>
        </p:grpSpPr>
        <p:sp>
          <p:nvSpPr>
            <p:cNvPr id="7" name="Freeform 6">
              <a:extLst>
                <a:ext uri="{FF2B5EF4-FFF2-40B4-BE49-F238E27FC236}">
                  <a16:creationId xmlns:a16="http://schemas.microsoft.com/office/drawing/2014/main" id="{37EC1020-0BCE-1D32-48BB-5D67E66D5078}"/>
                </a:ext>
              </a:extLst>
            </p:cNvPr>
            <p:cNvSpPr/>
            <p:nvPr/>
          </p:nvSpPr>
          <p:spPr>
            <a:xfrm>
              <a:off x="9258263" y="1567729"/>
              <a:ext cx="2364656" cy="1183498"/>
            </a:xfrm>
            <a:custGeom>
              <a:avLst/>
              <a:gdLst>
                <a:gd name="f0" fmla="val 10800000"/>
                <a:gd name="f1" fmla="val 5400000"/>
                <a:gd name="f2" fmla="val 180"/>
                <a:gd name="f3" fmla="val w"/>
                <a:gd name="f4" fmla="val h"/>
                <a:gd name="f5" fmla="val 0"/>
                <a:gd name="f6" fmla="val 1145036"/>
                <a:gd name="f7" fmla="val 573083"/>
                <a:gd name="f8" fmla="val 1144086"/>
                <a:gd name="f9" fmla="val 317005"/>
                <a:gd name="f10" fmla="val 887522"/>
                <a:gd name="f11" fmla="val 573084"/>
                <a:gd name="f12" fmla="val 572043"/>
                <a:gd name="f13" fmla="val 256564"/>
                <a:gd name="f14" fmla="val 316053"/>
                <a:gd name="f15" fmla="+- 0 0 -90"/>
                <a:gd name="f16" fmla="*/ f3 1 1145036"/>
                <a:gd name="f17" fmla="*/ f4 1 573083"/>
                <a:gd name="f18" fmla="+- f7 0 f5"/>
                <a:gd name="f19" fmla="+- f6 0 f5"/>
                <a:gd name="f20" fmla="*/ f15 f0 1"/>
                <a:gd name="f21" fmla="*/ f19 1 1145036"/>
                <a:gd name="f22" fmla="*/ f18 1 573083"/>
                <a:gd name="f23" fmla="*/ 1144086 f19 1"/>
                <a:gd name="f24" fmla="*/ 0 f18 1"/>
                <a:gd name="f25" fmla="*/ 572043 f19 1"/>
                <a:gd name="f26" fmla="*/ 573084 f18 1"/>
                <a:gd name="f27" fmla="*/ 0 f19 1"/>
                <a:gd name="f28" fmla="*/ 1145036 f19 1"/>
                <a:gd name="f29" fmla="*/ f20 1 f2"/>
                <a:gd name="f30" fmla="*/ f23 1 1145036"/>
                <a:gd name="f31" fmla="*/ f24 1 573083"/>
                <a:gd name="f32" fmla="*/ f25 1 1145036"/>
                <a:gd name="f33" fmla="*/ f26 1 573083"/>
                <a:gd name="f34" fmla="*/ f27 1 1145036"/>
                <a:gd name="f35" fmla="*/ f28 1 1145036"/>
                <a:gd name="f36" fmla="*/ f5 1 f21"/>
                <a:gd name="f37" fmla="*/ f6 1 f21"/>
                <a:gd name="f38" fmla="*/ f5 1 f22"/>
                <a:gd name="f39" fmla="*/ f7 1 f22"/>
                <a:gd name="f40" fmla="+- f29 0 f1"/>
                <a:gd name="f41" fmla="*/ f30 1 f21"/>
                <a:gd name="f42" fmla="*/ f31 1 f22"/>
                <a:gd name="f43" fmla="*/ f32 1 f21"/>
                <a:gd name="f44" fmla="*/ f33 1 f22"/>
                <a:gd name="f45" fmla="*/ f34 1 f21"/>
                <a:gd name="f46" fmla="*/ f35 1 f21"/>
                <a:gd name="f47" fmla="*/ f36 f16 1"/>
                <a:gd name="f48" fmla="*/ f37 f16 1"/>
                <a:gd name="f49" fmla="*/ f39 f17 1"/>
                <a:gd name="f50" fmla="*/ f38 f17 1"/>
                <a:gd name="f51" fmla="*/ f41 f16 1"/>
                <a:gd name="f52" fmla="*/ f42 f17 1"/>
                <a:gd name="f53" fmla="*/ f43 f16 1"/>
                <a:gd name="f54" fmla="*/ f44 f17 1"/>
                <a:gd name="f55" fmla="*/ f45 f16 1"/>
                <a:gd name="f56" fmla="*/ f46 f16 1"/>
              </a:gdLst>
              <a:ahLst/>
              <a:cxnLst>
                <a:cxn ang="3cd4">
                  <a:pos x="hc" y="t"/>
                </a:cxn>
                <a:cxn ang="0">
                  <a:pos x="r" y="vc"/>
                </a:cxn>
                <a:cxn ang="cd4">
                  <a:pos x="hc" y="b"/>
                </a:cxn>
                <a:cxn ang="cd2">
                  <a:pos x="l" y="vc"/>
                </a:cxn>
                <a:cxn ang="f40">
                  <a:pos x="f51" y="f52"/>
                </a:cxn>
                <a:cxn ang="f40">
                  <a:pos x="f53" y="f54"/>
                </a:cxn>
                <a:cxn ang="f40">
                  <a:pos x="f55" y="f52"/>
                </a:cxn>
                <a:cxn ang="f40">
                  <a:pos x="f56" y="f52"/>
                </a:cxn>
              </a:cxnLst>
              <a:rect l="f47" t="f50" r="f48" b="f49"/>
              <a:pathLst>
                <a:path w="1145036" h="573083">
                  <a:moveTo>
                    <a:pt x="f8" y="f5"/>
                  </a:moveTo>
                  <a:cubicBezTo>
                    <a:pt x="f8" y="f9"/>
                    <a:pt x="f10" y="f11"/>
                    <a:pt x="f12" y="f11"/>
                  </a:cubicBezTo>
                  <a:cubicBezTo>
                    <a:pt x="f13" y="f11"/>
                    <a:pt x="f5" y="f14"/>
                    <a:pt x="f5" y="f5"/>
                  </a:cubicBezTo>
                  <a:lnTo>
                    <a:pt x="f6" y="f5"/>
                  </a:ln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nvGrpSpPr>
            <p:cNvPr id="8" name="Graphic 10">
              <a:extLst>
                <a:ext uri="{FF2B5EF4-FFF2-40B4-BE49-F238E27FC236}">
                  <a16:creationId xmlns:a16="http://schemas.microsoft.com/office/drawing/2014/main" id="{1C29AE2B-A224-5412-C4AA-61F181CEBB11}"/>
                </a:ext>
              </a:extLst>
            </p:cNvPr>
            <p:cNvGrpSpPr/>
            <p:nvPr/>
          </p:nvGrpSpPr>
          <p:grpSpPr>
            <a:xfrm>
              <a:off x="10511256" y="363848"/>
              <a:ext cx="1108682" cy="1031590"/>
              <a:chOff x="10511256" y="363848"/>
              <a:chExt cx="1108682" cy="1031590"/>
            </a:xfrm>
          </p:grpSpPr>
          <p:sp>
            <p:nvSpPr>
              <p:cNvPr id="9" name="Freeform 12">
                <a:extLst>
                  <a:ext uri="{FF2B5EF4-FFF2-40B4-BE49-F238E27FC236}">
                    <a16:creationId xmlns:a16="http://schemas.microsoft.com/office/drawing/2014/main" id="{D9E18E61-184F-7159-E375-ED255E6DFC26}"/>
                  </a:ext>
                </a:extLst>
              </p:cNvPr>
              <p:cNvSpPr/>
              <p:nvPr/>
            </p:nvSpPr>
            <p:spPr>
              <a:xfrm>
                <a:off x="10511256" y="892683"/>
                <a:ext cx="502307" cy="502755"/>
              </a:xfrm>
              <a:custGeom>
                <a:avLst/>
                <a:gdLst>
                  <a:gd name="f0" fmla="val 10800000"/>
                  <a:gd name="f1" fmla="val 5400000"/>
                  <a:gd name="f2" fmla="val 180"/>
                  <a:gd name="f3" fmla="val w"/>
                  <a:gd name="f4" fmla="val h"/>
                  <a:gd name="f5" fmla="val 0"/>
                  <a:gd name="f6" fmla="val 243233"/>
                  <a:gd name="f7" fmla="val 243449"/>
                  <a:gd name="f8" fmla="val 59376"/>
                  <a:gd name="f9" fmla="val 184079"/>
                  <a:gd name="f10" fmla="val 8063"/>
                  <a:gd name="f11" fmla="val 132672"/>
                  <a:gd name="f12" fmla="+- 0 0 9991"/>
                  <a:gd name="f13" fmla="val 63179"/>
                  <a:gd name="f14" fmla="val 5213"/>
                  <a:gd name="f15" fmla="val 5109"/>
                  <a:gd name="f16" fmla="val 64127"/>
                  <a:gd name="f17" fmla="+- 0 0 10123"/>
                  <a:gd name="f18" fmla="val 133495"/>
                  <a:gd name="f19" fmla="val 8917"/>
                  <a:gd name="f20" fmla="val 183857"/>
                  <a:gd name="f21" fmla="val 59371"/>
                  <a:gd name="f22" fmla="val 235170"/>
                  <a:gd name="f23" fmla="val 110777"/>
                  <a:gd name="f24" fmla="val 253225"/>
                  <a:gd name="f25" fmla="val 180271"/>
                  <a:gd name="f26" fmla="val 238021"/>
                  <a:gd name="f27" fmla="val 238341"/>
                  <a:gd name="f28" fmla="val 179106"/>
                  <a:gd name="f29" fmla="val 253572"/>
                  <a:gd name="f30" fmla="val 109739"/>
                  <a:gd name="f31" fmla="val 234533"/>
                  <a:gd name="f32" fmla="+- 0 0 -90"/>
                  <a:gd name="f33" fmla="*/ f3 1 243233"/>
                  <a:gd name="f34" fmla="*/ f4 1 243449"/>
                  <a:gd name="f35" fmla="+- f7 0 f5"/>
                  <a:gd name="f36" fmla="+- f6 0 f5"/>
                  <a:gd name="f37" fmla="*/ f32 f0 1"/>
                  <a:gd name="f38" fmla="*/ f36 1 243233"/>
                  <a:gd name="f39" fmla="*/ f35 1 243449"/>
                  <a:gd name="f40" fmla="*/ 59376 f36 1"/>
                  <a:gd name="f41" fmla="*/ 184079 f35 1"/>
                  <a:gd name="f42" fmla="*/ 5213 f36 1"/>
                  <a:gd name="f43" fmla="*/ 5109 f35 1"/>
                  <a:gd name="f44" fmla="*/ 183857 f36 1"/>
                  <a:gd name="f45" fmla="*/ 59371 f35 1"/>
                  <a:gd name="f46" fmla="*/ 238021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0" name="Freeform 15">
                <a:extLst>
                  <a:ext uri="{FF2B5EF4-FFF2-40B4-BE49-F238E27FC236}">
                    <a16:creationId xmlns:a16="http://schemas.microsoft.com/office/drawing/2014/main" id="{F1443446-B13B-3CE8-74E8-BFE6012AB30B}"/>
                  </a:ext>
                </a:extLst>
              </p:cNvPr>
              <p:cNvSpPr/>
              <p:nvPr/>
            </p:nvSpPr>
            <p:spPr>
              <a:xfrm>
                <a:off x="11117631" y="892683"/>
                <a:ext cx="502307" cy="502755"/>
              </a:xfrm>
              <a:custGeom>
                <a:avLst/>
                <a:gdLst>
                  <a:gd name="f0" fmla="val 10800000"/>
                  <a:gd name="f1" fmla="val 5400000"/>
                  <a:gd name="f2" fmla="val 180"/>
                  <a:gd name="f3" fmla="val w"/>
                  <a:gd name="f4" fmla="val h"/>
                  <a:gd name="f5" fmla="val 0"/>
                  <a:gd name="f6" fmla="val 243233"/>
                  <a:gd name="f7" fmla="val 243449"/>
                  <a:gd name="f8" fmla="val 183857"/>
                  <a:gd name="f9" fmla="val 184079"/>
                  <a:gd name="f10" fmla="val 235170"/>
                  <a:gd name="f11" fmla="val 132672"/>
                  <a:gd name="f12" fmla="val 253225"/>
                  <a:gd name="f13" fmla="val 63179"/>
                  <a:gd name="f14" fmla="val 238021"/>
                  <a:gd name="f15" fmla="val 5109"/>
                  <a:gd name="f16" fmla="val 179106"/>
                  <a:gd name="f17" fmla="+- 0 0 10123"/>
                  <a:gd name="f18" fmla="val 109739"/>
                  <a:gd name="f19" fmla="val 8917"/>
                  <a:gd name="f20" fmla="val 59376"/>
                  <a:gd name="f21" fmla="val 59371"/>
                  <a:gd name="f22" fmla="val 8063"/>
                  <a:gd name="f23" fmla="val 110777"/>
                  <a:gd name="f24" fmla="+- 0 0 9991"/>
                  <a:gd name="f25" fmla="val 180271"/>
                  <a:gd name="f26" fmla="val 5213"/>
                  <a:gd name="f27" fmla="val 238341"/>
                  <a:gd name="f28" fmla="val 64127"/>
                  <a:gd name="f29" fmla="val 253572"/>
                  <a:gd name="f30" fmla="val 133495"/>
                  <a:gd name="f31" fmla="val 234533"/>
                  <a:gd name="f32" fmla="+- 0 0 -90"/>
                  <a:gd name="f33" fmla="*/ f3 1 243233"/>
                  <a:gd name="f34" fmla="*/ f4 1 243449"/>
                  <a:gd name="f35" fmla="+- f7 0 f5"/>
                  <a:gd name="f36" fmla="+- f6 0 f5"/>
                  <a:gd name="f37" fmla="*/ f32 f0 1"/>
                  <a:gd name="f38" fmla="*/ f36 1 243233"/>
                  <a:gd name="f39" fmla="*/ f35 1 243449"/>
                  <a:gd name="f40" fmla="*/ 183857 f36 1"/>
                  <a:gd name="f41" fmla="*/ 184079 f35 1"/>
                  <a:gd name="f42" fmla="*/ 238021 f36 1"/>
                  <a:gd name="f43" fmla="*/ 5109 f35 1"/>
                  <a:gd name="f44" fmla="*/ 59376 f36 1"/>
                  <a:gd name="f45" fmla="*/ 59371 f35 1"/>
                  <a:gd name="f46" fmla="*/ 5213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1" name="Freeform 16">
                <a:extLst>
                  <a:ext uri="{FF2B5EF4-FFF2-40B4-BE49-F238E27FC236}">
                    <a16:creationId xmlns:a16="http://schemas.microsoft.com/office/drawing/2014/main" id="{BC83CE2D-CECE-B5BC-7BF0-3E7B90E96875}"/>
                  </a:ext>
                </a:extLst>
              </p:cNvPr>
              <p:cNvSpPr/>
              <p:nvPr/>
            </p:nvSpPr>
            <p:spPr>
              <a:xfrm>
                <a:off x="10511256" y="363848"/>
                <a:ext cx="502307" cy="502755"/>
              </a:xfrm>
              <a:custGeom>
                <a:avLst/>
                <a:gdLst>
                  <a:gd name="f0" fmla="val 10800000"/>
                  <a:gd name="f1" fmla="val 5400000"/>
                  <a:gd name="f2" fmla="val 180"/>
                  <a:gd name="f3" fmla="val w"/>
                  <a:gd name="f4" fmla="val h"/>
                  <a:gd name="f5" fmla="val 0"/>
                  <a:gd name="f6" fmla="val 243233"/>
                  <a:gd name="f7" fmla="val 243449"/>
                  <a:gd name="f8" fmla="val 59376"/>
                  <a:gd name="f9" fmla="val 184079"/>
                  <a:gd name="f10" fmla="val 8063"/>
                  <a:gd name="f11" fmla="val 132672"/>
                  <a:gd name="f12" fmla="+- 0 0 9991"/>
                  <a:gd name="f13" fmla="val 63179"/>
                  <a:gd name="f14" fmla="val 5213"/>
                  <a:gd name="f15" fmla="val 5109"/>
                  <a:gd name="f16" fmla="val 64127"/>
                  <a:gd name="f17" fmla="+- 0 0 10123"/>
                  <a:gd name="f18" fmla="val 133495"/>
                  <a:gd name="f19" fmla="val 8917"/>
                  <a:gd name="f20" fmla="val 183857"/>
                  <a:gd name="f21" fmla="val 59371"/>
                  <a:gd name="f22" fmla="val 235170"/>
                  <a:gd name="f23" fmla="val 110777"/>
                  <a:gd name="f24" fmla="val 253225"/>
                  <a:gd name="f25" fmla="val 180271"/>
                  <a:gd name="f26" fmla="val 238021"/>
                  <a:gd name="f27" fmla="val 238341"/>
                  <a:gd name="f28" fmla="val 179106"/>
                  <a:gd name="f29" fmla="val 253572"/>
                  <a:gd name="f30" fmla="val 109739"/>
                  <a:gd name="f31" fmla="val 234533"/>
                  <a:gd name="f32" fmla="+- 0 0 -90"/>
                  <a:gd name="f33" fmla="*/ f3 1 243233"/>
                  <a:gd name="f34" fmla="*/ f4 1 243449"/>
                  <a:gd name="f35" fmla="+- f7 0 f5"/>
                  <a:gd name="f36" fmla="+- f6 0 f5"/>
                  <a:gd name="f37" fmla="*/ f32 f0 1"/>
                  <a:gd name="f38" fmla="*/ f36 1 243233"/>
                  <a:gd name="f39" fmla="*/ f35 1 243449"/>
                  <a:gd name="f40" fmla="*/ 59376 f36 1"/>
                  <a:gd name="f41" fmla="*/ 184079 f35 1"/>
                  <a:gd name="f42" fmla="*/ 5213 f36 1"/>
                  <a:gd name="f43" fmla="*/ 5109 f35 1"/>
                  <a:gd name="f44" fmla="*/ 183857 f36 1"/>
                  <a:gd name="f45" fmla="*/ 59371 f35 1"/>
                  <a:gd name="f46" fmla="*/ 238021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2" name="Freeform 17">
                <a:extLst>
                  <a:ext uri="{FF2B5EF4-FFF2-40B4-BE49-F238E27FC236}">
                    <a16:creationId xmlns:a16="http://schemas.microsoft.com/office/drawing/2014/main" id="{4156C977-2851-E462-357C-24544CF31F41}"/>
                  </a:ext>
                </a:extLst>
              </p:cNvPr>
              <p:cNvSpPr/>
              <p:nvPr/>
            </p:nvSpPr>
            <p:spPr>
              <a:xfrm>
                <a:off x="11117631" y="363848"/>
                <a:ext cx="502307" cy="502755"/>
              </a:xfrm>
              <a:custGeom>
                <a:avLst/>
                <a:gdLst>
                  <a:gd name="f0" fmla="val 10800000"/>
                  <a:gd name="f1" fmla="val 5400000"/>
                  <a:gd name="f2" fmla="val 180"/>
                  <a:gd name="f3" fmla="val w"/>
                  <a:gd name="f4" fmla="val h"/>
                  <a:gd name="f5" fmla="val 0"/>
                  <a:gd name="f6" fmla="val 243233"/>
                  <a:gd name="f7" fmla="val 243449"/>
                  <a:gd name="f8" fmla="val 183857"/>
                  <a:gd name="f9" fmla="val 184079"/>
                  <a:gd name="f10" fmla="val 235170"/>
                  <a:gd name="f11" fmla="val 132672"/>
                  <a:gd name="f12" fmla="val 253225"/>
                  <a:gd name="f13" fmla="val 63179"/>
                  <a:gd name="f14" fmla="val 238021"/>
                  <a:gd name="f15" fmla="val 5109"/>
                  <a:gd name="f16" fmla="val 179106"/>
                  <a:gd name="f17" fmla="+- 0 0 10123"/>
                  <a:gd name="f18" fmla="val 109739"/>
                  <a:gd name="f19" fmla="val 8917"/>
                  <a:gd name="f20" fmla="val 59376"/>
                  <a:gd name="f21" fmla="val 59371"/>
                  <a:gd name="f22" fmla="val 8063"/>
                  <a:gd name="f23" fmla="val 110777"/>
                  <a:gd name="f24" fmla="+- 0 0 9991"/>
                  <a:gd name="f25" fmla="val 180271"/>
                  <a:gd name="f26" fmla="val 5213"/>
                  <a:gd name="f27" fmla="val 238341"/>
                  <a:gd name="f28" fmla="val 64127"/>
                  <a:gd name="f29" fmla="val 253572"/>
                  <a:gd name="f30" fmla="val 133495"/>
                  <a:gd name="f31" fmla="val 234533"/>
                  <a:gd name="f32" fmla="+- 0 0 -90"/>
                  <a:gd name="f33" fmla="*/ f3 1 243233"/>
                  <a:gd name="f34" fmla="*/ f4 1 243449"/>
                  <a:gd name="f35" fmla="+- f7 0 f5"/>
                  <a:gd name="f36" fmla="+- f6 0 f5"/>
                  <a:gd name="f37" fmla="*/ f32 f0 1"/>
                  <a:gd name="f38" fmla="*/ f36 1 243233"/>
                  <a:gd name="f39" fmla="*/ f35 1 243449"/>
                  <a:gd name="f40" fmla="*/ 183857 f36 1"/>
                  <a:gd name="f41" fmla="*/ 184079 f35 1"/>
                  <a:gd name="f42" fmla="*/ 238021 f36 1"/>
                  <a:gd name="f43" fmla="*/ 5109 f35 1"/>
                  <a:gd name="f44" fmla="*/ 59376 f36 1"/>
                  <a:gd name="f45" fmla="*/ 59371 f35 1"/>
                  <a:gd name="f46" fmla="*/ 5213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sp>
          <p:nvSpPr>
            <p:cNvPr id="13" name="Freeform 8">
              <a:extLst>
                <a:ext uri="{FF2B5EF4-FFF2-40B4-BE49-F238E27FC236}">
                  <a16:creationId xmlns:a16="http://schemas.microsoft.com/office/drawing/2014/main" id="{0BED0A4E-8B70-F54D-3DBC-5837AA505ADA}"/>
                </a:ext>
              </a:extLst>
            </p:cNvPr>
            <p:cNvSpPr/>
            <p:nvPr/>
          </p:nvSpPr>
          <p:spPr>
            <a:xfrm>
              <a:off x="9256297" y="-176067"/>
              <a:ext cx="231553" cy="1572749"/>
            </a:xfrm>
            <a:custGeom>
              <a:avLst/>
              <a:gdLst>
                <a:gd name="f0" fmla="val 10800000"/>
                <a:gd name="f1" fmla="val 5400000"/>
                <a:gd name="f2" fmla="val 180"/>
                <a:gd name="f3" fmla="val w"/>
                <a:gd name="f4" fmla="val h"/>
                <a:gd name="f5" fmla="val 0"/>
                <a:gd name="f6" fmla="val 112127"/>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112128"/>
                <a:gd name="f44" fmla="val 46646"/>
                <a:gd name="f45" fmla="val 101675"/>
                <a:gd name="f46" fmla="val 71397"/>
                <a:gd name="f47" fmla="val 93123"/>
                <a:gd name="f48" fmla="val 91389"/>
                <a:gd name="f49" fmla="val 85521"/>
                <a:gd name="f50" fmla="val 108524"/>
                <a:gd name="f51" fmla="val 121852"/>
                <a:gd name="f52" fmla="val 182778"/>
                <a:gd name="f53" fmla="val 196105"/>
                <a:gd name="f54" fmla="val 213240"/>
                <a:gd name="f55" fmla="val 233232"/>
                <a:gd name="f56" fmla="val 258935"/>
                <a:gd name="f57" fmla="val 350324"/>
                <a:gd name="f58" fmla="val 376027"/>
                <a:gd name="f59" fmla="val 396018"/>
                <a:gd name="f60" fmla="val 413153"/>
                <a:gd name="f61" fmla="val 426481"/>
                <a:gd name="f62" fmla="val 487407"/>
                <a:gd name="f63" fmla="val 500734"/>
                <a:gd name="f64" fmla="val 517870"/>
                <a:gd name="f65" fmla="val 537861"/>
                <a:gd name="f66" fmla="val 563564"/>
                <a:gd name="f67" fmla="val 654953"/>
                <a:gd name="f68" fmla="val 680656"/>
                <a:gd name="f69" fmla="val 700647"/>
                <a:gd name="f70" fmla="val 717783"/>
                <a:gd name="f71" fmla="val 731110"/>
                <a:gd name="f72" fmla="+- 0 0 -90"/>
                <a:gd name="f73" fmla="*/ f3 1 112127"/>
                <a:gd name="f74" fmla="*/ f4 1 761572"/>
                <a:gd name="f75" fmla="+- f7 0 f5"/>
                <a:gd name="f76" fmla="+- f6 0 f5"/>
                <a:gd name="f77" fmla="*/ f72 f0 1"/>
                <a:gd name="f78" fmla="*/ f76 1 112127"/>
                <a:gd name="f79" fmla="*/ f75 1 761572"/>
                <a:gd name="f80" fmla="*/ 79820 f76 1"/>
                <a:gd name="f81" fmla="*/ 761573 f75 1"/>
                <a:gd name="f82" fmla="*/ 0 f76 1"/>
                <a:gd name="f83" fmla="*/ 19005 f76 1"/>
                <a:gd name="f84" fmla="*/ 670184 f75 1"/>
                <a:gd name="f85" fmla="*/ 32308 f76 1"/>
                <a:gd name="f86" fmla="*/ 609258 f75 1"/>
                <a:gd name="f87" fmla="*/ 548333 f75 1"/>
                <a:gd name="f88" fmla="*/ 456944 f75 1"/>
                <a:gd name="f89" fmla="*/ 365555 f75 1"/>
                <a:gd name="f90" fmla="*/ 304629 f75 1"/>
                <a:gd name="f91" fmla="*/ 243703 f75 1"/>
                <a:gd name="f92" fmla="*/ 152315 f75 1"/>
                <a:gd name="f93" fmla="*/ 60926 f75 1"/>
                <a:gd name="f94" fmla="*/ 0 f75 1"/>
                <a:gd name="f95" fmla="*/ 112128 f76 1"/>
                <a:gd name="f96" fmla="*/ 93123 f76 1"/>
                <a:gd name="f97" fmla="*/ 91389 f75 1"/>
                <a:gd name="f98" fmla="*/ 213240 f75 1"/>
                <a:gd name="f99" fmla="*/ 396018 f75 1"/>
                <a:gd name="f100" fmla="*/ 517870 f75 1"/>
                <a:gd name="f101" fmla="*/ 700647 f75 1"/>
                <a:gd name="f102" fmla="*/ f77 1 f2"/>
                <a:gd name="f103" fmla="*/ f80 1 112127"/>
                <a:gd name="f104" fmla="*/ f81 1 761572"/>
                <a:gd name="f105" fmla="*/ f82 1 112127"/>
                <a:gd name="f106" fmla="*/ f83 1 112127"/>
                <a:gd name="f107" fmla="*/ f84 1 761572"/>
                <a:gd name="f108" fmla="*/ f85 1 112127"/>
                <a:gd name="f109" fmla="*/ f86 1 761572"/>
                <a:gd name="f110" fmla="*/ f87 1 761572"/>
                <a:gd name="f111" fmla="*/ f88 1 761572"/>
                <a:gd name="f112" fmla="*/ f89 1 761572"/>
                <a:gd name="f113" fmla="*/ f90 1 761572"/>
                <a:gd name="f114" fmla="*/ f91 1 761572"/>
                <a:gd name="f115" fmla="*/ f92 1 761572"/>
                <a:gd name="f116" fmla="*/ f93 1 761572"/>
                <a:gd name="f117" fmla="*/ f94 1 761572"/>
                <a:gd name="f118" fmla="*/ f95 1 112127"/>
                <a:gd name="f119" fmla="*/ f96 1 112127"/>
                <a:gd name="f120" fmla="*/ f97 1 761572"/>
                <a:gd name="f121" fmla="*/ f98 1 761572"/>
                <a:gd name="f122" fmla="*/ f99 1 761572"/>
                <a:gd name="f123" fmla="*/ f100 1 761572"/>
                <a:gd name="f124" fmla="*/ f101 1 761572"/>
                <a:gd name="f125" fmla="*/ f5 1 f78"/>
                <a:gd name="f126" fmla="*/ f6 1 f78"/>
                <a:gd name="f127" fmla="*/ f5 1 f79"/>
                <a:gd name="f128" fmla="*/ f7 1 f79"/>
                <a:gd name="f129" fmla="+- f102 0 f1"/>
                <a:gd name="f130" fmla="*/ f103 1 f78"/>
                <a:gd name="f131" fmla="*/ f104 1 f79"/>
                <a:gd name="f132" fmla="*/ f105 1 f78"/>
                <a:gd name="f133" fmla="*/ f106 1 f78"/>
                <a:gd name="f134" fmla="*/ f107 1 f79"/>
                <a:gd name="f135" fmla="*/ f108 1 f78"/>
                <a:gd name="f136" fmla="*/ f109 1 f79"/>
                <a:gd name="f137" fmla="*/ f110 1 f79"/>
                <a:gd name="f138" fmla="*/ f111 1 f79"/>
                <a:gd name="f139" fmla="*/ f112 1 f79"/>
                <a:gd name="f140" fmla="*/ f113 1 f79"/>
                <a:gd name="f141" fmla="*/ f114 1 f79"/>
                <a:gd name="f142" fmla="*/ f115 1 f79"/>
                <a:gd name="f143" fmla="*/ f116 1 f79"/>
                <a:gd name="f144" fmla="*/ f117 1 f79"/>
                <a:gd name="f145" fmla="*/ f118 1 f78"/>
                <a:gd name="f146" fmla="*/ f119 1 f78"/>
                <a:gd name="f147" fmla="*/ f120 1 f79"/>
                <a:gd name="f148" fmla="*/ f121 1 f79"/>
                <a:gd name="f149" fmla="*/ f122 1 f79"/>
                <a:gd name="f150" fmla="*/ f123 1 f79"/>
                <a:gd name="f151" fmla="*/ f124 1 f79"/>
                <a:gd name="f152" fmla="*/ f125 f73 1"/>
                <a:gd name="f153" fmla="*/ f126 f73 1"/>
                <a:gd name="f154" fmla="*/ f128 f74 1"/>
                <a:gd name="f155" fmla="*/ f127 f74 1"/>
                <a:gd name="f156" fmla="*/ f130 f73 1"/>
                <a:gd name="f157" fmla="*/ f131 f74 1"/>
                <a:gd name="f158" fmla="*/ f132 f73 1"/>
                <a:gd name="f159" fmla="*/ f133 f73 1"/>
                <a:gd name="f160" fmla="*/ f134 f74 1"/>
                <a:gd name="f161" fmla="*/ f135 f73 1"/>
                <a:gd name="f162" fmla="*/ f136 f74 1"/>
                <a:gd name="f163" fmla="*/ f137 f74 1"/>
                <a:gd name="f164" fmla="*/ f138 f74 1"/>
                <a:gd name="f165" fmla="*/ f139 f74 1"/>
                <a:gd name="f166" fmla="*/ f140 f74 1"/>
                <a:gd name="f167" fmla="*/ f141 f74 1"/>
                <a:gd name="f168" fmla="*/ f142 f74 1"/>
                <a:gd name="f169" fmla="*/ f143 f74 1"/>
                <a:gd name="f170" fmla="*/ f144 f74 1"/>
                <a:gd name="f171" fmla="*/ f145 f73 1"/>
                <a:gd name="f172" fmla="*/ f146 f73 1"/>
                <a:gd name="f173" fmla="*/ f147 f74 1"/>
                <a:gd name="f174" fmla="*/ f148 f74 1"/>
                <a:gd name="f175" fmla="*/ f149 f74 1"/>
                <a:gd name="f176" fmla="*/ f150 f74 1"/>
                <a:gd name="f177" fmla="*/ f151 f74 1"/>
              </a:gdLst>
              <a:ahLst/>
              <a:cxnLst>
                <a:cxn ang="3cd4">
                  <a:pos x="hc" y="t"/>
                </a:cxn>
                <a:cxn ang="0">
                  <a:pos x="r" y="vc"/>
                </a:cxn>
                <a:cxn ang="cd4">
                  <a:pos x="hc" y="b"/>
                </a:cxn>
                <a:cxn ang="cd2">
                  <a:pos x="l" y="vc"/>
                </a:cxn>
                <a:cxn ang="f129">
                  <a:pos x="f156" y="f157"/>
                </a:cxn>
                <a:cxn ang="f129">
                  <a:pos x="f158" y="f157"/>
                </a:cxn>
                <a:cxn ang="f129">
                  <a:pos x="f159" y="f160"/>
                </a:cxn>
                <a:cxn ang="f129">
                  <a:pos x="f161" y="f162"/>
                </a:cxn>
                <a:cxn ang="f129">
                  <a:pos x="f159" y="f163"/>
                </a:cxn>
                <a:cxn ang="f129">
                  <a:pos x="f158" y="f164"/>
                </a:cxn>
                <a:cxn ang="f129">
                  <a:pos x="f159" y="f165"/>
                </a:cxn>
                <a:cxn ang="f129">
                  <a:pos x="f161" y="f166"/>
                </a:cxn>
                <a:cxn ang="f129">
                  <a:pos x="f159" y="f167"/>
                </a:cxn>
                <a:cxn ang="f129">
                  <a:pos x="f158" y="f168"/>
                </a:cxn>
                <a:cxn ang="f129">
                  <a:pos x="f159" y="f169"/>
                </a:cxn>
                <a:cxn ang="f129">
                  <a:pos x="f161" y="f170"/>
                </a:cxn>
                <a:cxn ang="f129">
                  <a:pos x="f171" y="f170"/>
                </a:cxn>
                <a:cxn ang="f129">
                  <a:pos x="f172" y="f173"/>
                </a:cxn>
                <a:cxn ang="f129">
                  <a:pos x="f156" y="f168"/>
                </a:cxn>
                <a:cxn ang="f129">
                  <a:pos x="f172" y="f174"/>
                </a:cxn>
                <a:cxn ang="f129">
                  <a:pos x="f171" y="f166"/>
                </a:cxn>
                <a:cxn ang="f129">
                  <a:pos x="f172" y="f175"/>
                </a:cxn>
                <a:cxn ang="f129">
                  <a:pos x="f156" y="f164"/>
                </a:cxn>
                <a:cxn ang="f129">
                  <a:pos x="f172" y="f176"/>
                </a:cxn>
                <a:cxn ang="f129">
                  <a:pos x="f171" y="f162"/>
                </a:cxn>
                <a:cxn ang="f129">
                  <a:pos x="f172" y="f177"/>
                </a:cxn>
                <a:cxn ang="f129">
                  <a:pos x="f156" y="f157"/>
                </a:cxn>
              </a:cxnLst>
              <a:rect l="f152" t="f155" r="f153" b="f154"/>
              <a:pathLst>
                <a:path w="112127"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43" y="f5"/>
                  </a:lnTo>
                  <a:cubicBezTo>
                    <a:pt x="f43" y="f44"/>
                    <a:pt x="f45" y="f46"/>
                    <a:pt x="f47" y="f48"/>
                  </a:cubicBezTo>
                  <a:cubicBezTo>
                    <a:pt x="f49" y="f50"/>
                    <a:pt x="f8" y="f51"/>
                    <a:pt x="f8" y="f37"/>
                  </a:cubicBezTo>
                  <a:cubicBezTo>
                    <a:pt x="f8" y="f52"/>
                    <a:pt x="f49" y="f53"/>
                    <a:pt x="f47" y="f54"/>
                  </a:cubicBezTo>
                  <a:cubicBezTo>
                    <a:pt x="f45" y="f55"/>
                    <a:pt x="f43" y="f56"/>
                    <a:pt x="f43" y="f31"/>
                  </a:cubicBezTo>
                  <a:cubicBezTo>
                    <a:pt x="f43" y="f57"/>
                    <a:pt x="f45" y="f58"/>
                    <a:pt x="f47" y="f59"/>
                  </a:cubicBezTo>
                  <a:cubicBezTo>
                    <a:pt x="f49" y="f60"/>
                    <a:pt x="f8" y="f61"/>
                    <a:pt x="f8" y="f25"/>
                  </a:cubicBezTo>
                  <a:cubicBezTo>
                    <a:pt x="f8" y="f62"/>
                    <a:pt x="f49" y="f63"/>
                    <a:pt x="f47" y="f64"/>
                  </a:cubicBezTo>
                  <a:cubicBezTo>
                    <a:pt x="f45" y="f65"/>
                    <a:pt x="f43" y="f66"/>
                    <a:pt x="f43" y="f19"/>
                  </a:cubicBezTo>
                  <a:cubicBezTo>
                    <a:pt x="f43" y="f67"/>
                    <a:pt x="f45" y="f68"/>
                    <a:pt x="f47" y="f69"/>
                  </a:cubicBezTo>
                  <a:cubicBezTo>
                    <a:pt x="f49" y="f70"/>
                    <a:pt x="f8" y="f71"/>
                    <a:pt x="f8" y="f9"/>
                  </a:cubicBez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4" name="Freeform 9">
              <a:extLst>
                <a:ext uri="{FF2B5EF4-FFF2-40B4-BE49-F238E27FC236}">
                  <a16:creationId xmlns:a16="http://schemas.microsoft.com/office/drawing/2014/main" id="{8D6C761E-9537-3F0B-62AA-86CA8783E5F7}"/>
                </a:ext>
              </a:extLst>
            </p:cNvPr>
            <p:cNvSpPr/>
            <p:nvPr/>
          </p:nvSpPr>
          <p:spPr>
            <a:xfrm>
              <a:off x="9638955" y="-176067"/>
              <a:ext cx="231553" cy="1572749"/>
            </a:xfrm>
            <a:custGeom>
              <a:avLst/>
              <a:gdLst>
                <a:gd name="f0" fmla="val 10800000"/>
                <a:gd name="f1" fmla="val 5400000"/>
                <a:gd name="f2" fmla="val 180"/>
                <a:gd name="f3" fmla="val w"/>
                <a:gd name="f4" fmla="val h"/>
                <a:gd name="f5" fmla="val 0"/>
                <a:gd name="f6" fmla="val 112127"/>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112128"/>
                <a:gd name="f44" fmla="val 46646"/>
                <a:gd name="f45" fmla="val 101675"/>
                <a:gd name="f46" fmla="val 71397"/>
                <a:gd name="f47" fmla="val 93123"/>
                <a:gd name="f48" fmla="val 91389"/>
                <a:gd name="f49" fmla="val 85521"/>
                <a:gd name="f50" fmla="val 108524"/>
                <a:gd name="f51" fmla="val 121852"/>
                <a:gd name="f52" fmla="val 182778"/>
                <a:gd name="f53" fmla="val 196105"/>
                <a:gd name="f54" fmla="val 213240"/>
                <a:gd name="f55" fmla="val 233232"/>
                <a:gd name="f56" fmla="val 258935"/>
                <a:gd name="f57" fmla="val 350324"/>
                <a:gd name="f58" fmla="val 376027"/>
                <a:gd name="f59" fmla="val 396018"/>
                <a:gd name="f60" fmla="val 413153"/>
                <a:gd name="f61" fmla="val 426481"/>
                <a:gd name="f62" fmla="val 487407"/>
                <a:gd name="f63" fmla="val 500734"/>
                <a:gd name="f64" fmla="val 517870"/>
                <a:gd name="f65" fmla="val 537861"/>
                <a:gd name="f66" fmla="val 563564"/>
                <a:gd name="f67" fmla="val 654953"/>
                <a:gd name="f68" fmla="val 680656"/>
                <a:gd name="f69" fmla="val 700647"/>
                <a:gd name="f70" fmla="val 717783"/>
                <a:gd name="f71" fmla="val 731110"/>
                <a:gd name="f72" fmla="+- 0 0 -90"/>
                <a:gd name="f73" fmla="*/ f3 1 112127"/>
                <a:gd name="f74" fmla="*/ f4 1 761572"/>
                <a:gd name="f75" fmla="+- f7 0 f5"/>
                <a:gd name="f76" fmla="+- f6 0 f5"/>
                <a:gd name="f77" fmla="*/ f72 f0 1"/>
                <a:gd name="f78" fmla="*/ f76 1 112127"/>
                <a:gd name="f79" fmla="*/ f75 1 761572"/>
                <a:gd name="f80" fmla="*/ 79820 f76 1"/>
                <a:gd name="f81" fmla="*/ 761573 f75 1"/>
                <a:gd name="f82" fmla="*/ 0 f76 1"/>
                <a:gd name="f83" fmla="*/ 19005 f76 1"/>
                <a:gd name="f84" fmla="*/ 670184 f75 1"/>
                <a:gd name="f85" fmla="*/ 32308 f76 1"/>
                <a:gd name="f86" fmla="*/ 609258 f75 1"/>
                <a:gd name="f87" fmla="*/ 548333 f75 1"/>
                <a:gd name="f88" fmla="*/ 456944 f75 1"/>
                <a:gd name="f89" fmla="*/ 365555 f75 1"/>
                <a:gd name="f90" fmla="*/ 304629 f75 1"/>
                <a:gd name="f91" fmla="*/ 243703 f75 1"/>
                <a:gd name="f92" fmla="*/ 152315 f75 1"/>
                <a:gd name="f93" fmla="*/ 60926 f75 1"/>
                <a:gd name="f94" fmla="*/ 0 f75 1"/>
                <a:gd name="f95" fmla="*/ 112128 f76 1"/>
                <a:gd name="f96" fmla="*/ 93123 f76 1"/>
                <a:gd name="f97" fmla="*/ 91389 f75 1"/>
                <a:gd name="f98" fmla="*/ 213240 f75 1"/>
                <a:gd name="f99" fmla="*/ 396018 f75 1"/>
                <a:gd name="f100" fmla="*/ 517870 f75 1"/>
                <a:gd name="f101" fmla="*/ 700647 f75 1"/>
                <a:gd name="f102" fmla="*/ f77 1 f2"/>
                <a:gd name="f103" fmla="*/ f80 1 112127"/>
                <a:gd name="f104" fmla="*/ f81 1 761572"/>
                <a:gd name="f105" fmla="*/ f82 1 112127"/>
                <a:gd name="f106" fmla="*/ f83 1 112127"/>
                <a:gd name="f107" fmla="*/ f84 1 761572"/>
                <a:gd name="f108" fmla="*/ f85 1 112127"/>
                <a:gd name="f109" fmla="*/ f86 1 761572"/>
                <a:gd name="f110" fmla="*/ f87 1 761572"/>
                <a:gd name="f111" fmla="*/ f88 1 761572"/>
                <a:gd name="f112" fmla="*/ f89 1 761572"/>
                <a:gd name="f113" fmla="*/ f90 1 761572"/>
                <a:gd name="f114" fmla="*/ f91 1 761572"/>
                <a:gd name="f115" fmla="*/ f92 1 761572"/>
                <a:gd name="f116" fmla="*/ f93 1 761572"/>
                <a:gd name="f117" fmla="*/ f94 1 761572"/>
                <a:gd name="f118" fmla="*/ f95 1 112127"/>
                <a:gd name="f119" fmla="*/ f96 1 112127"/>
                <a:gd name="f120" fmla="*/ f97 1 761572"/>
                <a:gd name="f121" fmla="*/ f98 1 761572"/>
                <a:gd name="f122" fmla="*/ f99 1 761572"/>
                <a:gd name="f123" fmla="*/ f100 1 761572"/>
                <a:gd name="f124" fmla="*/ f101 1 761572"/>
                <a:gd name="f125" fmla="*/ f5 1 f78"/>
                <a:gd name="f126" fmla="*/ f6 1 f78"/>
                <a:gd name="f127" fmla="*/ f5 1 f79"/>
                <a:gd name="f128" fmla="*/ f7 1 f79"/>
                <a:gd name="f129" fmla="+- f102 0 f1"/>
                <a:gd name="f130" fmla="*/ f103 1 f78"/>
                <a:gd name="f131" fmla="*/ f104 1 f79"/>
                <a:gd name="f132" fmla="*/ f105 1 f78"/>
                <a:gd name="f133" fmla="*/ f106 1 f78"/>
                <a:gd name="f134" fmla="*/ f107 1 f79"/>
                <a:gd name="f135" fmla="*/ f108 1 f78"/>
                <a:gd name="f136" fmla="*/ f109 1 f79"/>
                <a:gd name="f137" fmla="*/ f110 1 f79"/>
                <a:gd name="f138" fmla="*/ f111 1 f79"/>
                <a:gd name="f139" fmla="*/ f112 1 f79"/>
                <a:gd name="f140" fmla="*/ f113 1 f79"/>
                <a:gd name="f141" fmla="*/ f114 1 f79"/>
                <a:gd name="f142" fmla="*/ f115 1 f79"/>
                <a:gd name="f143" fmla="*/ f116 1 f79"/>
                <a:gd name="f144" fmla="*/ f117 1 f79"/>
                <a:gd name="f145" fmla="*/ f118 1 f78"/>
                <a:gd name="f146" fmla="*/ f119 1 f78"/>
                <a:gd name="f147" fmla="*/ f120 1 f79"/>
                <a:gd name="f148" fmla="*/ f121 1 f79"/>
                <a:gd name="f149" fmla="*/ f122 1 f79"/>
                <a:gd name="f150" fmla="*/ f123 1 f79"/>
                <a:gd name="f151" fmla="*/ f124 1 f79"/>
                <a:gd name="f152" fmla="*/ f125 f73 1"/>
                <a:gd name="f153" fmla="*/ f126 f73 1"/>
                <a:gd name="f154" fmla="*/ f128 f74 1"/>
                <a:gd name="f155" fmla="*/ f127 f74 1"/>
                <a:gd name="f156" fmla="*/ f130 f73 1"/>
                <a:gd name="f157" fmla="*/ f131 f74 1"/>
                <a:gd name="f158" fmla="*/ f132 f73 1"/>
                <a:gd name="f159" fmla="*/ f133 f73 1"/>
                <a:gd name="f160" fmla="*/ f134 f74 1"/>
                <a:gd name="f161" fmla="*/ f135 f73 1"/>
                <a:gd name="f162" fmla="*/ f136 f74 1"/>
                <a:gd name="f163" fmla="*/ f137 f74 1"/>
                <a:gd name="f164" fmla="*/ f138 f74 1"/>
                <a:gd name="f165" fmla="*/ f139 f74 1"/>
                <a:gd name="f166" fmla="*/ f140 f74 1"/>
                <a:gd name="f167" fmla="*/ f141 f74 1"/>
                <a:gd name="f168" fmla="*/ f142 f74 1"/>
                <a:gd name="f169" fmla="*/ f143 f74 1"/>
                <a:gd name="f170" fmla="*/ f144 f74 1"/>
                <a:gd name="f171" fmla="*/ f145 f73 1"/>
                <a:gd name="f172" fmla="*/ f146 f73 1"/>
                <a:gd name="f173" fmla="*/ f147 f74 1"/>
                <a:gd name="f174" fmla="*/ f148 f74 1"/>
                <a:gd name="f175" fmla="*/ f149 f74 1"/>
                <a:gd name="f176" fmla="*/ f150 f74 1"/>
                <a:gd name="f177" fmla="*/ f151 f74 1"/>
              </a:gdLst>
              <a:ahLst/>
              <a:cxnLst>
                <a:cxn ang="3cd4">
                  <a:pos x="hc" y="t"/>
                </a:cxn>
                <a:cxn ang="0">
                  <a:pos x="r" y="vc"/>
                </a:cxn>
                <a:cxn ang="cd4">
                  <a:pos x="hc" y="b"/>
                </a:cxn>
                <a:cxn ang="cd2">
                  <a:pos x="l" y="vc"/>
                </a:cxn>
                <a:cxn ang="f129">
                  <a:pos x="f156" y="f157"/>
                </a:cxn>
                <a:cxn ang="f129">
                  <a:pos x="f158" y="f157"/>
                </a:cxn>
                <a:cxn ang="f129">
                  <a:pos x="f159" y="f160"/>
                </a:cxn>
                <a:cxn ang="f129">
                  <a:pos x="f161" y="f162"/>
                </a:cxn>
                <a:cxn ang="f129">
                  <a:pos x="f159" y="f163"/>
                </a:cxn>
                <a:cxn ang="f129">
                  <a:pos x="f158" y="f164"/>
                </a:cxn>
                <a:cxn ang="f129">
                  <a:pos x="f159" y="f165"/>
                </a:cxn>
                <a:cxn ang="f129">
                  <a:pos x="f161" y="f166"/>
                </a:cxn>
                <a:cxn ang="f129">
                  <a:pos x="f159" y="f167"/>
                </a:cxn>
                <a:cxn ang="f129">
                  <a:pos x="f158" y="f168"/>
                </a:cxn>
                <a:cxn ang="f129">
                  <a:pos x="f159" y="f169"/>
                </a:cxn>
                <a:cxn ang="f129">
                  <a:pos x="f161" y="f170"/>
                </a:cxn>
                <a:cxn ang="f129">
                  <a:pos x="f171" y="f170"/>
                </a:cxn>
                <a:cxn ang="f129">
                  <a:pos x="f172" y="f173"/>
                </a:cxn>
                <a:cxn ang="f129">
                  <a:pos x="f156" y="f168"/>
                </a:cxn>
                <a:cxn ang="f129">
                  <a:pos x="f172" y="f174"/>
                </a:cxn>
                <a:cxn ang="f129">
                  <a:pos x="f171" y="f166"/>
                </a:cxn>
                <a:cxn ang="f129">
                  <a:pos x="f172" y="f175"/>
                </a:cxn>
                <a:cxn ang="f129">
                  <a:pos x="f156" y="f164"/>
                </a:cxn>
                <a:cxn ang="f129">
                  <a:pos x="f172" y="f176"/>
                </a:cxn>
                <a:cxn ang="f129">
                  <a:pos x="f171" y="f162"/>
                </a:cxn>
                <a:cxn ang="f129">
                  <a:pos x="f172" y="f177"/>
                </a:cxn>
                <a:cxn ang="f129">
                  <a:pos x="f156" y="f157"/>
                </a:cxn>
              </a:cxnLst>
              <a:rect l="f152" t="f155" r="f153" b="f154"/>
              <a:pathLst>
                <a:path w="112127"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43" y="f5"/>
                  </a:lnTo>
                  <a:cubicBezTo>
                    <a:pt x="f43" y="f44"/>
                    <a:pt x="f45" y="f46"/>
                    <a:pt x="f47" y="f48"/>
                  </a:cubicBezTo>
                  <a:cubicBezTo>
                    <a:pt x="f49" y="f50"/>
                    <a:pt x="f8" y="f51"/>
                    <a:pt x="f8" y="f37"/>
                  </a:cubicBezTo>
                  <a:cubicBezTo>
                    <a:pt x="f8" y="f52"/>
                    <a:pt x="f49" y="f53"/>
                    <a:pt x="f47" y="f54"/>
                  </a:cubicBezTo>
                  <a:cubicBezTo>
                    <a:pt x="f45" y="f55"/>
                    <a:pt x="f43" y="f56"/>
                    <a:pt x="f43" y="f31"/>
                  </a:cubicBezTo>
                  <a:cubicBezTo>
                    <a:pt x="f43" y="f57"/>
                    <a:pt x="f45" y="f58"/>
                    <a:pt x="f47" y="f59"/>
                  </a:cubicBezTo>
                  <a:cubicBezTo>
                    <a:pt x="f49" y="f60"/>
                    <a:pt x="f8" y="f61"/>
                    <a:pt x="f8" y="f25"/>
                  </a:cubicBezTo>
                  <a:cubicBezTo>
                    <a:pt x="f8" y="f62"/>
                    <a:pt x="f49" y="f63"/>
                    <a:pt x="f47" y="f64"/>
                  </a:cubicBezTo>
                  <a:cubicBezTo>
                    <a:pt x="f45" y="f65"/>
                    <a:pt x="f43" y="f66"/>
                    <a:pt x="f43" y="f19"/>
                  </a:cubicBezTo>
                  <a:cubicBezTo>
                    <a:pt x="f43" y="f67"/>
                    <a:pt x="f45" y="f68"/>
                    <a:pt x="f47" y="f69"/>
                  </a:cubicBezTo>
                  <a:cubicBezTo>
                    <a:pt x="f49" y="f70"/>
                    <a:pt x="f8" y="f71"/>
                    <a:pt x="f8" y="f9"/>
                  </a:cubicBez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5" name="Freeform 10">
              <a:extLst>
                <a:ext uri="{FF2B5EF4-FFF2-40B4-BE49-F238E27FC236}">
                  <a16:creationId xmlns:a16="http://schemas.microsoft.com/office/drawing/2014/main" id="{5E94D056-8880-CBEC-595B-D4C6CD56ED92}"/>
                </a:ext>
              </a:extLst>
            </p:cNvPr>
            <p:cNvSpPr/>
            <p:nvPr/>
          </p:nvSpPr>
          <p:spPr>
            <a:xfrm>
              <a:off x="10023579" y="-176067"/>
              <a:ext cx="231562" cy="1572749"/>
            </a:xfrm>
            <a:custGeom>
              <a:avLst/>
              <a:gdLst>
                <a:gd name="f0" fmla="val 10800000"/>
                <a:gd name="f1" fmla="val 5400000"/>
                <a:gd name="f2" fmla="val 180"/>
                <a:gd name="f3" fmla="val w"/>
                <a:gd name="f4" fmla="val h"/>
                <a:gd name="f5" fmla="val 0"/>
                <a:gd name="f6" fmla="val 112128"/>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46646"/>
                <a:gd name="f44" fmla="val 101675"/>
                <a:gd name="f45" fmla="val 71397"/>
                <a:gd name="f46" fmla="val 93123"/>
                <a:gd name="f47" fmla="val 91389"/>
                <a:gd name="f48" fmla="val 85521"/>
                <a:gd name="f49" fmla="val 108524"/>
                <a:gd name="f50" fmla="val 121852"/>
                <a:gd name="f51" fmla="val 182778"/>
                <a:gd name="f52" fmla="val 196105"/>
                <a:gd name="f53" fmla="val 213240"/>
                <a:gd name="f54" fmla="val 233232"/>
                <a:gd name="f55" fmla="val 258935"/>
                <a:gd name="f56" fmla="val 350324"/>
                <a:gd name="f57" fmla="val 376027"/>
                <a:gd name="f58" fmla="val 396018"/>
                <a:gd name="f59" fmla="val 413153"/>
                <a:gd name="f60" fmla="val 426481"/>
                <a:gd name="f61" fmla="val 487407"/>
                <a:gd name="f62" fmla="val 500734"/>
                <a:gd name="f63" fmla="val 517870"/>
                <a:gd name="f64" fmla="val 537861"/>
                <a:gd name="f65" fmla="val 563564"/>
                <a:gd name="f66" fmla="val 654953"/>
                <a:gd name="f67" fmla="val 680656"/>
                <a:gd name="f68" fmla="val 700647"/>
                <a:gd name="f69" fmla="val 717783"/>
                <a:gd name="f70" fmla="val 731110"/>
                <a:gd name="f71" fmla="+- 0 0 -90"/>
                <a:gd name="f72" fmla="*/ f3 1 112128"/>
                <a:gd name="f73" fmla="*/ f4 1 761572"/>
                <a:gd name="f74" fmla="+- f7 0 f5"/>
                <a:gd name="f75" fmla="+- f6 0 f5"/>
                <a:gd name="f76" fmla="*/ f71 f0 1"/>
                <a:gd name="f77" fmla="*/ f75 1 112128"/>
                <a:gd name="f78" fmla="*/ f74 1 761572"/>
                <a:gd name="f79" fmla="*/ 79820 f75 1"/>
                <a:gd name="f80" fmla="*/ 761573 f74 1"/>
                <a:gd name="f81" fmla="*/ 0 f75 1"/>
                <a:gd name="f82" fmla="*/ 19005 f75 1"/>
                <a:gd name="f83" fmla="*/ 670184 f74 1"/>
                <a:gd name="f84" fmla="*/ 32308 f75 1"/>
                <a:gd name="f85" fmla="*/ 609258 f74 1"/>
                <a:gd name="f86" fmla="*/ 548333 f74 1"/>
                <a:gd name="f87" fmla="*/ 456944 f74 1"/>
                <a:gd name="f88" fmla="*/ 365555 f74 1"/>
                <a:gd name="f89" fmla="*/ 304629 f74 1"/>
                <a:gd name="f90" fmla="*/ 243703 f74 1"/>
                <a:gd name="f91" fmla="*/ 152315 f74 1"/>
                <a:gd name="f92" fmla="*/ 60926 f74 1"/>
                <a:gd name="f93" fmla="*/ 0 f74 1"/>
                <a:gd name="f94" fmla="*/ 112128 f75 1"/>
                <a:gd name="f95" fmla="*/ 93123 f75 1"/>
                <a:gd name="f96" fmla="*/ 91389 f74 1"/>
                <a:gd name="f97" fmla="*/ 213240 f74 1"/>
                <a:gd name="f98" fmla="*/ 396018 f74 1"/>
                <a:gd name="f99" fmla="*/ 517870 f74 1"/>
                <a:gd name="f100" fmla="*/ 700647 f74 1"/>
                <a:gd name="f101" fmla="*/ f76 1 f2"/>
                <a:gd name="f102" fmla="*/ f79 1 112128"/>
                <a:gd name="f103" fmla="*/ f80 1 761572"/>
                <a:gd name="f104" fmla="*/ f81 1 112128"/>
                <a:gd name="f105" fmla="*/ f82 1 112128"/>
                <a:gd name="f106" fmla="*/ f83 1 761572"/>
                <a:gd name="f107" fmla="*/ f84 1 112128"/>
                <a:gd name="f108" fmla="*/ f85 1 761572"/>
                <a:gd name="f109" fmla="*/ f86 1 761572"/>
                <a:gd name="f110" fmla="*/ f87 1 761572"/>
                <a:gd name="f111" fmla="*/ f88 1 761572"/>
                <a:gd name="f112" fmla="*/ f89 1 761572"/>
                <a:gd name="f113" fmla="*/ f90 1 761572"/>
                <a:gd name="f114" fmla="*/ f91 1 761572"/>
                <a:gd name="f115" fmla="*/ f92 1 761572"/>
                <a:gd name="f116" fmla="*/ f93 1 761572"/>
                <a:gd name="f117" fmla="*/ f94 1 112128"/>
                <a:gd name="f118" fmla="*/ f95 1 112128"/>
                <a:gd name="f119" fmla="*/ f96 1 761572"/>
                <a:gd name="f120" fmla="*/ f97 1 761572"/>
                <a:gd name="f121" fmla="*/ f98 1 761572"/>
                <a:gd name="f122" fmla="*/ f99 1 761572"/>
                <a:gd name="f123" fmla="*/ f100 1 761572"/>
                <a:gd name="f124" fmla="*/ f5 1 f77"/>
                <a:gd name="f125" fmla="*/ f6 1 f77"/>
                <a:gd name="f126" fmla="*/ f5 1 f78"/>
                <a:gd name="f127" fmla="*/ f7 1 f78"/>
                <a:gd name="f128" fmla="+- f101 0 f1"/>
                <a:gd name="f129" fmla="*/ f102 1 f77"/>
                <a:gd name="f130" fmla="*/ f103 1 f78"/>
                <a:gd name="f131" fmla="*/ f104 1 f77"/>
                <a:gd name="f132" fmla="*/ f105 1 f77"/>
                <a:gd name="f133" fmla="*/ f106 1 f78"/>
                <a:gd name="f134" fmla="*/ f107 1 f77"/>
                <a:gd name="f135" fmla="*/ f108 1 f78"/>
                <a:gd name="f136" fmla="*/ f109 1 f78"/>
                <a:gd name="f137" fmla="*/ f110 1 f78"/>
                <a:gd name="f138" fmla="*/ f111 1 f78"/>
                <a:gd name="f139" fmla="*/ f112 1 f78"/>
                <a:gd name="f140" fmla="*/ f113 1 f78"/>
                <a:gd name="f141" fmla="*/ f114 1 f78"/>
                <a:gd name="f142" fmla="*/ f115 1 f78"/>
                <a:gd name="f143" fmla="*/ f116 1 f78"/>
                <a:gd name="f144" fmla="*/ f117 1 f77"/>
                <a:gd name="f145" fmla="*/ f118 1 f77"/>
                <a:gd name="f146" fmla="*/ f119 1 f78"/>
                <a:gd name="f147" fmla="*/ f120 1 f78"/>
                <a:gd name="f148" fmla="*/ f121 1 f78"/>
                <a:gd name="f149" fmla="*/ f122 1 f78"/>
                <a:gd name="f150" fmla="*/ f123 1 f78"/>
                <a:gd name="f151" fmla="*/ f124 f72 1"/>
                <a:gd name="f152" fmla="*/ f125 f72 1"/>
                <a:gd name="f153" fmla="*/ f127 f73 1"/>
                <a:gd name="f154" fmla="*/ f126 f73 1"/>
                <a:gd name="f155" fmla="*/ f129 f72 1"/>
                <a:gd name="f156" fmla="*/ f130 f73 1"/>
                <a:gd name="f157" fmla="*/ f131 f72 1"/>
                <a:gd name="f158" fmla="*/ f132 f72 1"/>
                <a:gd name="f159" fmla="*/ f133 f73 1"/>
                <a:gd name="f160" fmla="*/ f134 f72 1"/>
                <a:gd name="f161" fmla="*/ f135 f73 1"/>
                <a:gd name="f162" fmla="*/ f136 f73 1"/>
                <a:gd name="f163" fmla="*/ f137 f73 1"/>
                <a:gd name="f164" fmla="*/ f138 f73 1"/>
                <a:gd name="f165" fmla="*/ f139 f73 1"/>
                <a:gd name="f166" fmla="*/ f140 f73 1"/>
                <a:gd name="f167" fmla="*/ f141 f73 1"/>
                <a:gd name="f168" fmla="*/ f142 f73 1"/>
                <a:gd name="f169" fmla="*/ f143 f73 1"/>
                <a:gd name="f170" fmla="*/ f144 f72 1"/>
                <a:gd name="f171" fmla="*/ f145 f72 1"/>
                <a:gd name="f172" fmla="*/ f146 f73 1"/>
                <a:gd name="f173" fmla="*/ f147 f73 1"/>
                <a:gd name="f174" fmla="*/ f148 f73 1"/>
                <a:gd name="f175" fmla="*/ f149 f73 1"/>
                <a:gd name="f176" fmla="*/ f150 f73 1"/>
              </a:gdLst>
              <a:ahLst/>
              <a:cxnLst>
                <a:cxn ang="3cd4">
                  <a:pos x="hc" y="t"/>
                </a:cxn>
                <a:cxn ang="0">
                  <a:pos x="r" y="vc"/>
                </a:cxn>
                <a:cxn ang="cd4">
                  <a:pos x="hc" y="b"/>
                </a:cxn>
                <a:cxn ang="cd2">
                  <a:pos x="l" y="vc"/>
                </a:cxn>
                <a:cxn ang="f128">
                  <a:pos x="f155" y="f156"/>
                </a:cxn>
                <a:cxn ang="f128">
                  <a:pos x="f157" y="f156"/>
                </a:cxn>
                <a:cxn ang="f128">
                  <a:pos x="f158" y="f159"/>
                </a:cxn>
                <a:cxn ang="f128">
                  <a:pos x="f160" y="f161"/>
                </a:cxn>
                <a:cxn ang="f128">
                  <a:pos x="f158" y="f162"/>
                </a:cxn>
                <a:cxn ang="f128">
                  <a:pos x="f157" y="f163"/>
                </a:cxn>
                <a:cxn ang="f128">
                  <a:pos x="f158" y="f164"/>
                </a:cxn>
                <a:cxn ang="f128">
                  <a:pos x="f160" y="f165"/>
                </a:cxn>
                <a:cxn ang="f128">
                  <a:pos x="f158" y="f166"/>
                </a:cxn>
                <a:cxn ang="f128">
                  <a:pos x="f157" y="f167"/>
                </a:cxn>
                <a:cxn ang="f128">
                  <a:pos x="f158" y="f168"/>
                </a:cxn>
                <a:cxn ang="f128">
                  <a:pos x="f160" y="f169"/>
                </a:cxn>
                <a:cxn ang="f128">
                  <a:pos x="f170" y="f169"/>
                </a:cxn>
                <a:cxn ang="f128">
                  <a:pos x="f171" y="f172"/>
                </a:cxn>
                <a:cxn ang="f128">
                  <a:pos x="f155" y="f167"/>
                </a:cxn>
                <a:cxn ang="f128">
                  <a:pos x="f171" y="f173"/>
                </a:cxn>
                <a:cxn ang="f128">
                  <a:pos x="f170" y="f165"/>
                </a:cxn>
                <a:cxn ang="f128">
                  <a:pos x="f171" y="f174"/>
                </a:cxn>
                <a:cxn ang="f128">
                  <a:pos x="f155" y="f163"/>
                </a:cxn>
                <a:cxn ang="f128">
                  <a:pos x="f171" y="f175"/>
                </a:cxn>
                <a:cxn ang="f128">
                  <a:pos x="f170" y="f161"/>
                </a:cxn>
                <a:cxn ang="f128">
                  <a:pos x="f171" y="f176"/>
                </a:cxn>
                <a:cxn ang="f128">
                  <a:pos x="f155" y="f156"/>
                </a:cxn>
              </a:cxnLst>
              <a:rect l="f151" t="f154" r="f152" b="f153"/>
              <a:pathLst>
                <a:path w="112128"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6" y="f5"/>
                  </a:lnTo>
                  <a:cubicBezTo>
                    <a:pt x="f6" y="f43"/>
                    <a:pt x="f44" y="f45"/>
                    <a:pt x="f46" y="f47"/>
                  </a:cubicBezTo>
                  <a:cubicBezTo>
                    <a:pt x="f48" y="f49"/>
                    <a:pt x="f8" y="f50"/>
                    <a:pt x="f8" y="f37"/>
                  </a:cubicBezTo>
                  <a:cubicBezTo>
                    <a:pt x="f8" y="f51"/>
                    <a:pt x="f48" y="f52"/>
                    <a:pt x="f46" y="f53"/>
                  </a:cubicBezTo>
                  <a:cubicBezTo>
                    <a:pt x="f44" y="f54"/>
                    <a:pt x="f6" y="f55"/>
                    <a:pt x="f6" y="f31"/>
                  </a:cubicBezTo>
                  <a:cubicBezTo>
                    <a:pt x="f6" y="f56"/>
                    <a:pt x="f44" y="f57"/>
                    <a:pt x="f46" y="f58"/>
                  </a:cubicBezTo>
                  <a:cubicBezTo>
                    <a:pt x="f48" y="f59"/>
                    <a:pt x="f8" y="f60"/>
                    <a:pt x="f8" y="f25"/>
                  </a:cubicBezTo>
                  <a:cubicBezTo>
                    <a:pt x="f8" y="f61"/>
                    <a:pt x="f48" y="f62"/>
                    <a:pt x="f46" y="f63"/>
                  </a:cubicBezTo>
                  <a:cubicBezTo>
                    <a:pt x="f44" y="f64"/>
                    <a:pt x="f6" y="f65"/>
                    <a:pt x="f6" y="f19"/>
                  </a:cubicBezTo>
                  <a:cubicBezTo>
                    <a:pt x="f6" y="f66"/>
                    <a:pt x="f44" y="f67"/>
                    <a:pt x="f46" y="f68"/>
                  </a:cubicBezTo>
                  <a:cubicBezTo>
                    <a:pt x="f48" y="f69"/>
                    <a:pt x="f8" y="f70"/>
                    <a:pt x="f8" y="f9"/>
                  </a:cubicBez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6" name="Freeform 11">
              <a:extLst>
                <a:ext uri="{FF2B5EF4-FFF2-40B4-BE49-F238E27FC236}">
                  <a16:creationId xmlns:a16="http://schemas.microsoft.com/office/drawing/2014/main" id="{4F4F0147-A0AC-27D6-693E-0A802F917DC8}"/>
                </a:ext>
              </a:extLst>
            </p:cNvPr>
            <p:cNvSpPr/>
            <p:nvPr/>
          </p:nvSpPr>
          <p:spPr>
            <a:xfrm>
              <a:off x="10806571" y="-181965"/>
              <a:ext cx="518062" cy="519004"/>
            </a:xfrm>
            <a:custGeom>
              <a:avLst/>
              <a:gdLst>
                <a:gd name="f0" fmla="val 10800000"/>
                <a:gd name="f1" fmla="val 5400000"/>
                <a:gd name="f2" fmla="val 180"/>
                <a:gd name="f3" fmla="val w"/>
                <a:gd name="f4" fmla="val h"/>
                <a:gd name="f5" fmla="val 0"/>
                <a:gd name="f6" fmla="val 250862"/>
                <a:gd name="f7" fmla="val 251319"/>
                <a:gd name="f8" fmla="val 250863"/>
                <a:gd name="f9" fmla="val 125660"/>
                <a:gd name="f10" fmla="val 195059"/>
                <a:gd name="f11" fmla="val 194705"/>
                <a:gd name="f12" fmla="val 125431"/>
                <a:gd name="f13" fmla="val 56158"/>
                <a:gd name="f14" fmla="val 56260"/>
                <a:gd name="f15" fmla="+- 0 0 -90"/>
                <a:gd name="f16" fmla="*/ f3 1 250862"/>
                <a:gd name="f17" fmla="*/ f4 1 251319"/>
                <a:gd name="f18" fmla="+- f7 0 f5"/>
                <a:gd name="f19" fmla="+- f6 0 f5"/>
                <a:gd name="f20" fmla="*/ f15 f0 1"/>
                <a:gd name="f21" fmla="*/ f19 1 250862"/>
                <a:gd name="f22" fmla="*/ f18 1 251319"/>
                <a:gd name="f23" fmla="*/ 250863 f19 1"/>
                <a:gd name="f24" fmla="*/ 125660 f18 1"/>
                <a:gd name="f25" fmla="*/ 125431 f19 1"/>
                <a:gd name="f26" fmla="*/ 251319 f18 1"/>
                <a:gd name="f27" fmla="*/ 0 f19 1"/>
                <a:gd name="f28" fmla="*/ 0 f18 1"/>
                <a:gd name="f29" fmla="*/ f20 1 f2"/>
                <a:gd name="f30" fmla="*/ f23 1 250862"/>
                <a:gd name="f31" fmla="*/ f24 1 251319"/>
                <a:gd name="f32" fmla="*/ f25 1 250862"/>
                <a:gd name="f33" fmla="*/ f26 1 251319"/>
                <a:gd name="f34" fmla="*/ f27 1 250862"/>
                <a:gd name="f35" fmla="*/ f28 1 251319"/>
                <a:gd name="f36" fmla="*/ f5 1 f21"/>
                <a:gd name="f37" fmla="*/ f6 1 f21"/>
                <a:gd name="f38" fmla="*/ f5 1 f22"/>
                <a:gd name="f39" fmla="*/ f7 1 f22"/>
                <a:gd name="f40" fmla="+- f29 0 f1"/>
                <a:gd name="f41" fmla="*/ f30 1 f21"/>
                <a:gd name="f42" fmla="*/ f31 1 f22"/>
                <a:gd name="f43" fmla="*/ f32 1 f21"/>
                <a:gd name="f44" fmla="*/ f33 1 f22"/>
                <a:gd name="f45" fmla="*/ f34 1 f21"/>
                <a:gd name="f46" fmla="*/ f35 1 f22"/>
                <a:gd name="f47" fmla="*/ f36 f16 1"/>
                <a:gd name="f48" fmla="*/ f37 f16 1"/>
                <a:gd name="f49" fmla="*/ f39 f17 1"/>
                <a:gd name="f50" fmla="*/ f38 f17 1"/>
                <a:gd name="f51" fmla="*/ f41 f16 1"/>
                <a:gd name="f52" fmla="*/ f42 f17 1"/>
                <a:gd name="f53" fmla="*/ f43 f16 1"/>
                <a:gd name="f54" fmla="*/ f44 f17 1"/>
                <a:gd name="f55" fmla="*/ f45 f16 1"/>
                <a:gd name="f56" fmla="*/ f46 f17 1"/>
              </a:gdLst>
              <a:ahLst/>
              <a:cxnLst>
                <a:cxn ang="3cd4">
                  <a:pos x="hc" y="t"/>
                </a:cxn>
                <a:cxn ang="0">
                  <a:pos x="r" y="vc"/>
                </a:cxn>
                <a:cxn ang="cd4">
                  <a:pos x="hc" y="b"/>
                </a:cxn>
                <a:cxn ang="cd2">
                  <a:pos x="l" y="vc"/>
                </a:cxn>
                <a:cxn ang="f40">
                  <a:pos x="f51" y="f52"/>
                </a:cxn>
                <a:cxn ang="f40">
                  <a:pos x="f53" y="f54"/>
                </a:cxn>
                <a:cxn ang="f40">
                  <a:pos x="f55" y="f52"/>
                </a:cxn>
                <a:cxn ang="f40">
                  <a:pos x="f53" y="f56"/>
                </a:cxn>
                <a:cxn ang="f40">
                  <a:pos x="f51" y="f52"/>
                </a:cxn>
              </a:cxnLst>
              <a:rect l="f47" t="f50" r="f48" b="f49"/>
              <a:pathLst>
                <a:path w="250862" h="251319">
                  <a:moveTo>
                    <a:pt x="f8" y="f9"/>
                  </a:moveTo>
                  <a:cubicBezTo>
                    <a:pt x="f8" y="f10"/>
                    <a:pt x="f11" y="f7"/>
                    <a:pt x="f12" y="f7"/>
                  </a:cubicBezTo>
                  <a:cubicBezTo>
                    <a:pt x="f13" y="f7"/>
                    <a:pt x="f5" y="f10"/>
                    <a:pt x="f5" y="f9"/>
                  </a:cubicBezTo>
                  <a:cubicBezTo>
                    <a:pt x="f5" y="f14"/>
                    <a:pt x="f13" y="f5"/>
                    <a:pt x="f12" y="f5"/>
                  </a:cubicBezTo>
                  <a:cubicBezTo>
                    <a:pt x="f11" y="f5"/>
                    <a:pt x="f8" y="f14"/>
                    <a:pt x="f8" y="f9"/>
                  </a:cubicBez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182BB8-D7A8-18BD-B81B-AA217DDADA75}"/>
            </a:ext>
          </a:extLst>
        </p:cNvPr>
        <p:cNvGrpSpPr/>
        <p:nvPr/>
      </p:nvGrpSpPr>
      <p:grpSpPr>
        <a:xfrm>
          <a:off x="0" y="0"/>
          <a:ext cx="0" cy="0"/>
          <a:chOff x="0" y="0"/>
          <a:chExt cx="0" cy="0"/>
        </a:xfrm>
      </p:grpSpPr>
      <p:pic>
        <p:nvPicPr>
          <p:cNvPr id="2" name="Picture Placeholder 23">
            <a:extLst>
              <a:ext uri="{FF2B5EF4-FFF2-40B4-BE49-F238E27FC236}">
                <a16:creationId xmlns:a16="http://schemas.microsoft.com/office/drawing/2014/main" id="{943D9BD1-E75F-A6FB-95C6-AF29A9FFA6DD}"/>
              </a:ext>
            </a:extLst>
          </p:cNvPr>
          <p:cNvPicPr>
            <a:picLocks noGrp="1" noChangeAspect="1"/>
          </p:cNvPicPr>
          <p:nvPr>
            <p:ph type="pic" sz="quarter" idx="4294967295"/>
          </p:nvPr>
        </p:nvPicPr>
        <p:blipFill>
          <a:blip r:embed="rId3" cstate="email">
            <a:extLst>
              <a:ext uri="{28A0092B-C50C-407E-A947-70E740481C1C}">
                <a14:useLocalDpi xmlns:a14="http://schemas.microsoft.com/office/drawing/2010/main"/>
              </a:ext>
            </a:extLst>
          </a:blip>
          <a:srcRect/>
          <a:stretch/>
        </p:blipFill>
        <p:spPr>
          <a:xfrm>
            <a:off x="238768" y="2626824"/>
            <a:ext cx="8328757" cy="3634831"/>
          </a:xfrm>
          <a:prstGeom prst="rect">
            <a:avLst/>
          </a:prstGeom>
          <a:solidFill>
            <a:srgbClr val="BFBFBF"/>
          </a:solidFill>
          <a:ln>
            <a:noFill/>
          </a:ln>
        </p:spPr>
      </p:pic>
      <p:sp>
        <p:nvSpPr>
          <p:cNvPr id="3" name="Text Placeholder 4">
            <a:extLst>
              <a:ext uri="{FF2B5EF4-FFF2-40B4-BE49-F238E27FC236}">
                <a16:creationId xmlns:a16="http://schemas.microsoft.com/office/drawing/2014/main" id="{9063373B-1DAB-DB51-CCEF-4F8DC078586C}"/>
              </a:ext>
            </a:extLst>
          </p:cNvPr>
          <p:cNvSpPr txBox="1">
            <a:spLocks noGrp="1"/>
          </p:cNvSpPr>
          <p:nvPr>
            <p:ph type="body" sz="quarter" idx="4294967295"/>
          </p:nvPr>
        </p:nvSpPr>
        <p:spPr>
          <a:xfrm>
            <a:off x="6756181" y="911409"/>
            <a:ext cx="2066909" cy="582216"/>
          </a:xfrm>
          <a:prstGeom prst="rect">
            <a:avLst/>
          </a:prstGeom>
          <a:noFill/>
          <a:ln>
            <a:noFill/>
          </a:ln>
        </p:spPr>
        <p:txBody>
          <a:bodyPr vert="horz" wrap="square" lIns="91440" tIns="45720" rIns="91440" bIns="45720" anchor="t" anchorCtr="0" compatLnSpc="1">
            <a:noAutofit/>
          </a:bodyPr>
          <a:lstStyle/>
          <a:p>
            <a:pPr marL="0" lvl="0" indent="0">
              <a:buNone/>
            </a:pPr>
            <a:r>
              <a:rPr lang="en-US" sz="13000" b="1" dirty="0">
                <a:solidFill>
                  <a:srgbClr val="FFFFFF"/>
                </a:solidFill>
                <a:latin typeface="Calibri"/>
              </a:rPr>
              <a:t>04</a:t>
            </a:r>
          </a:p>
        </p:txBody>
      </p:sp>
      <p:sp>
        <p:nvSpPr>
          <p:cNvPr id="4" name="Rectangle 13">
            <a:extLst>
              <a:ext uri="{FF2B5EF4-FFF2-40B4-BE49-F238E27FC236}">
                <a16:creationId xmlns:a16="http://schemas.microsoft.com/office/drawing/2014/main" id="{4CB6FF21-757D-A308-5BA1-FB77CB1D0457}"/>
              </a:ext>
            </a:extLst>
          </p:cNvPr>
          <p:cNvSpPr/>
          <p:nvPr/>
        </p:nvSpPr>
        <p:spPr>
          <a:xfrm>
            <a:off x="5523515" y="3110944"/>
            <a:ext cx="3958419" cy="698629"/>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529" b="0" i="0" u="none" strike="noStrike" kern="1200" cap="none" spc="0" baseline="0">
              <a:solidFill>
                <a:srgbClr val="FFFFFF"/>
              </a:solidFill>
              <a:uFillTx/>
              <a:latin typeface="Montserrat" pitchFamily="50"/>
            </a:endParaRPr>
          </a:p>
        </p:txBody>
      </p:sp>
      <p:sp>
        <p:nvSpPr>
          <p:cNvPr id="5" name="TextBox 14">
            <a:extLst>
              <a:ext uri="{FF2B5EF4-FFF2-40B4-BE49-F238E27FC236}">
                <a16:creationId xmlns:a16="http://schemas.microsoft.com/office/drawing/2014/main" id="{600A338F-25B7-6ED5-B787-C00226878450}"/>
              </a:ext>
            </a:extLst>
          </p:cNvPr>
          <p:cNvSpPr txBox="1"/>
          <p:nvPr/>
        </p:nvSpPr>
        <p:spPr>
          <a:xfrm>
            <a:off x="5707538" y="3163247"/>
            <a:ext cx="3748462" cy="64633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600" b="1" i="0" u="none" strike="noStrike" kern="1200" cap="none" spc="324" baseline="0" dirty="0">
                <a:solidFill>
                  <a:srgbClr val="F26F46"/>
                </a:solidFill>
                <a:uFillTx/>
                <a:latin typeface="Calibri" pitchFamily="34"/>
                <a:cs typeface="Calibri" pitchFamily="34"/>
              </a:rPr>
              <a:t>MADTURISME</a:t>
            </a:r>
          </a:p>
        </p:txBody>
      </p:sp>
      <p:grpSp>
        <p:nvGrpSpPr>
          <p:cNvPr id="6" name="Group 5">
            <a:extLst>
              <a:ext uri="{FF2B5EF4-FFF2-40B4-BE49-F238E27FC236}">
                <a16:creationId xmlns:a16="http://schemas.microsoft.com/office/drawing/2014/main" id="{03666E25-63DF-775D-C629-5BD1C32EB1FE}"/>
              </a:ext>
            </a:extLst>
          </p:cNvPr>
          <p:cNvGrpSpPr/>
          <p:nvPr/>
        </p:nvGrpSpPr>
        <p:grpSpPr>
          <a:xfrm>
            <a:off x="9256297" y="-181965"/>
            <a:ext cx="2366622" cy="2933192"/>
            <a:chOff x="9256297" y="-181965"/>
            <a:chExt cx="2366622" cy="2933192"/>
          </a:xfrm>
        </p:grpSpPr>
        <p:sp>
          <p:nvSpPr>
            <p:cNvPr id="7" name="Freeform 6">
              <a:extLst>
                <a:ext uri="{FF2B5EF4-FFF2-40B4-BE49-F238E27FC236}">
                  <a16:creationId xmlns:a16="http://schemas.microsoft.com/office/drawing/2014/main" id="{F9976819-777B-0F9B-C53E-9050BB69D66B}"/>
                </a:ext>
              </a:extLst>
            </p:cNvPr>
            <p:cNvSpPr/>
            <p:nvPr/>
          </p:nvSpPr>
          <p:spPr>
            <a:xfrm>
              <a:off x="9258263" y="1567729"/>
              <a:ext cx="2364656" cy="1183498"/>
            </a:xfrm>
            <a:custGeom>
              <a:avLst/>
              <a:gdLst>
                <a:gd name="f0" fmla="val 10800000"/>
                <a:gd name="f1" fmla="val 5400000"/>
                <a:gd name="f2" fmla="val 180"/>
                <a:gd name="f3" fmla="val w"/>
                <a:gd name="f4" fmla="val h"/>
                <a:gd name="f5" fmla="val 0"/>
                <a:gd name="f6" fmla="val 1145036"/>
                <a:gd name="f7" fmla="val 573083"/>
                <a:gd name="f8" fmla="val 1144086"/>
                <a:gd name="f9" fmla="val 317005"/>
                <a:gd name="f10" fmla="val 887522"/>
                <a:gd name="f11" fmla="val 573084"/>
                <a:gd name="f12" fmla="val 572043"/>
                <a:gd name="f13" fmla="val 256564"/>
                <a:gd name="f14" fmla="val 316053"/>
                <a:gd name="f15" fmla="+- 0 0 -90"/>
                <a:gd name="f16" fmla="*/ f3 1 1145036"/>
                <a:gd name="f17" fmla="*/ f4 1 573083"/>
                <a:gd name="f18" fmla="+- f7 0 f5"/>
                <a:gd name="f19" fmla="+- f6 0 f5"/>
                <a:gd name="f20" fmla="*/ f15 f0 1"/>
                <a:gd name="f21" fmla="*/ f19 1 1145036"/>
                <a:gd name="f22" fmla="*/ f18 1 573083"/>
                <a:gd name="f23" fmla="*/ 1144086 f19 1"/>
                <a:gd name="f24" fmla="*/ 0 f18 1"/>
                <a:gd name="f25" fmla="*/ 572043 f19 1"/>
                <a:gd name="f26" fmla="*/ 573084 f18 1"/>
                <a:gd name="f27" fmla="*/ 0 f19 1"/>
                <a:gd name="f28" fmla="*/ 1145036 f19 1"/>
                <a:gd name="f29" fmla="*/ f20 1 f2"/>
                <a:gd name="f30" fmla="*/ f23 1 1145036"/>
                <a:gd name="f31" fmla="*/ f24 1 573083"/>
                <a:gd name="f32" fmla="*/ f25 1 1145036"/>
                <a:gd name="f33" fmla="*/ f26 1 573083"/>
                <a:gd name="f34" fmla="*/ f27 1 1145036"/>
                <a:gd name="f35" fmla="*/ f28 1 1145036"/>
                <a:gd name="f36" fmla="*/ f5 1 f21"/>
                <a:gd name="f37" fmla="*/ f6 1 f21"/>
                <a:gd name="f38" fmla="*/ f5 1 f22"/>
                <a:gd name="f39" fmla="*/ f7 1 f22"/>
                <a:gd name="f40" fmla="+- f29 0 f1"/>
                <a:gd name="f41" fmla="*/ f30 1 f21"/>
                <a:gd name="f42" fmla="*/ f31 1 f22"/>
                <a:gd name="f43" fmla="*/ f32 1 f21"/>
                <a:gd name="f44" fmla="*/ f33 1 f22"/>
                <a:gd name="f45" fmla="*/ f34 1 f21"/>
                <a:gd name="f46" fmla="*/ f35 1 f21"/>
                <a:gd name="f47" fmla="*/ f36 f16 1"/>
                <a:gd name="f48" fmla="*/ f37 f16 1"/>
                <a:gd name="f49" fmla="*/ f39 f17 1"/>
                <a:gd name="f50" fmla="*/ f38 f17 1"/>
                <a:gd name="f51" fmla="*/ f41 f16 1"/>
                <a:gd name="f52" fmla="*/ f42 f17 1"/>
                <a:gd name="f53" fmla="*/ f43 f16 1"/>
                <a:gd name="f54" fmla="*/ f44 f17 1"/>
                <a:gd name="f55" fmla="*/ f45 f16 1"/>
                <a:gd name="f56" fmla="*/ f46 f16 1"/>
              </a:gdLst>
              <a:ahLst/>
              <a:cxnLst>
                <a:cxn ang="3cd4">
                  <a:pos x="hc" y="t"/>
                </a:cxn>
                <a:cxn ang="0">
                  <a:pos x="r" y="vc"/>
                </a:cxn>
                <a:cxn ang="cd4">
                  <a:pos x="hc" y="b"/>
                </a:cxn>
                <a:cxn ang="cd2">
                  <a:pos x="l" y="vc"/>
                </a:cxn>
                <a:cxn ang="f40">
                  <a:pos x="f51" y="f52"/>
                </a:cxn>
                <a:cxn ang="f40">
                  <a:pos x="f53" y="f54"/>
                </a:cxn>
                <a:cxn ang="f40">
                  <a:pos x="f55" y="f52"/>
                </a:cxn>
                <a:cxn ang="f40">
                  <a:pos x="f56" y="f52"/>
                </a:cxn>
              </a:cxnLst>
              <a:rect l="f47" t="f50" r="f48" b="f49"/>
              <a:pathLst>
                <a:path w="1145036" h="573083">
                  <a:moveTo>
                    <a:pt x="f8" y="f5"/>
                  </a:moveTo>
                  <a:cubicBezTo>
                    <a:pt x="f8" y="f9"/>
                    <a:pt x="f10" y="f11"/>
                    <a:pt x="f12" y="f11"/>
                  </a:cubicBezTo>
                  <a:cubicBezTo>
                    <a:pt x="f13" y="f11"/>
                    <a:pt x="f5" y="f14"/>
                    <a:pt x="f5" y="f5"/>
                  </a:cubicBezTo>
                  <a:lnTo>
                    <a:pt x="f6" y="f5"/>
                  </a:ln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nvGrpSpPr>
            <p:cNvPr id="8" name="Graphic 10">
              <a:extLst>
                <a:ext uri="{FF2B5EF4-FFF2-40B4-BE49-F238E27FC236}">
                  <a16:creationId xmlns:a16="http://schemas.microsoft.com/office/drawing/2014/main" id="{6608B2AE-3DA8-74BA-B3B7-3B369C0246EF}"/>
                </a:ext>
              </a:extLst>
            </p:cNvPr>
            <p:cNvGrpSpPr/>
            <p:nvPr/>
          </p:nvGrpSpPr>
          <p:grpSpPr>
            <a:xfrm>
              <a:off x="10511256" y="363848"/>
              <a:ext cx="1108682" cy="1031590"/>
              <a:chOff x="10511256" y="363848"/>
              <a:chExt cx="1108682" cy="1031590"/>
            </a:xfrm>
          </p:grpSpPr>
          <p:sp>
            <p:nvSpPr>
              <p:cNvPr id="9" name="Freeform 12">
                <a:extLst>
                  <a:ext uri="{FF2B5EF4-FFF2-40B4-BE49-F238E27FC236}">
                    <a16:creationId xmlns:a16="http://schemas.microsoft.com/office/drawing/2014/main" id="{88689784-129D-1D6C-AAF0-9A32ED715DAB}"/>
                  </a:ext>
                </a:extLst>
              </p:cNvPr>
              <p:cNvSpPr/>
              <p:nvPr/>
            </p:nvSpPr>
            <p:spPr>
              <a:xfrm>
                <a:off x="10511256" y="892683"/>
                <a:ext cx="502307" cy="502755"/>
              </a:xfrm>
              <a:custGeom>
                <a:avLst/>
                <a:gdLst>
                  <a:gd name="f0" fmla="val 10800000"/>
                  <a:gd name="f1" fmla="val 5400000"/>
                  <a:gd name="f2" fmla="val 180"/>
                  <a:gd name="f3" fmla="val w"/>
                  <a:gd name="f4" fmla="val h"/>
                  <a:gd name="f5" fmla="val 0"/>
                  <a:gd name="f6" fmla="val 243233"/>
                  <a:gd name="f7" fmla="val 243449"/>
                  <a:gd name="f8" fmla="val 59376"/>
                  <a:gd name="f9" fmla="val 184079"/>
                  <a:gd name="f10" fmla="val 8063"/>
                  <a:gd name="f11" fmla="val 132672"/>
                  <a:gd name="f12" fmla="+- 0 0 9991"/>
                  <a:gd name="f13" fmla="val 63179"/>
                  <a:gd name="f14" fmla="val 5213"/>
                  <a:gd name="f15" fmla="val 5109"/>
                  <a:gd name="f16" fmla="val 64127"/>
                  <a:gd name="f17" fmla="+- 0 0 10123"/>
                  <a:gd name="f18" fmla="val 133495"/>
                  <a:gd name="f19" fmla="val 8917"/>
                  <a:gd name="f20" fmla="val 183857"/>
                  <a:gd name="f21" fmla="val 59371"/>
                  <a:gd name="f22" fmla="val 235170"/>
                  <a:gd name="f23" fmla="val 110777"/>
                  <a:gd name="f24" fmla="val 253225"/>
                  <a:gd name="f25" fmla="val 180271"/>
                  <a:gd name="f26" fmla="val 238021"/>
                  <a:gd name="f27" fmla="val 238341"/>
                  <a:gd name="f28" fmla="val 179106"/>
                  <a:gd name="f29" fmla="val 253572"/>
                  <a:gd name="f30" fmla="val 109739"/>
                  <a:gd name="f31" fmla="val 234533"/>
                  <a:gd name="f32" fmla="+- 0 0 -90"/>
                  <a:gd name="f33" fmla="*/ f3 1 243233"/>
                  <a:gd name="f34" fmla="*/ f4 1 243449"/>
                  <a:gd name="f35" fmla="+- f7 0 f5"/>
                  <a:gd name="f36" fmla="+- f6 0 f5"/>
                  <a:gd name="f37" fmla="*/ f32 f0 1"/>
                  <a:gd name="f38" fmla="*/ f36 1 243233"/>
                  <a:gd name="f39" fmla="*/ f35 1 243449"/>
                  <a:gd name="f40" fmla="*/ 59376 f36 1"/>
                  <a:gd name="f41" fmla="*/ 184079 f35 1"/>
                  <a:gd name="f42" fmla="*/ 5213 f36 1"/>
                  <a:gd name="f43" fmla="*/ 5109 f35 1"/>
                  <a:gd name="f44" fmla="*/ 183857 f36 1"/>
                  <a:gd name="f45" fmla="*/ 59371 f35 1"/>
                  <a:gd name="f46" fmla="*/ 238021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0" name="Freeform 15">
                <a:extLst>
                  <a:ext uri="{FF2B5EF4-FFF2-40B4-BE49-F238E27FC236}">
                    <a16:creationId xmlns:a16="http://schemas.microsoft.com/office/drawing/2014/main" id="{DE7A84EA-D073-CBFE-0C71-31F259430D0A}"/>
                  </a:ext>
                </a:extLst>
              </p:cNvPr>
              <p:cNvSpPr/>
              <p:nvPr/>
            </p:nvSpPr>
            <p:spPr>
              <a:xfrm>
                <a:off x="11117631" y="892683"/>
                <a:ext cx="502307" cy="502755"/>
              </a:xfrm>
              <a:custGeom>
                <a:avLst/>
                <a:gdLst>
                  <a:gd name="f0" fmla="val 10800000"/>
                  <a:gd name="f1" fmla="val 5400000"/>
                  <a:gd name="f2" fmla="val 180"/>
                  <a:gd name="f3" fmla="val w"/>
                  <a:gd name="f4" fmla="val h"/>
                  <a:gd name="f5" fmla="val 0"/>
                  <a:gd name="f6" fmla="val 243233"/>
                  <a:gd name="f7" fmla="val 243449"/>
                  <a:gd name="f8" fmla="val 183857"/>
                  <a:gd name="f9" fmla="val 184079"/>
                  <a:gd name="f10" fmla="val 235170"/>
                  <a:gd name="f11" fmla="val 132672"/>
                  <a:gd name="f12" fmla="val 253225"/>
                  <a:gd name="f13" fmla="val 63179"/>
                  <a:gd name="f14" fmla="val 238021"/>
                  <a:gd name="f15" fmla="val 5109"/>
                  <a:gd name="f16" fmla="val 179106"/>
                  <a:gd name="f17" fmla="+- 0 0 10123"/>
                  <a:gd name="f18" fmla="val 109739"/>
                  <a:gd name="f19" fmla="val 8917"/>
                  <a:gd name="f20" fmla="val 59376"/>
                  <a:gd name="f21" fmla="val 59371"/>
                  <a:gd name="f22" fmla="val 8063"/>
                  <a:gd name="f23" fmla="val 110777"/>
                  <a:gd name="f24" fmla="+- 0 0 9991"/>
                  <a:gd name="f25" fmla="val 180271"/>
                  <a:gd name="f26" fmla="val 5213"/>
                  <a:gd name="f27" fmla="val 238341"/>
                  <a:gd name="f28" fmla="val 64127"/>
                  <a:gd name="f29" fmla="val 253572"/>
                  <a:gd name="f30" fmla="val 133495"/>
                  <a:gd name="f31" fmla="val 234533"/>
                  <a:gd name="f32" fmla="+- 0 0 -90"/>
                  <a:gd name="f33" fmla="*/ f3 1 243233"/>
                  <a:gd name="f34" fmla="*/ f4 1 243449"/>
                  <a:gd name="f35" fmla="+- f7 0 f5"/>
                  <a:gd name="f36" fmla="+- f6 0 f5"/>
                  <a:gd name="f37" fmla="*/ f32 f0 1"/>
                  <a:gd name="f38" fmla="*/ f36 1 243233"/>
                  <a:gd name="f39" fmla="*/ f35 1 243449"/>
                  <a:gd name="f40" fmla="*/ 183857 f36 1"/>
                  <a:gd name="f41" fmla="*/ 184079 f35 1"/>
                  <a:gd name="f42" fmla="*/ 238021 f36 1"/>
                  <a:gd name="f43" fmla="*/ 5109 f35 1"/>
                  <a:gd name="f44" fmla="*/ 59376 f36 1"/>
                  <a:gd name="f45" fmla="*/ 59371 f35 1"/>
                  <a:gd name="f46" fmla="*/ 5213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1" name="Freeform 16">
                <a:extLst>
                  <a:ext uri="{FF2B5EF4-FFF2-40B4-BE49-F238E27FC236}">
                    <a16:creationId xmlns:a16="http://schemas.microsoft.com/office/drawing/2014/main" id="{90B04531-6B85-E03C-A578-86B767759D56}"/>
                  </a:ext>
                </a:extLst>
              </p:cNvPr>
              <p:cNvSpPr/>
              <p:nvPr/>
            </p:nvSpPr>
            <p:spPr>
              <a:xfrm>
                <a:off x="10511256" y="363848"/>
                <a:ext cx="502307" cy="502755"/>
              </a:xfrm>
              <a:custGeom>
                <a:avLst/>
                <a:gdLst>
                  <a:gd name="f0" fmla="val 10800000"/>
                  <a:gd name="f1" fmla="val 5400000"/>
                  <a:gd name="f2" fmla="val 180"/>
                  <a:gd name="f3" fmla="val w"/>
                  <a:gd name="f4" fmla="val h"/>
                  <a:gd name="f5" fmla="val 0"/>
                  <a:gd name="f6" fmla="val 243233"/>
                  <a:gd name="f7" fmla="val 243449"/>
                  <a:gd name="f8" fmla="val 59376"/>
                  <a:gd name="f9" fmla="val 184079"/>
                  <a:gd name="f10" fmla="val 8063"/>
                  <a:gd name="f11" fmla="val 132672"/>
                  <a:gd name="f12" fmla="+- 0 0 9991"/>
                  <a:gd name="f13" fmla="val 63179"/>
                  <a:gd name="f14" fmla="val 5213"/>
                  <a:gd name="f15" fmla="val 5109"/>
                  <a:gd name="f16" fmla="val 64127"/>
                  <a:gd name="f17" fmla="+- 0 0 10123"/>
                  <a:gd name="f18" fmla="val 133495"/>
                  <a:gd name="f19" fmla="val 8917"/>
                  <a:gd name="f20" fmla="val 183857"/>
                  <a:gd name="f21" fmla="val 59371"/>
                  <a:gd name="f22" fmla="val 235170"/>
                  <a:gd name="f23" fmla="val 110777"/>
                  <a:gd name="f24" fmla="val 253225"/>
                  <a:gd name="f25" fmla="val 180271"/>
                  <a:gd name="f26" fmla="val 238021"/>
                  <a:gd name="f27" fmla="val 238341"/>
                  <a:gd name="f28" fmla="val 179106"/>
                  <a:gd name="f29" fmla="val 253572"/>
                  <a:gd name="f30" fmla="val 109739"/>
                  <a:gd name="f31" fmla="val 234533"/>
                  <a:gd name="f32" fmla="+- 0 0 -90"/>
                  <a:gd name="f33" fmla="*/ f3 1 243233"/>
                  <a:gd name="f34" fmla="*/ f4 1 243449"/>
                  <a:gd name="f35" fmla="+- f7 0 f5"/>
                  <a:gd name="f36" fmla="+- f6 0 f5"/>
                  <a:gd name="f37" fmla="*/ f32 f0 1"/>
                  <a:gd name="f38" fmla="*/ f36 1 243233"/>
                  <a:gd name="f39" fmla="*/ f35 1 243449"/>
                  <a:gd name="f40" fmla="*/ 59376 f36 1"/>
                  <a:gd name="f41" fmla="*/ 184079 f35 1"/>
                  <a:gd name="f42" fmla="*/ 5213 f36 1"/>
                  <a:gd name="f43" fmla="*/ 5109 f35 1"/>
                  <a:gd name="f44" fmla="*/ 183857 f36 1"/>
                  <a:gd name="f45" fmla="*/ 59371 f35 1"/>
                  <a:gd name="f46" fmla="*/ 238021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2" name="Freeform 17">
                <a:extLst>
                  <a:ext uri="{FF2B5EF4-FFF2-40B4-BE49-F238E27FC236}">
                    <a16:creationId xmlns:a16="http://schemas.microsoft.com/office/drawing/2014/main" id="{C635EB16-7BF9-18B4-AF01-2F5584CFBB3C}"/>
                  </a:ext>
                </a:extLst>
              </p:cNvPr>
              <p:cNvSpPr/>
              <p:nvPr/>
            </p:nvSpPr>
            <p:spPr>
              <a:xfrm>
                <a:off x="11117631" y="363848"/>
                <a:ext cx="502307" cy="502755"/>
              </a:xfrm>
              <a:custGeom>
                <a:avLst/>
                <a:gdLst>
                  <a:gd name="f0" fmla="val 10800000"/>
                  <a:gd name="f1" fmla="val 5400000"/>
                  <a:gd name="f2" fmla="val 180"/>
                  <a:gd name="f3" fmla="val w"/>
                  <a:gd name="f4" fmla="val h"/>
                  <a:gd name="f5" fmla="val 0"/>
                  <a:gd name="f6" fmla="val 243233"/>
                  <a:gd name="f7" fmla="val 243449"/>
                  <a:gd name="f8" fmla="val 183857"/>
                  <a:gd name="f9" fmla="val 184079"/>
                  <a:gd name="f10" fmla="val 235170"/>
                  <a:gd name="f11" fmla="val 132672"/>
                  <a:gd name="f12" fmla="val 253225"/>
                  <a:gd name="f13" fmla="val 63179"/>
                  <a:gd name="f14" fmla="val 238021"/>
                  <a:gd name="f15" fmla="val 5109"/>
                  <a:gd name="f16" fmla="val 179106"/>
                  <a:gd name="f17" fmla="+- 0 0 10123"/>
                  <a:gd name="f18" fmla="val 109739"/>
                  <a:gd name="f19" fmla="val 8917"/>
                  <a:gd name="f20" fmla="val 59376"/>
                  <a:gd name="f21" fmla="val 59371"/>
                  <a:gd name="f22" fmla="val 8063"/>
                  <a:gd name="f23" fmla="val 110777"/>
                  <a:gd name="f24" fmla="+- 0 0 9991"/>
                  <a:gd name="f25" fmla="val 180271"/>
                  <a:gd name="f26" fmla="val 5213"/>
                  <a:gd name="f27" fmla="val 238341"/>
                  <a:gd name="f28" fmla="val 64127"/>
                  <a:gd name="f29" fmla="val 253572"/>
                  <a:gd name="f30" fmla="val 133495"/>
                  <a:gd name="f31" fmla="val 234533"/>
                  <a:gd name="f32" fmla="+- 0 0 -90"/>
                  <a:gd name="f33" fmla="*/ f3 1 243233"/>
                  <a:gd name="f34" fmla="*/ f4 1 243449"/>
                  <a:gd name="f35" fmla="+- f7 0 f5"/>
                  <a:gd name="f36" fmla="+- f6 0 f5"/>
                  <a:gd name="f37" fmla="*/ f32 f0 1"/>
                  <a:gd name="f38" fmla="*/ f36 1 243233"/>
                  <a:gd name="f39" fmla="*/ f35 1 243449"/>
                  <a:gd name="f40" fmla="*/ 183857 f36 1"/>
                  <a:gd name="f41" fmla="*/ 184079 f35 1"/>
                  <a:gd name="f42" fmla="*/ 238021 f36 1"/>
                  <a:gd name="f43" fmla="*/ 5109 f35 1"/>
                  <a:gd name="f44" fmla="*/ 59376 f36 1"/>
                  <a:gd name="f45" fmla="*/ 59371 f35 1"/>
                  <a:gd name="f46" fmla="*/ 5213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sp>
          <p:nvSpPr>
            <p:cNvPr id="13" name="Freeform 8">
              <a:extLst>
                <a:ext uri="{FF2B5EF4-FFF2-40B4-BE49-F238E27FC236}">
                  <a16:creationId xmlns:a16="http://schemas.microsoft.com/office/drawing/2014/main" id="{8FA26EA2-5D62-EC16-6639-59A4EC891C0F}"/>
                </a:ext>
              </a:extLst>
            </p:cNvPr>
            <p:cNvSpPr/>
            <p:nvPr/>
          </p:nvSpPr>
          <p:spPr>
            <a:xfrm>
              <a:off x="9256297" y="-176067"/>
              <a:ext cx="231553" cy="1572749"/>
            </a:xfrm>
            <a:custGeom>
              <a:avLst/>
              <a:gdLst>
                <a:gd name="f0" fmla="val 10800000"/>
                <a:gd name="f1" fmla="val 5400000"/>
                <a:gd name="f2" fmla="val 180"/>
                <a:gd name="f3" fmla="val w"/>
                <a:gd name="f4" fmla="val h"/>
                <a:gd name="f5" fmla="val 0"/>
                <a:gd name="f6" fmla="val 112127"/>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112128"/>
                <a:gd name="f44" fmla="val 46646"/>
                <a:gd name="f45" fmla="val 101675"/>
                <a:gd name="f46" fmla="val 71397"/>
                <a:gd name="f47" fmla="val 93123"/>
                <a:gd name="f48" fmla="val 91389"/>
                <a:gd name="f49" fmla="val 85521"/>
                <a:gd name="f50" fmla="val 108524"/>
                <a:gd name="f51" fmla="val 121852"/>
                <a:gd name="f52" fmla="val 182778"/>
                <a:gd name="f53" fmla="val 196105"/>
                <a:gd name="f54" fmla="val 213240"/>
                <a:gd name="f55" fmla="val 233232"/>
                <a:gd name="f56" fmla="val 258935"/>
                <a:gd name="f57" fmla="val 350324"/>
                <a:gd name="f58" fmla="val 376027"/>
                <a:gd name="f59" fmla="val 396018"/>
                <a:gd name="f60" fmla="val 413153"/>
                <a:gd name="f61" fmla="val 426481"/>
                <a:gd name="f62" fmla="val 487407"/>
                <a:gd name="f63" fmla="val 500734"/>
                <a:gd name="f64" fmla="val 517870"/>
                <a:gd name="f65" fmla="val 537861"/>
                <a:gd name="f66" fmla="val 563564"/>
                <a:gd name="f67" fmla="val 654953"/>
                <a:gd name="f68" fmla="val 680656"/>
                <a:gd name="f69" fmla="val 700647"/>
                <a:gd name="f70" fmla="val 717783"/>
                <a:gd name="f71" fmla="val 731110"/>
                <a:gd name="f72" fmla="+- 0 0 -90"/>
                <a:gd name="f73" fmla="*/ f3 1 112127"/>
                <a:gd name="f74" fmla="*/ f4 1 761572"/>
                <a:gd name="f75" fmla="+- f7 0 f5"/>
                <a:gd name="f76" fmla="+- f6 0 f5"/>
                <a:gd name="f77" fmla="*/ f72 f0 1"/>
                <a:gd name="f78" fmla="*/ f76 1 112127"/>
                <a:gd name="f79" fmla="*/ f75 1 761572"/>
                <a:gd name="f80" fmla="*/ 79820 f76 1"/>
                <a:gd name="f81" fmla="*/ 761573 f75 1"/>
                <a:gd name="f82" fmla="*/ 0 f76 1"/>
                <a:gd name="f83" fmla="*/ 19005 f76 1"/>
                <a:gd name="f84" fmla="*/ 670184 f75 1"/>
                <a:gd name="f85" fmla="*/ 32308 f76 1"/>
                <a:gd name="f86" fmla="*/ 609258 f75 1"/>
                <a:gd name="f87" fmla="*/ 548333 f75 1"/>
                <a:gd name="f88" fmla="*/ 456944 f75 1"/>
                <a:gd name="f89" fmla="*/ 365555 f75 1"/>
                <a:gd name="f90" fmla="*/ 304629 f75 1"/>
                <a:gd name="f91" fmla="*/ 243703 f75 1"/>
                <a:gd name="f92" fmla="*/ 152315 f75 1"/>
                <a:gd name="f93" fmla="*/ 60926 f75 1"/>
                <a:gd name="f94" fmla="*/ 0 f75 1"/>
                <a:gd name="f95" fmla="*/ 112128 f76 1"/>
                <a:gd name="f96" fmla="*/ 93123 f76 1"/>
                <a:gd name="f97" fmla="*/ 91389 f75 1"/>
                <a:gd name="f98" fmla="*/ 213240 f75 1"/>
                <a:gd name="f99" fmla="*/ 396018 f75 1"/>
                <a:gd name="f100" fmla="*/ 517870 f75 1"/>
                <a:gd name="f101" fmla="*/ 700647 f75 1"/>
                <a:gd name="f102" fmla="*/ f77 1 f2"/>
                <a:gd name="f103" fmla="*/ f80 1 112127"/>
                <a:gd name="f104" fmla="*/ f81 1 761572"/>
                <a:gd name="f105" fmla="*/ f82 1 112127"/>
                <a:gd name="f106" fmla="*/ f83 1 112127"/>
                <a:gd name="f107" fmla="*/ f84 1 761572"/>
                <a:gd name="f108" fmla="*/ f85 1 112127"/>
                <a:gd name="f109" fmla="*/ f86 1 761572"/>
                <a:gd name="f110" fmla="*/ f87 1 761572"/>
                <a:gd name="f111" fmla="*/ f88 1 761572"/>
                <a:gd name="f112" fmla="*/ f89 1 761572"/>
                <a:gd name="f113" fmla="*/ f90 1 761572"/>
                <a:gd name="f114" fmla="*/ f91 1 761572"/>
                <a:gd name="f115" fmla="*/ f92 1 761572"/>
                <a:gd name="f116" fmla="*/ f93 1 761572"/>
                <a:gd name="f117" fmla="*/ f94 1 761572"/>
                <a:gd name="f118" fmla="*/ f95 1 112127"/>
                <a:gd name="f119" fmla="*/ f96 1 112127"/>
                <a:gd name="f120" fmla="*/ f97 1 761572"/>
                <a:gd name="f121" fmla="*/ f98 1 761572"/>
                <a:gd name="f122" fmla="*/ f99 1 761572"/>
                <a:gd name="f123" fmla="*/ f100 1 761572"/>
                <a:gd name="f124" fmla="*/ f101 1 761572"/>
                <a:gd name="f125" fmla="*/ f5 1 f78"/>
                <a:gd name="f126" fmla="*/ f6 1 f78"/>
                <a:gd name="f127" fmla="*/ f5 1 f79"/>
                <a:gd name="f128" fmla="*/ f7 1 f79"/>
                <a:gd name="f129" fmla="+- f102 0 f1"/>
                <a:gd name="f130" fmla="*/ f103 1 f78"/>
                <a:gd name="f131" fmla="*/ f104 1 f79"/>
                <a:gd name="f132" fmla="*/ f105 1 f78"/>
                <a:gd name="f133" fmla="*/ f106 1 f78"/>
                <a:gd name="f134" fmla="*/ f107 1 f79"/>
                <a:gd name="f135" fmla="*/ f108 1 f78"/>
                <a:gd name="f136" fmla="*/ f109 1 f79"/>
                <a:gd name="f137" fmla="*/ f110 1 f79"/>
                <a:gd name="f138" fmla="*/ f111 1 f79"/>
                <a:gd name="f139" fmla="*/ f112 1 f79"/>
                <a:gd name="f140" fmla="*/ f113 1 f79"/>
                <a:gd name="f141" fmla="*/ f114 1 f79"/>
                <a:gd name="f142" fmla="*/ f115 1 f79"/>
                <a:gd name="f143" fmla="*/ f116 1 f79"/>
                <a:gd name="f144" fmla="*/ f117 1 f79"/>
                <a:gd name="f145" fmla="*/ f118 1 f78"/>
                <a:gd name="f146" fmla="*/ f119 1 f78"/>
                <a:gd name="f147" fmla="*/ f120 1 f79"/>
                <a:gd name="f148" fmla="*/ f121 1 f79"/>
                <a:gd name="f149" fmla="*/ f122 1 f79"/>
                <a:gd name="f150" fmla="*/ f123 1 f79"/>
                <a:gd name="f151" fmla="*/ f124 1 f79"/>
                <a:gd name="f152" fmla="*/ f125 f73 1"/>
                <a:gd name="f153" fmla="*/ f126 f73 1"/>
                <a:gd name="f154" fmla="*/ f128 f74 1"/>
                <a:gd name="f155" fmla="*/ f127 f74 1"/>
                <a:gd name="f156" fmla="*/ f130 f73 1"/>
                <a:gd name="f157" fmla="*/ f131 f74 1"/>
                <a:gd name="f158" fmla="*/ f132 f73 1"/>
                <a:gd name="f159" fmla="*/ f133 f73 1"/>
                <a:gd name="f160" fmla="*/ f134 f74 1"/>
                <a:gd name="f161" fmla="*/ f135 f73 1"/>
                <a:gd name="f162" fmla="*/ f136 f74 1"/>
                <a:gd name="f163" fmla="*/ f137 f74 1"/>
                <a:gd name="f164" fmla="*/ f138 f74 1"/>
                <a:gd name="f165" fmla="*/ f139 f74 1"/>
                <a:gd name="f166" fmla="*/ f140 f74 1"/>
                <a:gd name="f167" fmla="*/ f141 f74 1"/>
                <a:gd name="f168" fmla="*/ f142 f74 1"/>
                <a:gd name="f169" fmla="*/ f143 f74 1"/>
                <a:gd name="f170" fmla="*/ f144 f74 1"/>
                <a:gd name="f171" fmla="*/ f145 f73 1"/>
                <a:gd name="f172" fmla="*/ f146 f73 1"/>
                <a:gd name="f173" fmla="*/ f147 f74 1"/>
                <a:gd name="f174" fmla="*/ f148 f74 1"/>
                <a:gd name="f175" fmla="*/ f149 f74 1"/>
                <a:gd name="f176" fmla="*/ f150 f74 1"/>
                <a:gd name="f177" fmla="*/ f151 f74 1"/>
              </a:gdLst>
              <a:ahLst/>
              <a:cxnLst>
                <a:cxn ang="3cd4">
                  <a:pos x="hc" y="t"/>
                </a:cxn>
                <a:cxn ang="0">
                  <a:pos x="r" y="vc"/>
                </a:cxn>
                <a:cxn ang="cd4">
                  <a:pos x="hc" y="b"/>
                </a:cxn>
                <a:cxn ang="cd2">
                  <a:pos x="l" y="vc"/>
                </a:cxn>
                <a:cxn ang="f129">
                  <a:pos x="f156" y="f157"/>
                </a:cxn>
                <a:cxn ang="f129">
                  <a:pos x="f158" y="f157"/>
                </a:cxn>
                <a:cxn ang="f129">
                  <a:pos x="f159" y="f160"/>
                </a:cxn>
                <a:cxn ang="f129">
                  <a:pos x="f161" y="f162"/>
                </a:cxn>
                <a:cxn ang="f129">
                  <a:pos x="f159" y="f163"/>
                </a:cxn>
                <a:cxn ang="f129">
                  <a:pos x="f158" y="f164"/>
                </a:cxn>
                <a:cxn ang="f129">
                  <a:pos x="f159" y="f165"/>
                </a:cxn>
                <a:cxn ang="f129">
                  <a:pos x="f161" y="f166"/>
                </a:cxn>
                <a:cxn ang="f129">
                  <a:pos x="f159" y="f167"/>
                </a:cxn>
                <a:cxn ang="f129">
                  <a:pos x="f158" y="f168"/>
                </a:cxn>
                <a:cxn ang="f129">
                  <a:pos x="f159" y="f169"/>
                </a:cxn>
                <a:cxn ang="f129">
                  <a:pos x="f161" y="f170"/>
                </a:cxn>
                <a:cxn ang="f129">
                  <a:pos x="f171" y="f170"/>
                </a:cxn>
                <a:cxn ang="f129">
                  <a:pos x="f172" y="f173"/>
                </a:cxn>
                <a:cxn ang="f129">
                  <a:pos x="f156" y="f168"/>
                </a:cxn>
                <a:cxn ang="f129">
                  <a:pos x="f172" y="f174"/>
                </a:cxn>
                <a:cxn ang="f129">
                  <a:pos x="f171" y="f166"/>
                </a:cxn>
                <a:cxn ang="f129">
                  <a:pos x="f172" y="f175"/>
                </a:cxn>
                <a:cxn ang="f129">
                  <a:pos x="f156" y="f164"/>
                </a:cxn>
                <a:cxn ang="f129">
                  <a:pos x="f172" y="f176"/>
                </a:cxn>
                <a:cxn ang="f129">
                  <a:pos x="f171" y="f162"/>
                </a:cxn>
                <a:cxn ang="f129">
                  <a:pos x="f172" y="f177"/>
                </a:cxn>
                <a:cxn ang="f129">
                  <a:pos x="f156" y="f157"/>
                </a:cxn>
              </a:cxnLst>
              <a:rect l="f152" t="f155" r="f153" b="f154"/>
              <a:pathLst>
                <a:path w="112127"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43" y="f5"/>
                  </a:lnTo>
                  <a:cubicBezTo>
                    <a:pt x="f43" y="f44"/>
                    <a:pt x="f45" y="f46"/>
                    <a:pt x="f47" y="f48"/>
                  </a:cubicBezTo>
                  <a:cubicBezTo>
                    <a:pt x="f49" y="f50"/>
                    <a:pt x="f8" y="f51"/>
                    <a:pt x="f8" y="f37"/>
                  </a:cubicBezTo>
                  <a:cubicBezTo>
                    <a:pt x="f8" y="f52"/>
                    <a:pt x="f49" y="f53"/>
                    <a:pt x="f47" y="f54"/>
                  </a:cubicBezTo>
                  <a:cubicBezTo>
                    <a:pt x="f45" y="f55"/>
                    <a:pt x="f43" y="f56"/>
                    <a:pt x="f43" y="f31"/>
                  </a:cubicBezTo>
                  <a:cubicBezTo>
                    <a:pt x="f43" y="f57"/>
                    <a:pt x="f45" y="f58"/>
                    <a:pt x="f47" y="f59"/>
                  </a:cubicBezTo>
                  <a:cubicBezTo>
                    <a:pt x="f49" y="f60"/>
                    <a:pt x="f8" y="f61"/>
                    <a:pt x="f8" y="f25"/>
                  </a:cubicBezTo>
                  <a:cubicBezTo>
                    <a:pt x="f8" y="f62"/>
                    <a:pt x="f49" y="f63"/>
                    <a:pt x="f47" y="f64"/>
                  </a:cubicBezTo>
                  <a:cubicBezTo>
                    <a:pt x="f45" y="f65"/>
                    <a:pt x="f43" y="f66"/>
                    <a:pt x="f43" y="f19"/>
                  </a:cubicBezTo>
                  <a:cubicBezTo>
                    <a:pt x="f43" y="f67"/>
                    <a:pt x="f45" y="f68"/>
                    <a:pt x="f47" y="f69"/>
                  </a:cubicBezTo>
                  <a:cubicBezTo>
                    <a:pt x="f49" y="f70"/>
                    <a:pt x="f8" y="f71"/>
                    <a:pt x="f8" y="f9"/>
                  </a:cubicBez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4" name="Freeform 9">
              <a:extLst>
                <a:ext uri="{FF2B5EF4-FFF2-40B4-BE49-F238E27FC236}">
                  <a16:creationId xmlns:a16="http://schemas.microsoft.com/office/drawing/2014/main" id="{348A57B6-7102-B7F1-97E9-8770AC8BCCFC}"/>
                </a:ext>
              </a:extLst>
            </p:cNvPr>
            <p:cNvSpPr/>
            <p:nvPr/>
          </p:nvSpPr>
          <p:spPr>
            <a:xfrm>
              <a:off x="9638955" y="-176067"/>
              <a:ext cx="231553" cy="1572749"/>
            </a:xfrm>
            <a:custGeom>
              <a:avLst/>
              <a:gdLst>
                <a:gd name="f0" fmla="val 10800000"/>
                <a:gd name="f1" fmla="val 5400000"/>
                <a:gd name="f2" fmla="val 180"/>
                <a:gd name="f3" fmla="val w"/>
                <a:gd name="f4" fmla="val h"/>
                <a:gd name="f5" fmla="val 0"/>
                <a:gd name="f6" fmla="val 112127"/>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112128"/>
                <a:gd name="f44" fmla="val 46646"/>
                <a:gd name="f45" fmla="val 101675"/>
                <a:gd name="f46" fmla="val 71397"/>
                <a:gd name="f47" fmla="val 93123"/>
                <a:gd name="f48" fmla="val 91389"/>
                <a:gd name="f49" fmla="val 85521"/>
                <a:gd name="f50" fmla="val 108524"/>
                <a:gd name="f51" fmla="val 121852"/>
                <a:gd name="f52" fmla="val 182778"/>
                <a:gd name="f53" fmla="val 196105"/>
                <a:gd name="f54" fmla="val 213240"/>
                <a:gd name="f55" fmla="val 233232"/>
                <a:gd name="f56" fmla="val 258935"/>
                <a:gd name="f57" fmla="val 350324"/>
                <a:gd name="f58" fmla="val 376027"/>
                <a:gd name="f59" fmla="val 396018"/>
                <a:gd name="f60" fmla="val 413153"/>
                <a:gd name="f61" fmla="val 426481"/>
                <a:gd name="f62" fmla="val 487407"/>
                <a:gd name="f63" fmla="val 500734"/>
                <a:gd name="f64" fmla="val 517870"/>
                <a:gd name="f65" fmla="val 537861"/>
                <a:gd name="f66" fmla="val 563564"/>
                <a:gd name="f67" fmla="val 654953"/>
                <a:gd name="f68" fmla="val 680656"/>
                <a:gd name="f69" fmla="val 700647"/>
                <a:gd name="f70" fmla="val 717783"/>
                <a:gd name="f71" fmla="val 731110"/>
                <a:gd name="f72" fmla="+- 0 0 -90"/>
                <a:gd name="f73" fmla="*/ f3 1 112127"/>
                <a:gd name="f74" fmla="*/ f4 1 761572"/>
                <a:gd name="f75" fmla="+- f7 0 f5"/>
                <a:gd name="f76" fmla="+- f6 0 f5"/>
                <a:gd name="f77" fmla="*/ f72 f0 1"/>
                <a:gd name="f78" fmla="*/ f76 1 112127"/>
                <a:gd name="f79" fmla="*/ f75 1 761572"/>
                <a:gd name="f80" fmla="*/ 79820 f76 1"/>
                <a:gd name="f81" fmla="*/ 761573 f75 1"/>
                <a:gd name="f82" fmla="*/ 0 f76 1"/>
                <a:gd name="f83" fmla="*/ 19005 f76 1"/>
                <a:gd name="f84" fmla="*/ 670184 f75 1"/>
                <a:gd name="f85" fmla="*/ 32308 f76 1"/>
                <a:gd name="f86" fmla="*/ 609258 f75 1"/>
                <a:gd name="f87" fmla="*/ 548333 f75 1"/>
                <a:gd name="f88" fmla="*/ 456944 f75 1"/>
                <a:gd name="f89" fmla="*/ 365555 f75 1"/>
                <a:gd name="f90" fmla="*/ 304629 f75 1"/>
                <a:gd name="f91" fmla="*/ 243703 f75 1"/>
                <a:gd name="f92" fmla="*/ 152315 f75 1"/>
                <a:gd name="f93" fmla="*/ 60926 f75 1"/>
                <a:gd name="f94" fmla="*/ 0 f75 1"/>
                <a:gd name="f95" fmla="*/ 112128 f76 1"/>
                <a:gd name="f96" fmla="*/ 93123 f76 1"/>
                <a:gd name="f97" fmla="*/ 91389 f75 1"/>
                <a:gd name="f98" fmla="*/ 213240 f75 1"/>
                <a:gd name="f99" fmla="*/ 396018 f75 1"/>
                <a:gd name="f100" fmla="*/ 517870 f75 1"/>
                <a:gd name="f101" fmla="*/ 700647 f75 1"/>
                <a:gd name="f102" fmla="*/ f77 1 f2"/>
                <a:gd name="f103" fmla="*/ f80 1 112127"/>
                <a:gd name="f104" fmla="*/ f81 1 761572"/>
                <a:gd name="f105" fmla="*/ f82 1 112127"/>
                <a:gd name="f106" fmla="*/ f83 1 112127"/>
                <a:gd name="f107" fmla="*/ f84 1 761572"/>
                <a:gd name="f108" fmla="*/ f85 1 112127"/>
                <a:gd name="f109" fmla="*/ f86 1 761572"/>
                <a:gd name="f110" fmla="*/ f87 1 761572"/>
                <a:gd name="f111" fmla="*/ f88 1 761572"/>
                <a:gd name="f112" fmla="*/ f89 1 761572"/>
                <a:gd name="f113" fmla="*/ f90 1 761572"/>
                <a:gd name="f114" fmla="*/ f91 1 761572"/>
                <a:gd name="f115" fmla="*/ f92 1 761572"/>
                <a:gd name="f116" fmla="*/ f93 1 761572"/>
                <a:gd name="f117" fmla="*/ f94 1 761572"/>
                <a:gd name="f118" fmla="*/ f95 1 112127"/>
                <a:gd name="f119" fmla="*/ f96 1 112127"/>
                <a:gd name="f120" fmla="*/ f97 1 761572"/>
                <a:gd name="f121" fmla="*/ f98 1 761572"/>
                <a:gd name="f122" fmla="*/ f99 1 761572"/>
                <a:gd name="f123" fmla="*/ f100 1 761572"/>
                <a:gd name="f124" fmla="*/ f101 1 761572"/>
                <a:gd name="f125" fmla="*/ f5 1 f78"/>
                <a:gd name="f126" fmla="*/ f6 1 f78"/>
                <a:gd name="f127" fmla="*/ f5 1 f79"/>
                <a:gd name="f128" fmla="*/ f7 1 f79"/>
                <a:gd name="f129" fmla="+- f102 0 f1"/>
                <a:gd name="f130" fmla="*/ f103 1 f78"/>
                <a:gd name="f131" fmla="*/ f104 1 f79"/>
                <a:gd name="f132" fmla="*/ f105 1 f78"/>
                <a:gd name="f133" fmla="*/ f106 1 f78"/>
                <a:gd name="f134" fmla="*/ f107 1 f79"/>
                <a:gd name="f135" fmla="*/ f108 1 f78"/>
                <a:gd name="f136" fmla="*/ f109 1 f79"/>
                <a:gd name="f137" fmla="*/ f110 1 f79"/>
                <a:gd name="f138" fmla="*/ f111 1 f79"/>
                <a:gd name="f139" fmla="*/ f112 1 f79"/>
                <a:gd name="f140" fmla="*/ f113 1 f79"/>
                <a:gd name="f141" fmla="*/ f114 1 f79"/>
                <a:gd name="f142" fmla="*/ f115 1 f79"/>
                <a:gd name="f143" fmla="*/ f116 1 f79"/>
                <a:gd name="f144" fmla="*/ f117 1 f79"/>
                <a:gd name="f145" fmla="*/ f118 1 f78"/>
                <a:gd name="f146" fmla="*/ f119 1 f78"/>
                <a:gd name="f147" fmla="*/ f120 1 f79"/>
                <a:gd name="f148" fmla="*/ f121 1 f79"/>
                <a:gd name="f149" fmla="*/ f122 1 f79"/>
                <a:gd name="f150" fmla="*/ f123 1 f79"/>
                <a:gd name="f151" fmla="*/ f124 1 f79"/>
                <a:gd name="f152" fmla="*/ f125 f73 1"/>
                <a:gd name="f153" fmla="*/ f126 f73 1"/>
                <a:gd name="f154" fmla="*/ f128 f74 1"/>
                <a:gd name="f155" fmla="*/ f127 f74 1"/>
                <a:gd name="f156" fmla="*/ f130 f73 1"/>
                <a:gd name="f157" fmla="*/ f131 f74 1"/>
                <a:gd name="f158" fmla="*/ f132 f73 1"/>
                <a:gd name="f159" fmla="*/ f133 f73 1"/>
                <a:gd name="f160" fmla="*/ f134 f74 1"/>
                <a:gd name="f161" fmla="*/ f135 f73 1"/>
                <a:gd name="f162" fmla="*/ f136 f74 1"/>
                <a:gd name="f163" fmla="*/ f137 f74 1"/>
                <a:gd name="f164" fmla="*/ f138 f74 1"/>
                <a:gd name="f165" fmla="*/ f139 f74 1"/>
                <a:gd name="f166" fmla="*/ f140 f74 1"/>
                <a:gd name="f167" fmla="*/ f141 f74 1"/>
                <a:gd name="f168" fmla="*/ f142 f74 1"/>
                <a:gd name="f169" fmla="*/ f143 f74 1"/>
                <a:gd name="f170" fmla="*/ f144 f74 1"/>
                <a:gd name="f171" fmla="*/ f145 f73 1"/>
                <a:gd name="f172" fmla="*/ f146 f73 1"/>
                <a:gd name="f173" fmla="*/ f147 f74 1"/>
                <a:gd name="f174" fmla="*/ f148 f74 1"/>
                <a:gd name="f175" fmla="*/ f149 f74 1"/>
                <a:gd name="f176" fmla="*/ f150 f74 1"/>
                <a:gd name="f177" fmla="*/ f151 f74 1"/>
              </a:gdLst>
              <a:ahLst/>
              <a:cxnLst>
                <a:cxn ang="3cd4">
                  <a:pos x="hc" y="t"/>
                </a:cxn>
                <a:cxn ang="0">
                  <a:pos x="r" y="vc"/>
                </a:cxn>
                <a:cxn ang="cd4">
                  <a:pos x="hc" y="b"/>
                </a:cxn>
                <a:cxn ang="cd2">
                  <a:pos x="l" y="vc"/>
                </a:cxn>
                <a:cxn ang="f129">
                  <a:pos x="f156" y="f157"/>
                </a:cxn>
                <a:cxn ang="f129">
                  <a:pos x="f158" y="f157"/>
                </a:cxn>
                <a:cxn ang="f129">
                  <a:pos x="f159" y="f160"/>
                </a:cxn>
                <a:cxn ang="f129">
                  <a:pos x="f161" y="f162"/>
                </a:cxn>
                <a:cxn ang="f129">
                  <a:pos x="f159" y="f163"/>
                </a:cxn>
                <a:cxn ang="f129">
                  <a:pos x="f158" y="f164"/>
                </a:cxn>
                <a:cxn ang="f129">
                  <a:pos x="f159" y="f165"/>
                </a:cxn>
                <a:cxn ang="f129">
                  <a:pos x="f161" y="f166"/>
                </a:cxn>
                <a:cxn ang="f129">
                  <a:pos x="f159" y="f167"/>
                </a:cxn>
                <a:cxn ang="f129">
                  <a:pos x="f158" y="f168"/>
                </a:cxn>
                <a:cxn ang="f129">
                  <a:pos x="f159" y="f169"/>
                </a:cxn>
                <a:cxn ang="f129">
                  <a:pos x="f161" y="f170"/>
                </a:cxn>
                <a:cxn ang="f129">
                  <a:pos x="f171" y="f170"/>
                </a:cxn>
                <a:cxn ang="f129">
                  <a:pos x="f172" y="f173"/>
                </a:cxn>
                <a:cxn ang="f129">
                  <a:pos x="f156" y="f168"/>
                </a:cxn>
                <a:cxn ang="f129">
                  <a:pos x="f172" y="f174"/>
                </a:cxn>
                <a:cxn ang="f129">
                  <a:pos x="f171" y="f166"/>
                </a:cxn>
                <a:cxn ang="f129">
                  <a:pos x="f172" y="f175"/>
                </a:cxn>
                <a:cxn ang="f129">
                  <a:pos x="f156" y="f164"/>
                </a:cxn>
                <a:cxn ang="f129">
                  <a:pos x="f172" y="f176"/>
                </a:cxn>
                <a:cxn ang="f129">
                  <a:pos x="f171" y="f162"/>
                </a:cxn>
                <a:cxn ang="f129">
                  <a:pos x="f172" y="f177"/>
                </a:cxn>
                <a:cxn ang="f129">
                  <a:pos x="f156" y="f157"/>
                </a:cxn>
              </a:cxnLst>
              <a:rect l="f152" t="f155" r="f153" b="f154"/>
              <a:pathLst>
                <a:path w="112127"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43" y="f5"/>
                  </a:lnTo>
                  <a:cubicBezTo>
                    <a:pt x="f43" y="f44"/>
                    <a:pt x="f45" y="f46"/>
                    <a:pt x="f47" y="f48"/>
                  </a:cubicBezTo>
                  <a:cubicBezTo>
                    <a:pt x="f49" y="f50"/>
                    <a:pt x="f8" y="f51"/>
                    <a:pt x="f8" y="f37"/>
                  </a:cubicBezTo>
                  <a:cubicBezTo>
                    <a:pt x="f8" y="f52"/>
                    <a:pt x="f49" y="f53"/>
                    <a:pt x="f47" y="f54"/>
                  </a:cubicBezTo>
                  <a:cubicBezTo>
                    <a:pt x="f45" y="f55"/>
                    <a:pt x="f43" y="f56"/>
                    <a:pt x="f43" y="f31"/>
                  </a:cubicBezTo>
                  <a:cubicBezTo>
                    <a:pt x="f43" y="f57"/>
                    <a:pt x="f45" y="f58"/>
                    <a:pt x="f47" y="f59"/>
                  </a:cubicBezTo>
                  <a:cubicBezTo>
                    <a:pt x="f49" y="f60"/>
                    <a:pt x="f8" y="f61"/>
                    <a:pt x="f8" y="f25"/>
                  </a:cubicBezTo>
                  <a:cubicBezTo>
                    <a:pt x="f8" y="f62"/>
                    <a:pt x="f49" y="f63"/>
                    <a:pt x="f47" y="f64"/>
                  </a:cubicBezTo>
                  <a:cubicBezTo>
                    <a:pt x="f45" y="f65"/>
                    <a:pt x="f43" y="f66"/>
                    <a:pt x="f43" y="f19"/>
                  </a:cubicBezTo>
                  <a:cubicBezTo>
                    <a:pt x="f43" y="f67"/>
                    <a:pt x="f45" y="f68"/>
                    <a:pt x="f47" y="f69"/>
                  </a:cubicBezTo>
                  <a:cubicBezTo>
                    <a:pt x="f49" y="f70"/>
                    <a:pt x="f8" y="f71"/>
                    <a:pt x="f8" y="f9"/>
                  </a:cubicBez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5" name="Freeform 10">
              <a:extLst>
                <a:ext uri="{FF2B5EF4-FFF2-40B4-BE49-F238E27FC236}">
                  <a16:creationId xmlns:a16="http://schemas.microsoft.com/office/drawing/2014/main" id="{B990B4EA-2A80-EF3F-6B0B-3EE55AA1BCFA}"/>
                </a:ext>
              </a:extLst>
            </p:cNvPr>
            <p:cNvSpPr/>
            <p:nvPr/>
          </p:nvSpPr>
          <p:spPr>
            <a:xfrm>
              <a:off x="10023579" y="-176067"/>
              <a:ext cx="231562" cy="1572749"/>
            </a:xfrm>
            <a:custGeom>
              <a:avLst/>
              <a:gdLst>
                <a:gd name="f0" fmla="val 10800000"/>
                <a:gd name="f1" fmla="val 5400000"/>
                <a:gd name="f2" fmla="val 180"/>
                <a:gd name="f3" fmla="val w"/>
                <a:gd name="f4" fmla="val h"/>
                <a:gd name="f5" fmla="val 0"/>
                <a:gd name="f6" fmla="val 112128"/>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46646"/>
                <a:gd name="f44" fmla="val 101675"/>
                <a:gd name="f45" fmla="val 71397"/>
                <a:gd name="f46" fmla="val 93123"/>
                <a:gd name="f47" fmla="val 91389"/>
                <a:gd name="f48" fmla="val 85521"/>
                <a:gd name="f49" fmla="val 108524"/>
                <a:gd name="f50" fmla="val 121852"/>
                <a:gd name="f51" fmla="val 182778"/>
                <a:gd name="f52" fmla="val 196105"/>
                <a:gd name="f53" fmla="val 213240"/>
                <a:gd name="f54" fmla="val 233232"/>
                <a:gd name="f55" fmla="val 258935"/>
                <a:gd name="f56" fmla="val 350324"/>
                <a:gd name="f57" fmla="val 376027"/>
                <a:gd name="f58" fmla="val 396018"/>
                <a:gd name="f59" fmla="val 413153"/>
                <a:gd name="f60" fmla="val 426481"/>
                <a:gd name="f61" fmla="val 487407"/>
                <a:gd name="f62" fmla="val 500734"/>
                <a:gd name="f63" fmla="val 517870"/>
                <a:gd name="f64" fmla="val 537861"/>
                <a:gd name="f65" fmla="val 563564"/>
                <a:gd name="f66" fmla="val 654953"/>
                <a:gd name="f67" fmla="val 680656"/>
                <a:gd name="f68" fmla="val 700647"/>
                <a:gd name="f69" fmla="val 717783"/>
                <a:gd name="f70" fmla="val 731110"/>
                <a:gd name="f71" fmla="+- 0 0 -90"/>
                <a:gd name="f72" fmla="*/ f3 1 112128"/>
                <a:gd name="f73" fmla="*/ f4 1 761572"/>
                <a:gd name="f74" fmla="+- f7 0 f5"/>
                <a:gd name="f75" fmla="+- f6 0 f5"/>
                <a:gd name="f76" fmla="*/ f71 f0 1"/>
                <a:gd name="f77" fmla="*/ f75 1 112128"/>
                <a:gd name="f78" fmla="*/ f74 1 761572"/>
                <a:gd name="f79" fmla="*/ 79820 f75 1"/>
                <a:gd name="f80" fmla="*/ 761573 f74 1"/>
                <a:gd name="f81" fmla="*/ 0 f75 1"/>
                <a:gd name="f82" fmla="*/ 19005 f75 1"/>
                <a:gd name="f83" fmla="*/ 670184 f74 1"/>
                <a:gd name="f84" fmla="*/ 32308 f75 1"/>
                <a:gd name="f85" fmla="*/ 609258 f74 1"/>
                <a:gd name="f86" fmla="*/ 548333 f74 1"/>
                <a:gd name="f87" fmla="*/ 456944 f74 1"/>
                <a:gd name="f88" fmla="*/ 365555 f74 1"/>
                <a:gd name="f89" fmla="*/ 304629 f74 1"/>
                <a:gd name="f90" fmla="*/ 243703 f74 1"/>
                <a:gd name="f91" fmla="*/ 152315 f74 1"/>
                <a:gd name="f92" fmla="*/ 60926 f74 1"/>
                <a:gd name="f93" fmla="*/ 0 f74 1"/>
                <a:gd name="f94" fmla="*/ 112128 f75 1"/>
                <a:gd name="f95" fmla="*/ 93123 f75 1"/>
                <a:gd name="f96" fmla="*/ 91389 f74 1"/>
                <a:gd name="f97" fmla="*/ 213240 f74 1"/>
                <a:gd name="f98" fmla="*/ 396018 f74 1"/>
                <a:gd name="f99" fmla="*/ 517870 f74 1"/>
                <a:gd name="f100" fmla="*/ 700647 f74 1"/>
                <a:gd name="f101" fmla="*/ f76 1 f2"/>
                <a:gd name="f102" fmla="*/ f79 1 112128"/>
                <a:gd name="f103" fmla="*/ f80 1 761572"/>
                <a:gd name="f104" fmla="*/ f81 1 112128"/>
                <a:gd name="f105" fmla="*/ f82 1 112128"/>
                <a:gd name="f106" fmla="*/ f83 1 761572"/>
                <a:gd name="f107" fmla="*/ f84 1 112128"/>
                <a:gd name="f108" fmla="*/ f85 1 761572"/>
                <a:gd name="f109" fmla="*/ f86 1 761572"/>
                <a:gd name="f110" fmla="*/ f87 1 761572"/>
                <a:gd name="f111" fmla="*/ f88 1 761572"/>
                <a:gd name="f112" fmla="*/ f89 1 761572"/>
                <a:gd name="f113" fmla="*/ f90 1 761572"/>
                <a:gd name="f114" fmla="*/ f91 1 761572"/>
                <a:gd name="f115" fmla="*/ f92 1 761572"/>
                <a:gd name="f116" fmla="*/ f93 1 761572"/>
                <a:gd name="f117" fmla="*/ f94 1 112128"/>
                <a:gd name="f118" fmla="*/ f95 1 112128"/>
                <a:gd name="f119" fmla="*/ f96 1 761572"/>
                <a:gd name="f120" fmla="*/ f97 1 761572"/>
                <a:gd name="f121" fmla="*/ f98 1 761572"/>
                <a:gd name="f122" fmla="*/ f99 1 761572"/>
                <a:gd name="f123" fmla="*/ f100 1 761572"/>
                <a:gd name="f124" fmla="*/ f5 1 f77"/>
                <a:gd name="f125" fmla="*/ f6 1 f77"/>
                <a:gd name="f126" fmla="*/ f5 1 f78"/>
                <a:gd name="f127" fmla="*/ f7 1 f78"/>
                <a:gd name="f128" fmla="+- f101 0 f1"/>
                <a:gd name="f129" fmla="*/ f102 1 f77"/>
                <a:gd name="f130" fmla="*/ f103 1 f78"/>
                <a:gd name="f131" fmla="*/ f104 1 f77"/>
                <a:gd name="f132" fmla="*/ f105 1 f77"/>
                <a:gd name="f133" fmla="*/ f106 1 f78"/>
                <a:gd name="f134" fmla="*/ f107 1 f77"/>
                <a:gd name="f135" fmla="*/ f108 1 f78"/>
                <a:gd name="f136" fmla="*/ f109 1 f78"/>
                <a:gd name="f137" fmla="*/ f110 1 f78"/>
                <a:gd name="f138" fmla="*/ f111 1 f78"/>
                <a:gd name="f139" fmla="*/ f112 1 f78"/>
                <a:gd name="f140" fmla="*/ f113 1 f78"/>
                <a:gd name="f141" fmla="*/ f114 1 f78"/>
                <a:gd name="f142" fmla="*/ f115 1 f78"/>
                <a:gd name="f143" fmla="*/ f116 1 f78"/>
                <a:gd name="f144" fmla="*/ f117 1 f77"/>
                <a:gd name="f145" fmla="*/ f118 1 f77"/>
                <a:gd name="f146" fmla="*/ f119 1 f78"/>
                <a:gd name="f147" fmla="*/ f120 1 f78"/>
                <a:gd name="f148" fmla="*/ f121 1 f78"/>
                <a:gd name="f149" fmla="*/ f122 1 f78"/>
                <a:gd name="f150" fmla="*/ f123 1 f78"/>
                <a:gd name="f151" fmla="*/ f124 f72 1"/>
                <a:gd name="f152" fmla="*/ f125 f72 1"/>
                <a:gd name="f153" fmla="*/ f127 f73 1"/>
                <a:gd name="f154" fmla="*/ f126 f73 1"/>
                <a:gd name="f155" fmla="*/ f129 f72 1"/>
                <a:gd name="f156" fmla="*/ f130 f73 1"/>
                <a:gd name="f157" fmla="*/ f131 f72 1"/>
                <a:gd name="f158" fmla="*/ f132 f72 1"/>
                <a:gd name="f159" fmla="*/ f133 f73 1"/>
                <a:gd name="f160" fmla="*/ f134 f72 1"/>
                <a:gd name="f161" fmla="*/ f135 f73 1"/>
                <a:gd name="f162" fmla="*/ f136 f73 1"/>
                <a:gd name="f163" fmla="*/ f137 f73 1"/>
                <a:gd name="f164" fmla="*/ f138 f73 1"/>
                <a:gd name="f165" fmla="*/ f139 f73 1"/>
                <a:gd name="f166" fmla="*/ f140 f73 1"/>
                <a:gd name="f167" fmla="*/ f141 f73 1"/>
                <a:gd name="f168" fmla="*/ f142 f73 1"/>
                <a:gd name="f169" fmla="*/ f143 f73 1"/>
                <a:gd name="f170" fmla="*/ f144 f72 1"/>
                <a:gd name="f171" fmla="*/ f145 f72 1"/>
                <a:gd name="f172" fmla="*/ f146 f73 1"/>
                <a:gd name="f173" fmla="*/ f147 f73 1"/>
                <a:gd name="f174" fmla="*/ f148 f73 1"/>
                <a:gd name="f175" fmla="*/ f149 f73 1"/>
                <a:gd name="f176" fmla="*/ f150 f73 1"/>
              </a:gdLst>
              <a:ahLst/>
              <a:cxnLst>
                <a:cxn ang="3cd4">
                  <a:pos x="hc" y="t"/>
                </a:cxn>
                <a:cxn ang="0">
                  <a:pos x="r" y="vc"/>
                </a:cxn>
                <a:cxn ang="cd4">
                  <a:pos x="hc" y="b"/>
                </a:cxn>
                <a:cxn ang="cd2">
                  <a:pos x="l" y="vc"/>
                </a:cxn>
                <a:cxn ang="f128">
                  <a:pos x="f155" y="f156"/>
                </a:cxn>
                <a:cxn ang="f128">
                  <a:pos x="f157" y="f156"/>
                </a:cxn>
                <a:cxn ang="f128">
                  <a:pos x="f158" y="f159"/>
                </a:cxn>
                <a:cxn ang="f128">
                  <a:pos x="f160" y="f161"/>
                </a:cxn>
                <a:cxn ang="f128">
                  <a:pos x="f158" y="f162"/>
                </a:cxn>
                <a:cxn ang="f128">
                  <a:pos x="f157" y="f163"/>
                </a:cxn>
                <a:cxn ang="f128">
                  <a:pos x="f158" y="f164"/>
                </a:cxn>
                <a:cxn ang="f128">
                  <a:pos x="f160" y="f165"/>
                </a:cxn>
                <a:cxn ang="f128">
                  <a:pos x="f158" y="f166"/>
                </a:cxn>
                <a:cxn ang="f128">
                  <a:pos x="f157" y="f167"/>
                </a:cxn>
                <a:cxn ang="f128">
                  <a:pos x="f158" y="f168"/>
                </a:cxn>
                <a:cxn ang="f128">
                  <a:pos x="f160" y="f169"/>
                </a:cxn>
                <a:cxn ang="f128">
                  <a:pos x="f170" y="f169"/>
                </a:cxn>
                <a:cxn ang="f128">
                  <a:pos x="f171" y="f172"/>
                </a:cxn>
                <a:cxn ang="f128">
                  <a:pos x="f155" y="f167"/>
                </a:cxn>
                <a:cxn ang="f128">
                  <a:pos x="f171" y="f173"/>
                </a:cxn>
                <a:cxn ang="f128">
                  <a:pos x="f170" y="f165"/>
                </a:cxn>
                <a:cxn ang="f128">
                  <a:pos x="f171" y="f174"/>
                </a:cxn>
                <a:cxn ang="f128">
                  <a:pos x="f155" y="f163"/>
                </a:cxn>
                <a:cxn ang="f128">
                  <a:pos x="f171" y="f175"/>
                </a:cxn>
                <a:cxn ang="f128">
                  <a:pos x="f170" y="f161"/>
                </a:cxn>
                <a:cxn ang="f128">
                  <a:pos x="f171" y="f176"/>
                </a:cxn>
                <a:cxn ang="f128">
                  <a:pos x="f155" y="f156"/>
                </a:cxn>
              </a:cxnLst>
              <a:rect l="f151" t="f154" r="f152" b="f153"/>
              <a:pathLst>
                <a:path w="112128"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6" y="f5"/>
                  </a:lnTo>
                  <a:cubicBezTo>
                    <a:pt x="f6" y="f43"/>
                    <a:pt x="f44" y="f45"/>
                    <a:pt x="f46" y="f47"/>
                  </a:cubicBezTo>
                  <a:cubicBezTo>
                    <a:pt x="f48" y="f49"/>
                    <a:pt x="f8" y="f50"/>
                    <a:pt x="f8" y="f37"/>
                  </a:cubicBezTo>
                  <a:cubicBezTo>
                    <a:pt x="f8" y="f51"/>
                    <a:pt x="f48" y="f52"/>
                    <a:pt x="f46" y="f53"/>
                  </a:cubicBezTo>
                  <a:cubicBezTo>
                    <a:pt x="f44" y="f54"/>
                    <a:pt x="f6" y="f55"/>
                    <a:pt x="f6" y="f31"/>
                  </a:cubicBezTo>
                  <a:cubicBezTo>
                    <a:pt x="f6" y="f56"/>
                    <a:pt x="f44" y="f57"/>
                    <a:pt x="f46" y="f58"/>
                  </a:cubicBezTo>
                  <a:cubicBezTo>
                    <a:pt x="f48" y="f59"/>
                    <a:pt x="f8" y="f60"/>
                    <a:pt x="f8" y="f25"/>
                  </a:cubicBezTo>
                  <a:cubicBezTo>
                    <a:pt x="f8" y="f61"/>
                    <a:pt x="f48" y="f62"/>
                    <a:pt x="f46" y="f63"/>
                  </a:cubicBezTo>
                  <a:cubicBezTo>
                    <a:pt x="f44" y="f64"/>
                    <a:pt x="f6" y="f65"/>
                    <a:pt x="f6" y="f19"/>
                  </a:cubicBezTo>
                  <a:cubicBezTo>
                    <a:pt x="f6" y="f66"/>
                    <a:pt x="f44" y="f67"/>
                    <a:pt x="f46" y="f68"/>
                  </a:cubicBezTo>
                  <a:cubicBezTo>
                    <a:pt x="f48" y="f69"/>
                    <a:pt x="f8" y="f70"/>
                    <a:pt x="f8" y="f9"/>
                  </a:cubicBez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6" name="Freeform 11">
              <a:extLst>
                <a:ext uri="{FF2B5EF4-FFF2-40B4-BE49-F238E27FC236}">
                  <a16:creationId xmlns:a16="http://schemas.microsoft.com/office/drawing/2014/main" id="{B973C13F-7096-CE87-96C2-F96C48F29E37}"/>
                </a:ext>
              </a:extLst>
            </p:cNvPr>
            <p:cNvSpPr/>
            <p:nvPr/>
          </p:nvSpPr>
          <p:spPr>
            <a:xfrm>
              <a:off x="10806571" y="-181965"/>
              <a:ext cx="518062" cy="519004"/>
            </a:xfrm>
            <a:custGeom>
              <a:avLst/>
              <a:gdLst>
                <a:gd name="f0" fmla="val 10800000"/>
                <a:gd name="f1" fmla="val 5400000"/>
                <a:gd name="f2" fmla="val 180"/>
                <a:gd name="f3" fmla="val w"/>
                <a:gd name="f4" fmla="val h"/>
                <a:gd name="f5" fmla="val 0"/>
                <a:gd name="f6" fmla="val 250862"/>
                <a:gd name="f7" fmla="val 251319"/>
                <a:gd name="f8" fmla="val 250863"/>
                <a:gd name="f9" fmla="val 125660"/>
                <a:gd name="f10" fmla="val 195059"/>
                <a:gd name="f11" fmla="val 194705"/>
                <a:gd name="f12" fmla="val 125431"/>
                <a:gd name="f13" fmla="val 56158"/>
                <a:gd name="f14" fmla="val 56260"/>
                <a:gd name="f15" fmla="+- 0 0 -90"/>
                <a:gd name="f16" fmla="*/ f3 1 250862"/>
                <a:gd name="f17" fmla="*/ f4 1 251319"/>
                <a:gd name="f18" fmla="+- f7 0 f5"/>
                <a:gd name="f19" fmla="+- f6 0 f5"/>
                <a:gd name="f20" fmla="*/ f15 f0 1"/>
                <a:gd name="f21" fmla="*/ f19 1 250862"/>
                <a:gd name="f22" fmla="*/ f18 1 251319"/>
                <a:gd name="f23" fmla="*/ 250863 f19 1"/>
                <a:gd name="f24" fmla="*/ 125660 f18 1"/>
                <a:gd name="f25" fmla="*/ 125431 f19 1"/>
                <a:gd name="f26" fmla="*/ 251319 f18 1"/>
                <a:gd name="f27" fmla="*/ 0 f19 1"/>
                <a:gd name="f28" fmla="*/ 0 f18 1"/>
                <a:gd name="f29" fmla="*/ f20 1 f2"/>
                <a:gd name="f30" fmla="*/ f23 1 250862"/>
                <a:gd name="f31" fmla="*/ f24 1 251319"/>
                <a:gd name="f32" fmla="*/ f25 1 250862"/>
                <a:gd name="f33" fmla="*/ f26 1 251319"/>
                <a:gd name="f34" fmla="*/ f27 1 250862"/>
                <a:gd name="f35" fmla="*/ f28 1 251319"/>
                <a:gd name="f36" fmla="*/ f5 1 f21"/>
                <a:gd name="f37" fmla="*/ f6 1 f21"/>
                <a:gd name="f38" fmla="*/ f5 1 f22"/>
                <a:gd name="f39" fmla="*/ f7 1 f22"/>
                <a:gd name="f40" fmla="+- f29 0 f1"/>
                <a:gd name="f41" fmla="*/ f30 1 f21"/>
                <a:gd name="f42" fmla="*/ f31 1 f22"/>
                <a:gd name="f43" fmla="*/ f32 1 f21"/>
                <a:gd name="f44" fmla="*/ f33 1 f22"/>
                <a:gd name="f45" fmla="*/ f34 1 f21"/>
                <a:gd name="f46" fmla="*/ f35 1 f22"/>
                <a:gd name="f47" fmla="*/ f36 f16 1"/>
                <a:gd name="f48" fmla="*/ f37 f16 1"/>
                <a:gd name="f49" fmla="*/ f39 f17 1"/>
                <a:gd name="f50" fmla="*/ f38 f17 1"/>
                <a:gd name="f51" fmla="*/ f41 f16 1"/>
                <a:gd name="f52" fmla="*/ f42 f17 1"/>
                <a:gd name="f53" fmla="*/ f43 f16 1"/>
                <a:gd name="f54" fmla="*/ f44 f17 1"/>
                <a:gd name="f55" fmla="*/ f45 f16 1"/>
                <a:gd name="f56" fmla="*/ f46 f17 1"/>
              </a:gdLst>
              <a:ahLst/>
              <a:cxnLst>
                <a:cxn ang="3cd4">
                  <a:pos x="hc" y="t"/>
                </a:cxn>
                <a:cxn ang="0">
                  <a:pos x="r" y="vc"/>
                </a:cxn>
                <a:cxn ang="cd4">
                  <a:pos x="hc" y="b"/>
                </a:cxn>
                <a:cxn ang="cd2">
                  <a:pos x="l" y="vc"/>
                </a:cxn>
                <a:cxn ang="f40">
                  <a:pos x="f51" y="f52"/>
                </a:cxn>
                <a:cxn ang="f40">
                  <a:pos x="f53" y="f54"/>
                </a:cxn>
                <a:cxn ang="f40">
                  <a:pos x="f55" y="f52"/>
                </a:cxn>
                <a:cxn ang="f40">
                  <a:pos x="f53" y="f56"/>
                </a:cxn>
                <a:cxn ang="f40">
                  <a:pos x="f51" y="f52"/>
                </a:cxn>
              </a:cxnLst>
              <a:rect l="f47" t="f50" r="f48" b="f49"/>
              <a:pathLst>
                <a:path w="250862" h="251319">
                  <a:moveTo>
                    <a:pt x="f8" y="f9"/>
                  </a:moveTo>
                  <a:cubicBezTo>
                    <a:pt x="f8" y="f10"/>
                    <a:pt x="f11" y="f7"/>
                    <a:pt x="f12" y="f7"/>
                  </a:cubicBezTo>
                  <a:cubicBezTo>
                    <a:pt x="f13" y="f7"/>
                    <a:pt x="f5" y="f10"/>
                    <a:pt x="f5" y="f9"/>
                  </a:cubicBezTo>
                  <a:cubicBezTo>
                    <a:pt x="f5" y="f14"/>
                    <a:pt x="f13" y="f5"/>
                    <a:pt x="f12" y="f5"/>
                  </a:cubicBezTo>
                  <a:cubicBezTo>
                    <a:pt x="f11" y="f5"/>
                    <a:pt x="f8" y="f14"/>
                    <a:pt x="f8" y="f9"/>
                  </a:cubicBez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spTree>
    <p:extLst>
      <p:ext uri="{BB962C8B-B14F-4D97-AF65-F5344CB8AC3E}">
        <p14:creationId xmlns:p14="http://schemas.microsoft.com/office/powerpoint/2010/main" val="1763006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C7B4049-D073-1E78-86C2-DCE397807C9C}"/>
              </a:ext>
            </a:extLst>
          </p:cNvPr>
          <p:cNvSpPr txBox="1">
            <a:spLocks noGrp="1"/>
          </p:cNvSpPr>
          <p:nvPr>
            <p:ph type="body" sz="quarter" idx="4294967295"/>
          </p:nvPr>
        </p:nvSpPr>
        <p:spPr>
          <a:xfrm>
            <a:off x="607554" y="587575"/>
            <a:ext cx="5881768" cy="992654"/>
          </a:xfrm>
        </p:spPr>
        <p:txBody>
          <a:bodyPr vert="horz" wrap="square" lIns="91440" tIns="45720" rIns="91440" bIns="45720" anchor="t" anchorCtr="0" compatLnSpc="1">
            <a:normAutofit/>
          </a:bodyPr>
          <a:lstStyle/>
          <a:p>
            <a:pPr marL="0" lvl="0" indent="0">
              <a:buNone/>
            </a:pPr>
            <a:r>
              <a:rPr lang="en-US" sz="3600" b="1" dirty="0">
                <a:solidFill>
                  <a:srgbClr val="F26F46"/>
                </a:solidFill>
                <a:latin typeface="Calibri" panose="020F0502020204030204" pitchFamily="34" charset="0"/>
                <a:ea typeface="Calibri" panose="020F0502020204030204" pitchFamily="34" charset="0"/>
                <a:cs typeface="Calibri" panose="020F0502020204030204" pitchFamily="34" charset="0"/>
              </a:rPr>
              <a:t>MADTURISME</a:t>
            </a:r>
          </a:p>
        </p:txBody>
      </p:sp>
      <p:sp>
        <p:nvSpPr>
          <p:cNvPr id="3" name="Text Placeholder 2">
            <a:extLst>
              <a:ext uri="{FF2B5EF4-FFF2-40B4-BE49-F238E27FC236}">
                <a16:creationId xmlns:a16="http://schemas.microsoft.com/office/drawing/2014/main" id="{4F5536C5-8DE8-0ABE-04BD-0725D976932F}"/>
              </a:ext>
            </a:extLst>
          </p:cNvPr>
          <p:cNvSpPr txBox="1">
            <a:spLocks noGrp="1"/>
          </p:cNvSpPr>
          <p:nvPr>
            <p:ph type="body" sz="quarter" idx="4294967295"/>
          </p:nvPr>
        </p:nvSpPr>
        <p:spPr>
          <a:xfrm>
            <a:off x="395117" y="1490947"/>
            <a:ext cx="5881759" cy="4102940"/>
          </a:xfrm>
        </p:spPr>
        <p:txBody>
          <a:bodyPr vert="horz" wrap="square" lIns="91440" tIns="45720" rIns="91440" bIns="45720" anchor="t" anchorCtr="0" compatLnSpc="1">
            <a:noAutofit/>
          </a:bodyPr>
          <a:lstStyle/>
          <a:p>
            <a:pPr lvl="0" indent="0">
              <a:spcBef>
                <a:spcPts val="0"/>
              </a:spcBef>
              <a:spcAft>
                <a:spcPts val="600"/>
              </a:spcAft>
              <a:buNone/>
            </a:pPr>
            <a:r>
              <a:rPr lang="en-US" sz="2400" dirty="0">
                <a:solidFill>
                  <a:srgbClr val="292668"/>
                </a:solidFill>
                <a:highlight>
                  <a:srgbClr val="FFFFFF"/>
                </a:highlight>
                <a:latin typeface="Calibri" panose="020F0502020204030204" pitchFamily="34" charset="0"/>
                <a:ea typeface="Calibri" panose="020F0502020204030204" pitchFamily="34" charset="0"/>
                <a:cs typeface="Calibri" panose="020F0502020204030204" pitchFamily="34" charset="0"/>
              </a:rPr>
              <a:t>Madturisme, eller </a:t>
            </a:r>
            <a:r>
              <a:rPr lang="en-US" sz="2400" u="sng" dirty="0">
                <a:solidFill>
                  <a:srgbClr val="292668"/>
                </a:solidFill>
                <a:highlight>
                  <a:srgbClr val="FFFFFF"/>
                </a:highligh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kulinarisk turisme</a:t>
            </a:r>
            <a:r>
              <a:rPr lang="en-US" sz="2400" dirty="0">
                <a:solidFill>
                  <a:srgbClr val="292668"/>
                </a:solidFill>
                <a:highlight>
                  <a:srgbClr val="FFFFFF"/>
                </a:highlight>
                <a:latin typeface="Calibri" panose="020F0502020204030204" pitchFamily="34" charset="0"/>
                <a:ea typeface="Calibri" panose="020F0502020204030204" pitchFamily="34" charset="0"/>
                <a:cs typeface="Calibri" panose="020F0502020204030204" pitchFamily="34" charset="0"/>
              </a:rPr>
              <a:t>, er </a:t>
            </a:r>
            <a:r>
              <a:rPr lang="en-US" sz="2400" dirty="0">
                <a:solidFill>
                  <a:srgbClr val="292668"/>
                </a:solidFill>
                <a:latin typeface="Calibri" panose="020F0502020204030204" pitchFamily="34" charset="0"/>
                <a:ea typeface="Calibri" panose="020F0502020204030204" pitchFamily="34" charset="0"/>
                <a:cs typeface="Calibri" panose="020F0502020204030204" pitchFamily="34" charset="0"/>
              </a:rPr>
              <a:t>at rejse for at opleve en destinations autentiske mad og drikke, med fokus på lokale </a:t>
            </a:r>
            <a:r>
              <a:rPr lang="en-US" sz="2400" dirty="0" err="1">
                <a:solidFill>
                  <a:srgbClr val="292668"/>
                </a:solidFill>
                <a:latin typeface="Calibri" panose="020F0502020204030204" pitchFamily="34" charset="0"/>
                <a:ea typeface="Calibri" panose="020F0502020204030204" pitchFamily="34" charset="0"/>
                <a:cs typeface="Calibri" panose="020F0502020204030204" pitchFamily="34" charset="0"/>
              </a:rPr>
              <a:t>smagsoplevelser</a:t>
            </a:r>
            <a:r>
              <a:rPr lang="en-US" sz="2400" dirty="0">
                <a:solidFill>
                  <a:srgbClr val="292668"/>
                </a:solidFill>
                <a:latin typeface="Calibri" panose="020F0502020204030204" pitchFamily="34" charset="0"/>
                <a:ea typeface="Calibri" panose="020F0502020204030204" pitchFamily="34" charset="0"/>
                <a:cs typeface="Calibri" panose="020F0502020204030204" pitchFamily="34" charset="0"/>
              </a:rPr>
              <a:t>, traditioner og kultur gennem aktiviteter som madrundvisninger, madlavningskurser, markedsbesøg, festivaler og gårdbesøg</a:t>
            </a:r>
            <a:r>
              <a:rPr lang="en-US" sz="2400" dirty="0">
                <a:solidFill>
                  <a:srgbClr val="292668"/>
                </a:solidFill>
                <a:highlight>
                  <a:srgbClr val="FFFFFF"/>
                </a:highlight>
                <a:latin typeface="Calibri" panose="020F0502020204030204" pitchFamily="34" charset="0"/>
                <a:ea typeface="Calibri" panose="020F0502020204030204" pitchFamily="34" charset="0"/>
                <a:cs typeface="Calibri" panose="020F0502020204030204" pitchFamily="34" charset="0"/>
              </a:rPr>
              <a:t>, med det formål at opleve et steds unikke identitet ud over blot at spise, og ofte støtte den lokale økonomi. Det spænder fra eksklusive restauranter til gadekøkken, </a:t>
            </a:r>
            <a:r>
              <a:rPr lang="en-US" sz="2400" dirty="0" err="1">
                <a:solidFill>
                  <a:srgbClr val="292668"/>
                </a:solidFill>
                <a:highlight>
                  <a:srgbClr val="FFFFFF"/>
                </a:highlight>
                <a:latin typeface="Calibri" panose="020F0502020204030204" pitchFamily="34" charset="0"/>
                <a:ea typeface="Calibri" panose="020F0502020204030204" pitchFamily="34" charset="0"/>
                <a:cs typeface="Calibri" panose="020F0502020204030204" pitchFamily="34" charset="0"/>
              </a:rPr>
              <a:t>hvor der lægges vægt på </a:t>
            </a:r>
            <a:r>
              <a:rPr lang="en-US" sz="2400" dirty="0">
                <a:solidFill>
                  <a:srgbClr val="292668"/>
                </a:solidFill>
                <a:highlight>
                  <a:srgbClr val="FFFFFF"/>
                </a:highlight>
                <a:latin typeface="Calibri" panose="020F0502020204030204" pitchFamily="34" charset="0"/>
                <a:ea typeface="Calibri" panose="020F0502020204030204" pitchFamily="34" charset="0"/>
                <a:cs typeface="Calibri" panose="020F0502020204030204" pitchFamily="34" charset="0"/>
              </a:rPr>
              <a:t>historien og oprindelsen bag maden, og der er en stigende interesse for landbrugsoplevelser som at malke køer eller plukke grøntsager. </a:t>
            </a:r>
            <a:endParaRPr lang="en-US" sz="2400" dirty="0">
              <a:solidFill>
                <a:srgbClr val="292668"/>
              </a:solidFill>
              <a:latin typeface="Calibri" panose="020F0502020204030204" pitchFamily="34" charset="0"/>
              <a:ea typeface="Calibri" panose="020F0502020204030204" pitchFamily="34" charset="0"/>
              <a:cs typeface="Calibri" panose="020F0502020204030204" pitchFamily="34" charset="0"/>
            </a:endParaRPr>
          </a:p>
        </p:txBody>
      </p:sp>
      <p:pic>
        <p:nvPicPr>
          <p:cNvPr id="5" name="Picture 4" descr="Close-up of hand holding ice cream cone">
            <a:extLst>
              <a:ext uri="{FF2B5EF4-FFF2-40B4-BE49-F238E27FC236}">
                <a16:creationId xmlns:a16="http://schemas.microsoft.com/office/drawing/2014/main" id="{0D1AE2B5-BB41-6C5D-C2D4-A95E8A91B61A}"/>
              </a:ext>
            </a:extLst>
          </p:cNvPr>
          <p:cNvPicPr>
            <a:picLocks noChangeAspect="1"/>
          </p:cNvPicPr>
          <p:nvPr/>
        </p:nvPicPr>
        <p:blipFill>
          <a:blip r:embed="rId3" cstate="email">
            <a:extLst>
              <a:ext uri="{28A0092B-C50C-407E-A947-70E740481C1C}">
                <a14:useLocalDpi xmlns:a14="http://schemas.microsoft.com/office/drawing/2010/main"/>
              </a:ext>
            </a:extLst>
          </a:blip>
          <a:srcRect b="-3"/>
          <a:stretch>
            <a:fillRect/>
          </a:stretch>
        </p:blipFill>
        <p:spPr>
          <a:xfrm>
            <a:off x="7735037" y="1373922"/>
            <a:ext cx="2444127" cy="433699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name="Slide4233">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02BED2D-43B9-5831-7100-6EF211ED86DE}"/>
              </a:ext>
            </a:extLst>
          </p:cNvPr>
          <p:cNvSpPr txBox="1">
            <a:spLocks noGrp="1"/>
          </p:cNvSpPr>
          <p:nvPr>
            <p:ph type="body" sz="quarter" idx="4294967295"/>
          </p:nvPr>
        </p:nvSpPr>
        <p:spPr>
          <a:xfrm>
            <a:off x="904853" y="826891"/>
            <a:ext cx="10052950" cy="803657"/>
          </a:xfrm>
          <a:prstGeom prst="rect">
            <a:avLst/>
          </a:prstGeom>
          <a:noFill/>
          <a:ln>
            <a:noFill/>
          </a:ln>
        </p:spPr>
        <p:txBody>
          <a:bodyPr vert="horz" wrap="square" lIns="91440" tIns="45720" rIns="91440" bIns="45720" anchor="t" anchorCtr="0" compatLnSpc="1">
            <a:noAutofit/>
          </a:bodyPr>
          <a:lstStyle/>
          <a:p>
            <a:pPr marL="0" lvl="0" indent="0">
              <a:buNone/>
            </a:pPr>
            <a:r>
              <a:rPr lang="en-US" sz="3600" b="1">
                <a:solidFill>
                  <a:srgbClr val="F26650"/>
                </a:solidFill>
                <a:latin typeface="Calibri"/>
                <a:ea typeface="Calibri"/>
                <a:cs typeface="Calibri"/>
              </a:rPr>
              <a:t>MADTURISME – VIGTIGE ASPEKTER</a:t>
            </a:r>
            <a:endParaRPr lang="en-US" sz="3600" b="1">
              <a:solidFill>
                <a:srgbClr val="F26650"/>
              </a:solidFill>
              <a:latin typeface="Calibri"/>
            </a:endParaRPr>
          </a:p>
        </p:txBody>
      </p:sp>
      <p:sp>
        <p:nvSpPr>
          <p:cNvPr id="3" name="Text Placeholder 2">
            <a:extLst>
              <a:ext uri="{FF2B5EF4-FFF2-40B4-BE49-F238E27FC236}">
                <a16:creationId xmlns:a16="http://schemas.microsoft.com/office/drawing/2014/main" id="{465AB548-26D3-1C8B-E0FD-F133908F9037}"/>
              </a:ext>
            </a:extLst>
          </p:cNvPr>
          <p:cNvSpPr txBox="1">
            <a:spLocks noGrp="1"/>
          </p:cNvSpPr>
          <p:nvPr>
            <p:ph type="body" sz="quarter" idx="4294967295"/>
          </p:nvPr>
        </p:nvSpPr>
        <p:spPr>
          <a:xfrm>
            <a:off x="904853" y="1743075"/>
            <a:ext cx="5524522" cy="4250332"/>
          </a:xfrm>
          <a:prstGeom prst="rect">
            <a:avLst/>
          </a:prstGeom>
          <a:noFill/>
          <a:ln>
            <a:noFill/>
          </a:ln>
        </p:spPr>
        <p:txBody>
          <a:bodyPr vert="horz" wrap="square" lIns="91440" tIns="45720" rIns="91440" bIns="45720" anchor="t" anchorCtr="0" compatLnSpc="1">
            <a:noAutofit/>
          </a:bodyPr>
          <a:lstStyle/>
          <a:p>
            <a:pPr marL="285750" lvl="0" indent="-285750">
              <a:lnSpc>
                <a:spcPts val="2480"/>
              </a:lnSpc>
              <a:spcBef>
                <a:spcPts val="0"/>
              </a:spcBef>
              <a:spcAft>
                <a:spcPts val="600"/>
              </a:spcAft>
              <a:buSzPct val="100000"/>
              <a:buFont typeface="Arial"/>
            </a:pPr>
            <a:r>
              <a:rPr lang="en-US" sz="2400" b="1" dirty="0">
                <a:solidFill>
                  <a:srgbClr val="002060"/>
                </a:solidFill>
                <a:highlight>
                  <a:srgbClr val="FFFFFF"/>
                </a:highlight>
                <a:latin typeface="Calibri"/>
                <a:ea typeface="Calibri"/>
                <a:cs typeface="Calibri"/>
              </a:rPr>
              <a:t>Oplevelsesbaseret: </a:t>
            </a:r>
            <a:r>
              <a:rPr lang="en-US" sz="2400" dirty="0">
                <a:solidFill>
                  <a:srgbClr val="002060"/>
                </a:solidFill>
                <a:highlight>
                  <a:srgbClr val="FFFFFF"/>
                </a:highlight>
                <a:latin typeface="Calibri"/>
                <a:ea typeface="Calibri"/>
                <a:cs typeface="Calibri"/>
              </a:rPr>
              <a:t>Det handler om at engagere sig i et steds kultur gennem smag, duft og tradition, ikke blot forbrug.</a:t>
            </a:r>
            <a:endParaRPr lang="en-US" sz="2400" dirty="0">
              <a:solidFill>
                <a:srgbClr val="002060"/>
              </a:solidFill>
              <a:latin typeface="Calibri"/>
              <a:ea typeface="Calibri"/>
              <a:cs typeface="Calibri"/>
            </a:endParaRPr>
          </a:p>
          <a:p>
            <a:pPr marL="285750" lvl="0" indent="-285750">
              <a:lnSpc>
                <a:spcPts val="2480"/>
              </a:lnSpc>
              <a:spcBef>
                <a:spcPts val="0"/>
              </a:spcBef>
              <a:spcAft>
                <a:spcPts val="600"/>
              </a:spcAft>
              <a:buSzPct val="100000"/>
              <a:buFont typeface="Arial"/>
            </a:pPr>
            <a:r>
              <a:rPr lang="en-US" sz="2400" b="1" dirty="0">
                <a:solidFill>
                  <a:srgbClr val="002060"/>
                </a:solidFill>
                <a:highlight>
                  <a:srgbClr val="FFFFFF"/>
                </a:highlight>
                <a:latin typeface="Calibri"/>
                <a:ea typeface="Calibri"/>
                <a:cs typeface="Calibri"/>
              </a:rPr>
              <a:t>Autenticitet: </a:t>
            </a:r>
            <a:r>
              <a:rPr lang="en-US" sz="2400" dirty="0">
                <a:solidFill>
                  <a:srgbClr val="002060"/>
                </a:solidFill>
                <a:highlight>
                  <a:srgbClr val="FFFFFF"/>
                </a:highlight>
                <a:latin typeface="Calibri"/>
                <a:ea typeface="Calibri"/>
                <a:cs typeface="Calibri"/>
              </a:rPr>
              <a:t>At søge unikke, lokale retter og historier frem for blot kæder.</a:t>
            </a:r>
            <a:endParaRPr lang="en-US" sz="2400" dirty="0">
              <a:solidFill>
                <a:srgbClr val="002060"/>
              </a:solidFill>
              <a:latin typeface="Calibri"/>
              <a:ea typeface="Calibri"/>
              <a:cs typeface="Calibri"/>
            </a:endParaRPr>
          </a:p>
          <a:p>
            <a:pPr marL="285750" lvl="0" indent="-285750">
              <a:lnSpc>
                <a:spcPts val="2480"/>
              </a:lnSpc>
              <a:spcBef>
                <a:spcPts val="0"/>
              </a:spcBef>
              <a:spcAft>
                <a:spcPts val="600"/>
              </a:spcAft>
              <a:buSzPct val="100000"/>
              <a:buFont typeface="Arial"/>
            </a:pPr>
            <a:r>
              <a:rPr lang="en-US" sz="2400" b="1" dirty="0">
                <a:solidFill>
                  <a:srgbClr val="002060"/>
                </a:solidFill>
                <a:highlight>
                  <a:srgbClr val="FFFFFF"/>
                </a:highlight>
                <a:latin typeface="Calibri"/>
                <a:ea typeface="Calibri"/>
                <a:cs typeface="Calibri"/>
              </a:rPr>
              <a:t>Forskellige aktiviteter: </a:t>
            </a:r>
            <a:r>
              <a:rPr lang="en-US" sz="2400" dirty="0">
                <a:solidFill>
                  <a:srgbClr val="002060"/>
                </a:solidFill>
                <a:highlight>
                  <a:srgbClr val="FFFFFF"/>
                </a:highlight>
                <a:latin typeface="Calibri"/>
                <a:ea typeface="Calibri"/>
                <a:cs typeface="Calibri"/>
              </a:rPr>
              <a:t>Omfatter madmarkeder, madlavningsskoler, bryggeribesøg, festivaler og oplevelser fra jord til bord.</a:t>
            </a:r>
            <a:endParaRPr lang="en-US" sz="2400" dirty="0">
              <a:solidFill>
                <a:srgbClr val="002060"/>
              </a:solidFill>
              <a:latin typeface="Calibri"/>
              <a:ea typeface="Calibri"/>
              <a:cs typeface="Calibri"/>
            </a:endParaRPr>
          </a:p>
          <a:p>
            <a:pPr marL="285750" lvl="0" indent="-285750">
              <a:lnSpc>
                <a:spcPts val="2480"/>
              </a:lnSpc>
              <a:spcBef>
                <a:spcPts val="0"/>
              </a:spcBef>
              <a:spcAft>
                <a:spcPts val="600"/>
              </a:spcAft>
              <a:buSzPct val="100000"/>
              <a:buFont typeface="Arial"/>
            </a:pPr>
            <a:r>
              <a:rPr lang="en-US" sz="2400" b="1" dirty="0">
                <a:solidFill>
                  <a:srgbClr val="002060"/>
                </a:solidFill>
                <a:highlight>
                  <a:srgbClr val="FFFFFF"/>
                </a:highlight>
                <a:latin typeface="Calibri"/>
                <a:ea typeface="Calibri"/>
                <a:cs typeface="Calibri"/>
              </a:rPr>
              <a:t>Kulturel forbindelse: </a:t>
            </a:r>
            <a:r>
              <a:rPr lang="en-US" sz="2400" dirty="0">
                <a:solidFill>
                  <a:srgbClr val="002060"/>
                </a:solidFill>
                <a:highlight>
                  <a:srgbClr val="FFFFFF"/>
                </a:highlight>
                <a:latin typeface="Calibri"/>
                <a:ea typeface="Calibri"/>
                <a:cs typeface="Calibri"/>
              </a:rPr>
              <a:t>Mad bliver et middel til at forstå historie, traditioner og det lokale liv. </a:t>
            </a:r>
            <a:endParaRPr lang="en-US" sz="2400" dirty="0">
              <a:solidFill>
                <a:srgbClr val="002060"/>
              </a:solidFill>
              <a:latin typeface="Calibri"/>
              <a:ea typeface="Calibri"/>
              <a:cs typeface="Calibri"/>
            </a:endParaRPr>
          </a:p>
          <a:p>
            <a:pPr lvl="0">
              <a:lnSpc>
                <a:spcPts val="2480"/>
              </a:lnSpc>
              <a:spcBef>
                <a:spcPts val="0"/>
              </a:spcBef>
              <a:spcAft>
                <a:spcPts val="600"/>
              </a:spcAft>
              <a:buNone/>
            </a:pPr>
            <a:endParaRPr lang="en-US" sz="2400" dirty="0">
              <a:solidFill>
                <a:srgbClr val="002060"/>
              </a:solidFill>
              <a:latin typeface="Calibri"/>
              <a:ea typeface="Calibri"/>
              <a:cs typeface="Calibri"/>
            </a:endParaRPr>
          </a:p>
        </p:txBody>
      </p:sp>
      <p:pic>
        <p:nvPicPr>
          <p:cNvPr id="5" name="Picture 4" descr="Fruit stall Hidalgo Market Tijuana Mexico">
            <a:extLst>
              <a:ext uri="{FF2B5EF4-FFF2-40B4-BE49-F238E27FC236}">
                <a16:creationId xmlns:a16="http://schemas.microsoft.com/office/drawing/2014/main" id="{CA8FCA49-658A-340E-C127-DE330E464F12}"/>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6805083" y="1743075"/>
            <a:ext cx="4577291" cy="4762499"/>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name="Slide4234">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F5C02AD-6106-47CE-0033-FCFA20400A00}"/>
              </a:ext>
            </a:extLst>
          </p:cNvPr>
          <p:cNvSpPr txBox="1">
            <a:spLocks noGrp="1"/>
          </p:cNvSpPr>
          <p:nvPr>
            <p:ph type="body" sz="quarter" idx="4294967295"/>
          </p:nvPr>
        </p:nvSpPr>
        <p:spPr>
          <a:xfrm>
            <a:off x="904853" y="826891"/>
            <a:ext cx="10052950" cy="803657"/>
          </a:xfrm>
          <a:prstGeom prst="rect">
            <a:avLst/>
          </a:prstGeom>
          <a:noFill/>
          <a:ln>
            <a:noFill/>
          </a:ln>
        </p:spPr>
        <p:txBody>
          <a:bodyPr vert="horz" wrap="square" lIns="91440" tIns="45720" rIns="91440" bIns="45720" anchor="t" anchorCtr="0" compatLnSpc="1">
            <a:noAutofit/>
          </a:bodyPr>
          <a:lstStyle/>
          <a:p>
            <a:pPr marL="0" lvl="0" indent="0">
              <a:buNone/>
            </a:pPr>
            <a:r>
              <a:rPr lang="en-US" sz="3600" b="1">
                <a:solidFill>
                  <a:srgbClr val="F26650"/>
                </a:solidFill>
                <a:latin typeface="Calibri"/>
                <a:ea typeface="Calibri"/>
                <a:cs typeface="Calibri"/>
              </a:rPr>
              <a:t>MADTURISME – EKSEMPLER PÅ AKTIVITETER</a:t>
            </a:r>
            <a:endParaRPr lang="en-US" sz="3600" b="1">
              <a:solidFill>
                <a:srgbClr val="F26650"/>
              </a:solidFill>
              <a:latin typeface="Calibri"/>
            </a:endParaRPr>
          </a:p>
        </p:txBody>
      </p:sp>
      <p:sp>
        <p:nvSpPr>
          <p:cNvPr id="3" name="Text Placeholder 2">
            <a:extLst>
              <a:ext uri="{FF2B5EF4-FFF2-40B4-BE49-F238E27FC236}">
                <a16:creationId xmlns:a16="http://schemas.microsoft.com/office/drawing/2014/main" id="{B4771A39-7A9D-EC74-BD01-4979A499236B}"/>
              </a:ext>
            </a:extLst>
          </p:cNvPr>
          <p:cNvSpPr txBox="1">
            <a:spLocks noGrp="1"/>
          </p:cNvSpPr>
          <p:nvPr>
            <p:ph type="body" sz="quarter" idx="4294967295"/>
          </p:nvPr>
        </p:nvSpPr>
        <p:spPr>
          <a:xfrm>
            <a:off x="904853" y="1780777"/>
            <a:ext cx="5422056" cy="4250332"/>
          </a:xfrm>
          <a:prstGeom prst="rect">
            <a:avLst/>
          </a:prstGeom>
          <a:noFill/>
          <a:ln>
            <a:noFill/>
          </a:ln>
        </p:spPr>
        <p:txBody>
          <a:bodyPr vert="horz" wrap="square" lIns="91440" tIns="45720" rIns="91440" bIns="45720" anchor="t" anchorCtr="0" compatLnSpc="1">
            <a:noAutofit/>
          </a:bodyPr>
          <a:lstStyle/>
          <a:p>
            <a:pPr lvl="0">
              <a:lnSpc>
                <a:spcPts val="2480"/>
              </a:lnSpc>
              <a:spcBef>
                <a:spcPts val="0"/>
              </a:spcBef>
              <a:spcAft>
                <a:spcPts val="600"/>
              </a:spcAft>
              <a:buSzPct val="100000"/>
              <a:buFont typeface="Arial"/>
            </a:pPr>
            <a:r>
              <a:rPr lang="en-US" sz="2400" b="1" dirty="0">
                <a:solidFill>
                  <a:srgbClr val="002060"/>
                </a:solidFill>
                <a:highlight>
                  <a:srgbClr val="FFFFFF"/>
                </a:highlight>
                <a:latin typeface="Calibri"/>
                <a:ea typeface="Calibri"/>
                <a:cs typeface="Calibri"/>
              </a:rPr>
              <a:t>Smagsprøver: </a:t>
            </a:r>
            <a:r>
              <a:rPr lang="en-US" sz="2400" dirty="0">
                <a:solidFill>
                  <a:srgbClr val="002060"/>
                </a:solidFill>
                <a:highlight>
                  <a:srgbClr val="FFFFFF"/>
                </a:highlight>
                <a:latin typeface="Calibri"/>
                <a:ea typeface="Calibri"/>
                <a:cs typeface="Calibri"/>
              </a:rPr>
              <a:t>Gadekøkken, lokale specialiteter (som </a:t>
            </a:r>
            <a:r>
              <a:rPr lang="en-US" sz="2400" u="sng" dirty="0">
                <a:solidFill>
                  <a:srgbClr val="002060"/>
                </a:solidFill>
                <a:highlight>
                  <a:srgbClr val="FFFFFF"/>
                </a:highlight>
                <a:latin typeface="Calibri"/>
                <a:ea typeface="Calibri"/>
                <a:cs typeface="Calibri"/>
                <a:hlinkClick r:id="rId2">
                  <a:extLst>
                    <a:ext uri="{A12FA001-AC4F-418D-AE19-62706E023703}">
                      <ahyp:hlinkClr xmlns:ahyp="http://schemas.microsoft.com/office/drawing/2018/hyperlinkcolor" val="tx"/>
                    </a:ext>
                  </a:extLst>
                </a:hlinkClick>
              </a:rPr>
              <a:t>bunny chow </a:t>
            </a:r>
            <a:r>
              <a:rPr lang="en-US" sz="2400" dirty="0">
                <a:solidFill>
                  <a:srgbClr val="002060"/>
                </a:solidFill>
                <a:highlight>
                  <a:srgbClr val="FFFFFF"/>
                </a:highlight>
                <a:latin typeface="Calibri"/>
                <a:ea typeface="Calibri"/>
                <a:cs typeface="Calibri"/>
              </a:rPr>
              <a:t>i Durban).</a:t>
            </a:r>
            <a:endParaRPr lang="en-US" sz="2400" dirty="0">
              <a:solidFill>
                <a:srgbClr val="002060"/>
              </a:solidFill>
              <a:latin typeface="Calibri"/>
              <a:ea typeface="Calibri"/>
              <a:cs typeface="Calibri"/>
            </a:endParaRPr>
          </a:p>
          <a:p>
            <a:pPr lvl="0">
              <a:lnSpc>
                <a:spcPts val="2480"/>
              </a:lnSpc>
              <a:spcBef>
                <a:spcPts val="0"/>
              </a:spcBef>
              <a:spcAft>
                <a:spcPts val="600"/>
              </a:spcAft>
              <a:buSzPct val="100000"/>
              <a:buFont typeface="Arial"/>
            </a:pPr>
            <a:r>
              <a:rPr lang="en-US" sz="2400" b="1" dirty="0">
                <a:solidFill>
                  <a:srgbClr val="002060"/>
                </a:solidFill>
                <a:highlight>
                  <a:srgbClr val="FFFFFF"/>
                </a:highlight>
                <a:latin typeface="Calibri"/>
                <a:ea typeface="Calibri"/>
                <a:cs typeface="Calibri"/>
              </a:rPr>
              <a:t>Ture: </a:t>
            </a:r>
            <a:r>
              <a:rPr lang="en-US" sz="2400" dirty="0">
                <a:solidFill>
                  <a:srgbClr val="002060"/>
                </a:solidFill>
                <a:highlight>
                  <a:srgbClr val="FFFFFF"/>
                </a:highlight>
                <a:latin typeface="Calibri"/>
                <a:ea typeface="Calibri"/>
                <a:cs typeface="Calibri"/>
              </a:rPr>
              <a:t>Madvandringer, markedsture (f.eks. Yanaka-markedet i Tokyo).</a:t>
            </a:r>
            <a:endParaRPr lang="en-US" sz="2400" dirty="0">
              <a:solidFill>
                <a:srgbClr val="002060"/>
              </a:solidFill>
              <a:latin typeface="Calibri"/>
              <a:ea typeface="Calibri"/>
              <a:cs typeface="Calibri"/>
            </a:endParaRPr>
          </a:p>
          <a:p>
            <a:pPr lvl="0">
              <a:lnSpc>
                <a:spcPts val="2480"/>
              </a:lnSpc>
              <a:spcBef>
                <a:spcPts val="0"/>
              </a:spcBef>
              <a:spcAft>
                <a:spcPts val="600"/>
              </a:spcAft>
              <a:buSzPct val="100000"/>
              <a:buFont typeface="Arial"/>
            </a:pPr>
            <a:r>
              <a:rPr lang="en-US" sz="2400" b="1" dirty="0">
                <a:solidFill>
                  <a:srgbClr val="002060"/>
                </a:solidFill>
                <a:highlight>
                  <a:srgbClr val="FFFFFF"/>
                </a:highlight>
                <a:latin typeface="Calibri"/>
                <a:ea typeface="Calibri"/>
                <a:cs typeface="Calibri"/>
              </a:rPr>
              <a:t>Kurser: </a:t>
            </a:r>
            <a:r>
              <a:rPr lang="en-US" sz="2400" dirty="0">
                <a:solidFill>
                  <a:srgbClr val="002060"/>
                </a:solidFill>
                <a:highlight>
                  <a:srgbClr val="FFFFFF"/>
                </a:highlight>
                <a:latin typeface="Calibri"/>
                <a:ea typeface="Calibri"/>
                <a:cs typeface="Calibri"/>
              </a:rPr>
              <a:t>Lær at lave lokale retter (f.eks. soba-nudler i Japan).</a:t>
            </a:r>
            <a:endParaRPr lang="en-US" sz="2400" dirty="0">
              <a:solidFill>
                <a:srgbClr val="002060"/>
              </a:solidFill>
              <a:latin typeface="Calibri"/>
              <a:ea typeface="Calibri"/>
              <a:cs typeface="Calibri"/>
            </a:endParaRPr>
          </a:p>
          <a:p>
            <a:pPr lvl="0">
              <a:lnSpc>
                <a:spcPts val="2480"/>
              </a:lnSpc>
              <a:spcBef>
                <a:spcPts val="0"/>
              </a:spcBef>
              <a:spcAft>
                <a:spcPts val="600"/>
              </a:spcAft>
              <a:buSzPct val="100000"/>
              <a:buFont typeface="Arial"/>
            </a:pPr>
            <a:r>
              <a:rPr lang="en-US" sz="2400" b="1" dirty="0">
                <a:solidFill>
                  <a:srgbClr val="002060"/>
                </a:solidFill>
                <a:highlight>
                  <a:srgbClr val="FFFFFF"/>
                </a:highlight>
                <a:latin typeface="Calibri"/>
                <a:ea typeface="Calibri"/>
                <a:cs typeface="Calibri"/>
              </a:rPr>
              <a:t>Besøg på gårde: </a:t>
            </a:r>
            <a:r>
              <a:rPr lang="en-US" sz="2400" dirty="0">
                <a:solidFill>
                  <a:srgbClr val="002060"/>
                </a:solidFill>
                <a:highlight>
                  <a:srgbClr val="FFFFFF"/>
                </a:highlight>
                <a:latin typeface="Calibri"/>
                <a:ea typeface="Calibri"/>
                <a:cs typeface="Calibri"/>
              </a:rPr>
              <a:t>Malkning af køer, plukning af frugt, besøg på ostefabrikker.</a:t>
            </a:r>
            <a:endParaRPr lang="en-US" sz="2400" dirty="0">
              <a:solidFill>
                <a:srgbClr val="002060"/>
              </a:solidFill>
              <a:latin typeface="Calibri"/>
              <a:ea typeface="Calibri"/>
              <a:cs typeface="Calibri"/>
            </a:endParaRPr>
          </a:p>
          <a:p>
            <a:pPr lvl="0">
              <a:lnSpc>
                <a:spcPts val="2480"/>
              </a:lnSpc>
              <a:spcBef>
                <a:spcPts val="0"/>
              </a:spcBef>
              <a:spcAft>
                <a:spcPts val="600"/>
              </a:spcAft>
              <a:buSzPct val="100000"/>
              <a:buFont typeface="Arial"/>
            </a:pPr>
            <a:r>
              <a:rPr lang="en-US" sz="2400" b="1" dirty="0">
                <a:solidFill>
                  <a:srgbClr val="002060"/>
                </a:solidFill>
                <a:highlight>
                  <a:srgbClr val="FFFFFF"/>
                </a:highlight>
                <a:latin typeface="Calibri"/>
                <a:ea typeface="Calibri"/>
                <a:cs typeface="Calibri"/>
              </a:rPr>
              <a:t>Festivaler: </a:t>
            </a:r>
            <a:r>
              <a:rPr lang="en-US" sz="2400" dirty="0">
                <a:solidFill>
                  <a:srgbClr val="002060"/>
                </a:solidFill>
                <a:highlight>
                  <a:srgbClr val="FFFFFF"/>
                </a:highlight>
                <a:latin typeface="Calibri"/>
                <a:ea typeface="Calibri"/>
                <a:cs typeface="Calibri"/>
              </a:rPr>
              <a:t>Deltagelse i lokale mad- og drikkevarearrangementer. </a:t>
            </a:r>
            <a:endParaRPr lang="en-US" sz="2400" dirty="0">
              <a:solidFill>
                <a:srgbClr val="002060"/>
              </a:solidFill>
              <a:latin typeface="Calibri"/>
              <a:ea typeface="Calibri"/>
              <a:cs typeface="Calibri"/>
            </a:endParaRPr>
          </a:p>
          <a:p>
            <a:pPr marL="285750" lvl="0" indent="-285750">
              <a:lnSpc>
                <a:spcPts val="2480"/>
              </a:lnSpc>
              <a:spcBef>
                <a:spcPts val="0"/>
              </a:spcBef>
              <a:spcAft>
                <a:spcPts val="600"/>
              </a:spcAft>
              <a:buSzPct val="100000"/>
              <a:buFont typeface="Arial"/>
            </a:pPr>
            <a:endParaRPr lang="en-US" sz="2400" dirty="0">
              <a:solidFill>
                <a:srgbClr val="002060"/>
              </a:solidFill>
              <a:highlight>
                <a:srgbClr val="FFFFFF"/>
              </a:highlight>
              <a:latin typeface="Calibri"/>
              <a:ea typeface="Calibri"/>
              <a:cs typeface="Calibri"/>
            </a:endParaRPr>
          </a:p>
          <a:p>
            <a:pPr lvl="0">
              <a:lnSpc>
                <a:spcPts val="2480"/>
              </a:lnSpc>
              <a:spcBef>
                <a:spcPts val="0"/>
              </a:spcBef>
              <a:spcAft>
                <a:spcPts val="600"/>
              </a:spcAft>
              <a:buNone/>
            </a:pPr>
            <a:endParaRPr lang="en-US" sz="2400" dirty="0">
              <a:solidFill>
                <a:srgbClr val="002060"/>
              </a:solidFill>
              <a:latin typeface="Calibri"/>
              <a:ea typeface="Calibri"/>
              <a:cs typeface="Calibri"/>
            </a:endParaRPr>
          </a:p>
        </p:txBody>
      </p:sp>
      <p:pic>
        <p:nvPicPr>
          <p:cNvPr id="4" name="Picture 3" descr="A person holding a waffle with nuts and a boat in the background&#10;&#10;AI-generated content may be incorrect.">
            <a:extLst>
              <a:ext uri="{FF2B5EF4-FFF2-40B4-BE49-F238E27FC236}">
                <a16:creationId xmlns:a16="http://schemas.microsoft.com/office/drawing/2014/main" id="{87BCE8E9-B728-54CC-5183-25C87F414F6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21577" y="4191120"/>
            <a:ext cx="4257675" cy="2335158"/>
          </a:xfrm>
          <a:prstGeom prst="rect">
            <a:avLst/>
          </a:prstGeom>
          <a:noFill/>
          <a:ln cap="flat">
            <a:noFill/>
          </a:ln>
        </p:spPr>
      </p:pic>
      <p:pic>
        <p:nvPicPr>
          <p:cNvPr id="5" name="Picture 4" descr="Chefs preparing food">
            <a:extLst>
              <a:ext uri="{FF2B5EF4-FFF2-40B4-BE49-F238E27FC236}">
                <a16:creationId xmlns:a16="http://schemas.microsoft.com/office/drawing/2014/main" id="{523B5651-C529-5292-B52D-8B243157EE02}"/>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7121577" y="1556688"/>
            <a:ext cx="4257675" cy="2634432"/>
          </a:xfrm>
          <a:prstGeom prst="rect">
            <a:avLst/>
          </a:prstGeom>
          <a:noFill/>
          <a:ln cap="flat">
            <a:noFill/>
          </a:ln>
        </p:spPr>
      </p:pic>
      <p:sp>
        <p:nvSpPr>
          <p:cNvPr id="7" name="TextBox 6">
            <a:hlinkClick r:id="rId5"/>
            <a:extLst>
              <a:ext uri="{FF2B5EF4-FFF2-40B4-BE49-F238E27FC236}">
                <a16:creationId xmlns:a16="http://schemas.microsoft.com/office/drawing/2014/main" id="{7EBAD71C-1CA7-D108-5FFF-1CBDBB40984B}"/>
              </a:ext>
            </a:extLst>
          </p:cNvPr>
          <p:cNvSpPr txBox="1"/>
          <p:nvPr/>
        </p:nvSpPr>
        <p:spPr>
          <a:xfrm>
            <a:off x="2267528" y="5661777"/>
            <a:ext cx="7656944" cy="369332"/>
          </a:xfrm>
          <a:prstGeom prst="rect">
            <a:avLst/>
          </a:prstGeom>
          <a:noFill/>
        </p:spPr>
        <p:txBody>
          <a:bodyPr wrap="square">
            <a:spAutoFit/>
          </a:bodyPr>
          <a:lstStyle/>
          <a:p>
            <a:pPr marL="0" lvl="0" indent="0">
              <a:buNone/>
            </a:pPr>
            <a:r>
              <a:rPr lang="en-US" sz="1800" b="1" dirty="0">
                <a:solidFill>
                  <a:srgbClr val="F26650"/>
                </a:solidFill>
                <a:latin typeface="Calibri"/>
                <a:ea typeface="Calibri"/>
                <a:cs typeface="Calibri"/>
                <a:hlinkClick r:id="rId5"/>
              </a:rPr>
              <a:t>DE BEDSTE REJSEMÅL FOR MADELSKERE</a:t>
            </a:r>
            <a:endParaRPr lang="en-US" sz="1800" b="1" dirty="0">
              <a:solidFill>
                <a:srgbClr val="F26650"/>
              </a:solidFill>
              <a:latin typeface="Calibri"/>
              <a:ea typeface="Calibri"/>
              <a:cs typeface="Calibri"/>
            </a:endParaRPr>
          </a:p>
        </p:txBody>
      </p:sp>
      <p:sp>
        <p:nvSpPr>
          <p:cNvPr id="8" name="Arrow: Right 4">
            <a:extLst>
              <a:ext uri="{FF2B5EF4-FFF2-40B4-BE49-F238E27FC236}">
                <a16:creationId xmlns:a16="http://schemas.microsoft.com/office/drawing/2014/main" id="{2AD5339A-B36B-5AB8-C8C4-BE0DE8D6C1A5}"/>
              </a:ext>
            </a:extLst>
          </p:cNvPr>
          <p:cNvSpPr/>
          <p:nvPr/>
        </p:nvSpPr>
        <p:spPr>
          <a:xfrm>
            <a:off x="286324" y="5329702"/>
            <a:ext cx="1768349" cy="1033482"/>
          </a:xfrm>
          <a:custGeom>
            <a:avLst>
              <a:gd name="f0" fmla="val 15288"/>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 f8 0 f7"/>
              <a:gd name="f15" fmla="pin 0 f0 21600"/>
              <a:gd name="f16" fmla="pin 0 f1 10800"/>
              <a:gd name="f17" fmla="*/ f10 f2 1"/>
              <a:gd name="f18" fmla="*/ f11 f2 1"/>
              <a:gd name="f19" fmla="val f15"/>
              <a:gd name="f20" fmla="val f16"/>
              <a:gd name="f21" fmla="*/ f14 1 21600"/>
              <a:gd name="f22" fmla="*/ f15 f12 1"/>
              <a:gd name="f23" fmla="*/ f16 f13 1"/>
              <a:gd name="f24" fmla="*/ f17 1 f4"/>
              <a:gd name="f25" fmla="*/ f18 1 f4"/>
              <a:gd name="f26" fmla="+- 21600 0 f20"/>
              <a:gd name="f27" fmla="+- 21600 0 f19"/>
              <a:gd name="f28" fmla="*/ 0 f21 1"/>
              <a:gd name="f29" fmla="*/ 21600 f21 1"/>
              <a:gd name="f30" fmla="*/ f20 f13 1"/>
              <a:gd name="f31" fmla="*/ f19 f12 1"/>
              <a:gd name="f32" fmla="+- f24 0 f3"/>
              <a:gd name="f33" fmla="+- f25 0 f3"/>
              <a:gd name="f34" fmla="*/ f27 f20 1"/>
              <a:gd name="f35" fmla="*/ f28 1 f21"/>
              <a:gd name="f36" fmla="*/ f29 1 f21"/>
              <a:gd name="f37" fmla="*/ f26 f13 1"/>
              <a:gd name="f38" fmla="*/ f34 1 10800"/>
              <a:gd name="f39" fmla="*/ f35 f12 1"/>
              <a:gd name="f40" fmla="*/ f35 f13 1"/>
              <a:gd name="f41" fmla="*/ f36 f13 1"/>
              <a:gd name="f42" fmla="+- f19 f38 0"/>
              <a:gd name="f43" fmla="*/ f42 f12 1"/>
            </a:gdLst>
            <a:ahLst>
              <a:ahXY gdRefX="f0" minX="f7" maxX="f8" gdRefY="f1" minY="f7" maxY="f9">
                <a:pos x="f22" y="f23"/>
              </a:ahXY>
            </a:ahLst>
            <a:cxnLst>
              <a:cxn ang="3cd4">
                <a:pos x="hc" y="t"/>
              </a:cxn>
              <a:cxn ang="0">
                <a:pos x="r" y="vc"/>
              </a:cxn>
              <a:cxn ang="cd4">
                <a:pos x="hc" y="b"/>
              </a:cxn>
              <a:cxn ang="cd2">
                <a:pos x="l" y="vc"/>
              </a:cxn>
              <a:cxn ang="f32">
                <a:pos x="f31" y="f40"/>
              </a:cxn>
              <a:cxn ang="f33">
                <a:pos x="f31" y="f41"/>
              </a:cxn>
            </a:cxnLst>
            <a:rect l="f39" t="f30" r="f43" b="f37"/>
            <a:pathLst>
              <a:path w="21600" h="21600">
                <a:moveTo>
                  <a:pt x="f7" y="f20"/>
                </a:moveTo>
                <a:lnTo>
                  <a:pt x="f19" y="f20"/>
                </a:lnTo>
                <a:lnTo>
                  <a:pt x="f19" y="f7"/>
                </a:lnTo>
                <a:lnTo>
                  <a:pt x="f8" y="f9"/>
                </a:lnTo>
                <a:lnTo>
                  <a:pt x="f19" y="f8"/>
                </a:lnTo>
                <a:lnTo>
                  <a:pt x="f19" y="f26"/>
                </a:lnTo>
                <a:lnTo>
                  <a:pt x="f7" y="f26"/>
                </a:lnTo>
                <a:close/>
              </a:path>
            </a:pathLst>
          </a:custGeom>
          <a:solidFill>
            <a:srgbClr val="F26F46"/>
          </a:solidFill>
          <a:ln w="12701" cap="flat">
            <a:solidFill>
              <a:srgbClr val="F26F46"/>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IE" sz="1800" b="0" i="0" u="none" strike="noStrike" kern="1200" cap="none" spc="0" baseline="0" dirty="0">
                <a:solidFill>
                  <a:srgbClr val="FFFFFF"/>
                </a:solidFill>
                <a:uFillTx/>
                <a:latin typeface="Calibri"/>
              </a:rPr>
              <a:t>Klik for at læse</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name="Slide4236">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4488C3A-782A-218A-6215-A39AED719E5D}"/>
              </a:ext>
            </a:extLst>
          </p:cNvPr>
          <p:cNvSpPr txBox="1">
            <a:spLocks noGrp="1"/>
          </p:cNvSpPr>
          <p:nvPr>
            <p:ph type="body" sz="quarter" idx="4294967295"/>
          </p:nvPr>
        </p:nvSpPr>
        <p:spPr>
          <a:xfrm>
            <a:off x="607554" y="2016636"/>
            <a:ext cx="5881759" cy="4102940"/>
          </a:xfrm>
          <a:prstGeom prst="rect">
            <a:avLst/>
          </a:prstGeom>
          <a:noFill/>
          <a:ln>
            <a:noFill/>
          </a:ln>
        </p:spPr>
        <p:txBody>
          <a:bodyPr vert="horz" wrap="square" lIns="91440" tIns="45720" rIns="91440" bIns="45720" anchor="t" anchorCtr="0" compatLnSpc="1">
            <a:noAutofit/>
          </a:bodyPr>
          <a:lstStyle/>
          <a:p>
            <a:pPr lvl="0" indent="0">
              <a:lnSpc>
                <a:spcPts val="2480"/>
              </a:lnSpc>
              <a:spcBef>
                <a:spcPts val="0"/>
              </a:spcBef>
              <a:buNone/>
            </a:pPr>
            <a:r>
              <a:rPr lang="en-US" sz="2400" dirty="0">
                <a:solidFill>
                  <a:srgbClr val="002060"/>
                </a:solidFill>
                <a:latin typeface="Calibri"/>
                <a:ea typeface="Calibri"/>
                <a:cs typeface="Calibri"/>
              </a:rPr>
              <a:t>Turisme i townships, især i Sydafrika, udnytter den lokale kultur, historie og livlige madscene til at skabe autentiske oplevelser, der går ud over fortællingerne om fattigdom og i stedet fremhæver innovation, kunst og kulturarv, hvor maden er et centralt </a:t>
            </a:r>
            <a:r>
              <a:rPr lang="en-US" sz="2400" dirty="0" err="1">
                <a:solidFill>
                  <a:srgbClr val="002060"/>
                </a:solidFill>
                <a:latin typeface="Calibri"/>
                <a:ea typeface="Calibri"/>
                <a:cs typeface="Calibri"/>
              </a:rPr>
              <a:t>trækplaster gennem </a:t>
            </a:r>
            <a:r>
              <a:rPr lang="en-US" sz="2400" dirty="0">
                <a:solidFill>
                  <a:srgbClr val="002060"/>
                </a:solidFill>
                <a:latin typeface="Calibri"/>
                <a:ea typeface="Calibri"/>
                <a:cs typeface="Calibri"/>
              </a:rPr>
              <a:t>livlige markeder, hjemmelavede retter som </a:t>
            </a:r>
            <a:r>
              <a:rPr lang="en-US" sz="2400" b="1" dirty="0">
                <a:solidFill>
                  <a:srgbClr val="002060"/>
                </a:solidFill>
                <a:latin typeface="Calibri"/>
                <a:ea typeface="Calibri"/>
                <a:cs typeface="Calibri"/>
              </a:rPr>
              <a:t>»Seven </a:t>
            </a:r>
            <a:r>
              <a:rPr lang="en-US" sz="2400" b="1" dirty="0" err="1">
                <a:solidFill>
                  <a:srgbClr val="002060"/>
                </a:solidFill>
                <a:latin typeface="Calibri"/>
                <a:ea typeface="Calibri"/>
                <a:cs typeface="Calibri"/>
              </a:rPr>
              <a:t>Colours</a:t>
            </a:r>
            <a:r>
              <a:rPr lang="en-US" sz="2400" dirty="0">
                <a:solidFill>
                  <a:srgbClr val="002060"/>
                </a:solidFill>
                <a:latin typeface="Calibri"/>
                <a:ea typeface="Calibri"/>
                <a:cs typeface="Calibri"/>
              </a:rPr>
              <a:t>« (en </a:t>
            </a:r>
            <a:r>
              <a:rPr lang="en-US" sz="2400" dirty="0" err="1">
                <a:solidFill>
                  <a:srgbClr val="002060"/>
                </a:solidFill>
                <a:latin typeface="Calibri"/>
                <a:ea typeface="Calibri"/>
                <a:cs typeface="Calibri"/>
              </a:rPr>
              <a:t>farverig </a:t>
            </a:r>
            <a:r>
              <a:rPr lang="en-US" sz="2400" dirty="0">
                <a:solidFill>
                  <a:srgbClr val="002060"/>
                </a:solidFill>
                <a:latin typeface="Calibri"/>
                <a:ea typeface="Calibri"/>
                <a:cs typeface="Calibri"/>
              </a:rPr>
              <a:t>ret med grøntsager og kylling) og </a:t>
            </a:r>
            <a:r>
              <a:rPr lang="en-US" sz="2400" b="1" dirty="0">
                <a:solidFill>
                  <a:srgbClr val="002060"/>
                </a:solidFill>
                <a:latin typeface="Calibri"/>
                <a:ea typeface="Calibri"/>
                <a:cs typeface="Calibri"/>
              </a:rPr>
              <a:t>»Umqombothi« </a:t>
            </a:r>
            <a:r>
              <a:rPr lang="en-US" sz="2400" dirty="0">
                <a:solidFill>
                  <a:srgbClr val="002060"/>
                </a:solidFill>
                <a:latin typeface="Calibri"/>
                <a:ea typeface="Calibri"/>
                <a:cs typeface="Calibri"/>
              </a:rPr>
              <a:t>(traditionel øl).</a:t>
            </a:r>
            <a:endParaRPr lang="en-US" sz="2400" dirty="0">
              <a:solidFill>
                <a:srgbClr val="292668"/>
              </a:solidFill>
              <a:latin typeface="Calibri"/>
            </a:endParaRPr>
          </a:p>
          <a:p>
            <a:pPr lvl="0" indent="0">
              <a:lnSpc>
                <a:spcPts val="2480"/>
              </a:lnSpc>
              <a:spcBef>
                <a:spcPts val="0"/>
              </a:spcBef>
              <a:buNone/>
            </a:pPr>
            <a:endParaRPr lang="en-US" sz="2400" dirty="0">
              <a:solidFill>
                <a:srgbClr val="292668"/>
              </a:solidFill>
              <a:latin typeface="Calibri"/>
              <a:ea typeface="Calibri"/>
              <a:cs typeface="Calibri"/>
            </a:endParaRPr>
          </a:p>
        </p:txBody>
      </p:sp>
      <p:sp>
        <p:nvSpPr>
          <p:cNvPr id="3" name="Text Placeholder 1">
            <a:extLst>
              <a:ext uri="{FF2B5EF4-FFF2-40B4-BE49-F238E27FC236}">
                <a16:creationId xmlns:a16="http://schemas.microsoft.com/office/drawing/2014/main" id="{3FF2F7DD-D945-2D7E-D68A-2F4003E7D3EC}"/>
              </a:ext>
            </a:extLst>
          </p:cNvPr>
          <p:cNvSpPr txBox="1"/>
          <p:nvPr/>
        </p:nvSpPr>
        <p:spPr>
          <a:xfrm>
            <a:off x="0" y="650586"/>
            <a:ext cx="7735037" cy="706072"/>
          </a:xfrm>
          <a:prstGeom prst="rect">
            <a:avLst/>
          </a:prstGeom>
          <a:solidFill>
            <a:srgbClr val="F26F46"/>
          </a:solidFill>
          <a:ln cap="flat">
            <a:noFill/>
          </a:ln>
        </p:spPr>
        <p:txBody>
          <a:bodyPr vert="horz" wrap="square" lIns="91440" tIns="45720" rIns="91440" bIns="45720" anchor="t" anchorCtr="0" compatLnSpc="1">
            <a:noAutofit/>
          </a:bodyPr>
          <a:lstStyle/>
          <a:p>
            <a:pPr marL="585472" marR="0" lvl="0" indent="0" algn="l" defTabSz="914400" rtl="0" fontAlgn="auto" hangingPunct="1">
              <a:lnSpc>
                <a:spcPct val="100000"/>
              </a:lnSpc>
              <a:spcBef>
                <a:spcPts val="1000"/>
              </a:spcBef>
              <a:spcAft>
                <a:spcPts val="0"/>
              </a:spcAft>
              <a:buNone/>
              <a:tabLst/>
              <a:defRPr sz="1800" b="0" i="0" u="none" strike="noStrike" kern="0" cap="none" spc="0" baseline="0">
                <a:solidFill>
                  <a:srgbClr val="000000"/>
                </a:solidFill>
                <a:uFillTx/>
              </a:defRPr>
            </a:pPr>
            <a:r>
              <a:rPr lang="en-US" sz="3600" b="1" i="0" u="none" strike="noStrike" kern="1200" cap="none" spc="0" baseline="0">
                <a:solidFill>
                  <a:srgbClr val="FFFFFF"/>
                </a:solidFill>
                <a:uFillTx/>
                <a:latin typeface="Calibri"/>
              </a:rPr>
              <a:t>CASESTUDIE: TOWNSHIP-TURISME</a:t>
            </a:r>
            <a:endParaRPr lang="en-US" sz="3600" b="1" i="0" u="none" strike="noStrike" kern="1200" cap="none" spc="0" baseline="0">
              <a:solidFill>
                <a:srgbClr val="FFFFFF"/>
              </a:solidFill>
              <a:uFillTx/>
              <a:latin typeface="Calibri"/>
              <a:ea typeface="Calibri"/>
              <a:cs typeface="Calibri"/>
            </a:endParaRPr>
          </a:p>
        </p:txBody>
      </p:sp>
      <p:sp>
        <p:nvSpPr>
          <p:cNvPr id="4" name="Arrow: Right 4">
            <a:extLst>
              <a:ext uri="{FF2B5EF4-FFF2-40B4-BE49-F238E27FC236}">
                <a16:creationId xmlns:a16="http://schemas.microsoft.com/office/drawing/2014/main" id="{CC182675-D1D0-2866-ABE4-FBC32F5BC5C3}"/>
              </a:ext>
            </a:extLst>
          </p:cNvPr>
          <p:cNvSpPr/>
          <p:nvPr/>
        </p:nvSpPr>
        <p:spPr>
          <a:xfrm>
            <a:off x="5966688" y="5255486"/>
            <a:ext cx="1768349" cy="1033482"/>
          </a:xfrm>
          <a:custGeom>
            <a:avLst>
              <a:gd name="f0" fmla="val 15288"/>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 f8 0 f7"/>
              <a:gd name="f15" fmla="pin 0 f0 21600"/>
              <a:gd name="f16" fmla="pin 0 f1 10800"/>
              <a:gd name="f17" fmla="*/ f10 f2 1"/>
              <a:gd name="f18" fmla="*/ f11 f2 1"/>
              <a:gd name="f19" fmla="val f15"/>
              <a:gd name="f20" fmla="val f16"/>
              <a:gd name="f21" fmla="*/ f14 1 21600"/>
              <a:gd name="f22" fmla="*/ f15 f12 1"/>
              <a:gd name="f23" fmla="*/ f16 f13 1"/>
              <a:gd name="f24" fmla="*/ f17 1 f4"/>
              <a:gd name="f25" fmla="*/ f18 1 f4"/>
              <a:gd name="f26" fmla="+- 21600 0 f20"/>
              <a:gd name="f27" fmla="+- 21600 0 f19"/>
              <a:gd name="f28" fmla="*/ 0 f21 1"/>
              <a:gd name="f29" fmla="*/ 21600 f21 1"/>
              <a:gd name="f30" fmla="*/ f20 f13 1"/>
              <a:gd name="f31" fmla="*/ f19 f12 1"/>
              <a:gd name="f32" fmla="+- f24 0 f3"/>
              <a:gd name="f33" fmla="+- f25 0 f3"/>
              <a:gd name="f34" fmla="*/ f27 f20 1"/>
              <a:gd name="f35" fmla="*/ f28 1 f21"/>
              <a:gd name="f36" fmla="*/ f29 1 f21"/>
              <a:gd name="f37" fmla="*/ f26 f13 1"/>
              <a:gd name="f38" fmla="*/ f34 1 10800"/>
              <a:gd name="f39" fmla="*/ f35 f12 1"/>
              <a:gd name="f40" fmla="*/ f35 f13 1"/>
              <a:gd name="f41" fmla="*/ f36 f13 1"/>
              <a:gd name="f42" fmla="+- f19 f38 0"/>
              <a:gd name="f43" fmla="*/ f42 f12 1"/>
            </a:gdLst>
            <a:ahLst>
              <a:ahXY gdRefX="f0" minX="f7" maxX="f8" gdRefY="f1" minY="f7" maxY="f9">
                <a:pos x="f22" y="f23"/>
              </a:ahXY>
            </a:ahLst>
            <a:cxnLst>
              <a:cxn ang="3cd4">
                <a:pos x="hc" y="t"/>
              </a:cxn>
              <a:cxn ang="0">
                <a:pos x="r" y="vc"/>
              </a:cxn>
              <a:cxn ang="cd4">
                <a:pos x="hc" y="b"/>
              </a:cxn>
              <a:cxn ang="cd2">
                <a:pos x="l" y="vc"/>
              </a:cxn>
              <a:cxn ang="f32">
                <a:pos x="f31" y="f40"/>
              </a:cxn>
              <a:cxn ang="f33">
                <a:pos x="f31" y="f41"/>
              </a:cxn>
            </a:cxnLst>
            <a:rect l="f39" t="f30" r="f43" b="f37"/>
            <a:pathLst>
              <a:path w="21600" h="21600">
                <a:moveTo>
                  <a:pt x="f7" y="f20"/>
                </a:moveTo>
                <a:lnTo>
                  <a:pt x="f19" y="f20"/>
                </a:lnTo>
                <a:lnTo>
                  <a:pt x="f19" y="f7"/>
                </a:lnTo>
                <a:lnTo>
                  <a:pt x="f8" y="f9"/>
                </a:lnTo>
                <a:lnTo>
                  <a:pt x="f19" y="f8"/>
                </a:lnTo>
                <a:lnTo>
                  <a:pt x="f19" y="f26"/>
                </a:lnTo>
                <a:lnTo>
                  <a:pt x="f7" y="f26"/>
                </a:lnTo>
                <a:close/>
              </a:path>
            </a:pathLst>
          </a:custGeom>
          <a:solidFill>
            <a:srgbClr val="F26F46"/>
          </a:solidFill>
          <a:ln w="12701" cap="flat">
            <a:solidFill>
              <a:srgbClr val="F26F46"/>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IE" sz="1800" b="0" i="0" u="none" strike="noStrike" kern="1200" cap="none" spc="0" baseline="0" dirty="0">
                <a:solidFill>
                  <a:srgbClr val="FFFFFF"/>
                </a:solidFill>
                <a:uFillTx/>
                <a:latin typeface="Calibri"/>
              </a:rPr>
              <a:t>Klik for at se</a:t>
            </a:r>
          </a:p>
        </p:txBody>
      </p:sp>
      <p:pic>
        <p:nvPicPr>
          <p:cNvPr id="5" name="Picture Placeholder 7" descr="A screenshot of a video chat&#10;&#10;AI-generated content may be incorrect.">
            <a:hlinkClick r:id="rId3"/>
            <a:extLst>
              <a:ext uri="{FF2B5EF4-FFF2-40B4-BE49-F238E27FC236}">
                <a16:creationId xmlns:a16="http://schemas.microsoft.com/office/drawing/2014/main" id="{DBC25326-74BB-EC0F-7FC2-4C90F34759CC}"/>
              </a:ext>
            </a:extLst>
          </p:cNvPr>
          <p:cNvPicPr>
            <a:picLocks noGrp="1" noChangeAspect="1"/>
          </p:cNvPicPr>
          <p:nvPr>
            <p:ph type="pic" sz="quarter" idx="4294967295"/>
          </p:nvPr>
        </p:nvPicPr>
        <p:blipFill>
          <a:blip r:embed="rId4" cstate="email">
            <a:extLst>
              <a:ext uri="{28A0092B-C50C-407E-A947-70E740481C1C}">
                <a14:useLocalDpi xmlns:a14="http://schemas.microsoft.com/office/drawing/2010/main"/>
              </a:ext>
            </a:extLst>
          </a:blip>
          <a:srcRect/>
          <a:stretch>
            <a:fillRect/>
          </a:stretch>
        </p:blipFill>
        <p:spPr>
          <a:xfrm>
            <a:off x="7735037" y="1373922"/>
            <a:ext cx="2444127" cy="4336990"/>
          </a:xfrm>
          <a:prstGeom prst="rect">
            <a:avLst/>
          </a:prstGeom>
          <a:solidFill>
            <a:srgbClr val="D9D9D9"/>
          </a:solid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name="Slide4237">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64D3621-1333-9402-6AB2-A634AA846AB9}"/>
              </a:ext>
            </a:extLst>
          </p:cNvPr>
          <p:cNvSpPr txBox="1">
            <a:spLocks noGrp="1"/>
          </p:cNvSpPr>
          <p:nvPr>
            <p:ph type="body" sz="quarter" idx="4294967295"/>
          </p:nvPr>
        </p:nvSpPr>
        <p:spPr>
          <a:xfrm>
            <a:off x="904853" y="826891"/>
            <a:ext cx="10052950" cy="803657"/>
          </a:xfrm>
          <a:prstGeom prst="rect">
            <a:avLst/>
          </a:prstGeom>
          <a:noFill/>
          <a:ln>
            <a:noFill/>
          </a:ln>
        </p:spPr>
        <p:txBody>
          <a:bodyPr vert="horz" wrap="square" lIns="91440" tIns="45720" rIns="91440" bIns="45720" anchor="t" anchorCtr="0" compatLnSpc="1">
            <a:noAutofit/>
          </a:bodyPr>
          <a:lstStyle/>
          <a:p>
            <a:pPr marL="0" lvl="0" indent="0">
              <a:buNone/>
            </a:pPr>
            <a:r>
              <a:rPr lang="en-US" sz="3600" b="1">
                <a:solidFill>
                  <a:srgbClr val="F26650"/>
                </a:solidFill>
                <a:latin typeface="Calibri"/>
                <a:ea typeface="Calibri"/>
                <a:cs typeface="Calibri"/>
              </a:rPr>
              <a:t>TURISME I BYDELERNE</a:t>
            </a:r>
            <a:endParaRPr lang="en-US" sz="3600" b="1">
              <a:solidFill>
                <a:srgbClr val="F26650"/>
              </a:solidFill>
              <a:latin typeface="Calibri"/>
            </a:endParaRPr>
          </a:p>
        </p:txBody>
      </p:sp>
      <p:pic>
        <p:nvPicPr>
          <p:cNvPr id="3" name="Picture 2" descr="A person holding plates of food&#10;&#10;AI-generated content may be incorrect.">
            <a:extLst>
              <a:ext uri="{FF2B5EF4-FFF2-40B4-BE49-F238E27FC236}">
                <a16:creationId xmlns:a16="http://schemas.microsoft.com/office/drawing/2014/main" id="{70067A21-8809-A263-14F5-183D55927D8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08986" y="1831259"/>
            <a:ext cx="5285844" cy="3465868"/>
          </a:xfrm>
          <a:prstGeom prst="rect">
            <a:avLst/>
          </a:prstGeom>
          <a:noFill/>
          <a:ln cap="flat">
            <a:noFill/>
          </a:ln>
        </p:spPr>
      </p:pic>
      <p:sp>
        <p:nvSpPr>
          <p:cNvPr id="4" name="Text Placeholder 1">
            <a:extLst>
              <a:ext uri="{FF2B5EF4-FFF2-40B4-BE49-F238E27FC236}">
                <a16:creationId xmlns:a16="http://schemas.microsoft.com/office/drawing/2014/main" id="{A95840D6-EF94-9B72-3831-94FEBFC09C0E}"/>
              </a:ext>
            </a:extLst>
          </p:cNvPr>
          <p:cNvSpPr txBox="1">
            <a:spLocks noGrp="1"/>
          </p:cNvSpPr>
          <p:nvPr>
            <p:ph type="body" sz="quarter" idx="4294967295"/>
          </p:nvPr>
        </p:nvSpPr>
        <p:spPr>
          <a:xfrm>
            <a:off x="6511636" y="1709379"/>
            <a:ext cx="4599709" cy="4336450"/>
          </a:xfrm>
          <a:prstGeom prst="rect">
            <a:avLst/>
          </a:prstGeom>
          <a:noFill/>
          <a:ln>
            <a:noFill/>
          </a:ln>
        </p:spPr>
        <p:txBody>
          <a:bodyPr vert="horz" wrap="square" lIns="91440" tIns="45720" rIns="91440" bIns="45720" anchor="t" anchorCtr="0" compatLnSpc="1">
            <a:noAutofit/>
          </a:bodyPr>
          <a:lstStyle/>
          <a:p>
            <a:pPr marL="342900" lvl="0" indent="-342900">
              <a:lnSpc>
                <a:spcPts val="2480"/>
              </a:lnSpc>
              <a:spcBef>
                <a:spcPts val="0"/>
              </a:spcBef>
              <a:spcAft>
                <a:spcPts val="600"/>
              </a:spcAft>
              <a:buSzPct val="100000"/>
              <a:buFont typeface="Arial" pitchFamily="34"/>
            </a:pPr>
            <a:r>
              <a:rPr lang="en-US" sz="2400" dirty="0">
                <a:solidFill>
                  <a:srgbClr val="002060"/>
                </a:solidFill>
                <a:latin typeface="Calibri"/>
                <a:ea typeface="Calibri"/>
                <a:cs typeface="Calibri"/>
              </a:rPr>
              <a:t>Giver beboerne mulighed for at fejre og dele deres kultur – en kultur, der blev undertrykt og nedgjort under apartheid</a:t>
            </a:r>
          </a:p>
          <a:p>
            <a:pPr marL="342900" lvl="0" indent="-342900">
              <a:lnSpc>
                <a:spcPts val="2480"/>
              </a:lnSpc>
              <a:spcBef>
                <a:spcPts val="0"/>
              </a:spcBef>
              <a:spcAft>
                <a:spcPts val="600"/>
              </a:spcAft>
              <a:buSzPct val="100000"/>
              <a:buFont typeface="Arial" pitchFamily="34"/>
            </a:pPr>
            <a:r>
              <a:rPr lang="en-US" sz="2400" dirty="0">
                <a:solidFill>
                  <a:srgbClr val="002060"/>
                </a:solidFill>
                <a:latin typeface="Calibri"/>
                <a:ea typeface="Calibri"/>
                <a:cs typeface="Calibri"/>
              </a:rPr>
              <a:t>Lær hinanden at kende, mens I sidder sammen og spiser</a:t>
            </a:r>
          </a:p>
          <a:p>
            <a:pPr marL="342900" lvl="0" indent="-342900">
              <a:lnSpc>
                <a:spcPts val="2480"/>
              </a:lnSpc>
              <a:spcBef>
                <a:spcPts val="0"/>
              </a:spcBef>
              <a:spcAft>
                <a:spcPts val="600"/>
              </a:spcAft>
              <a:buSzPct val="100000"/>
              <a:buFont typeface="Arial" pitchFamily="34"/>
            </a:pPr>
            <a:r>
              <a:rPr lang="en-US" sz="2400" dirty="0">
                <a:solidFill>
                  <a:srgbClr val="002060"/>
                </a:solidFill>
                <a:latin typeface="Calibri"/>
                <a:ea typeface="Calibri"/>
                <a:cs typeface="Calibri"/>
              </a:rPr>
              <a:t>Nedbryder racemæssige barrierer ved at bringe hvide og sorte sammen omkring bordet</a:t>
            </a:r>
          </a:p>
          <a:p>
            <a:pPr marL="342900" lvl="0" indent="-342900">
              <a:lnSpc>
                <a:spcPts val="2480"/>
              </a:lnSpc>
              <a:spcBef>
                <a:spcPts val="0"/>
              </a:spcBef>
              <a:spcAft>
                <a:spcPts val="600"/>
              </a:spcAft>
              <a:buSzPct val="100000"/>
              <a:buFont typeface="Arial" pitchFamily="34"/>
            </a:pPr>
            <a:endParaRPr lang="en-US" sz="2400" dirty="0">
              <a:solidFill>
                <a:srgbClr val="002060"/>
              </a:solidFill>
              <a:latin typeface="Calibri"/>
              <a:ea typeface="Calibri"/>
              <a:cs typeface="Calibri"/>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4B5D8B-0898-0271-C173-656F5B8697E2}"/>
            </a:ext>
          </a:extLst>
        </p:cNvPr>
        <p:cNvGrpSpPr/>
        <p:nvPr/>
      </p:nvGrpSpPr>
      <p:grpSpPr>
        <a:xfrm>
          <a:off x="0" y="0"/>
          <a:ext cx="0" cy="0"/>
          <a:chOff x="0" y="0"/>
          <a:chExt cx="0" cy="0"/>
        </a:xfrm>
      </p:grpSpPr>
      <p:pic>
        <p:nvPicPr>
          <p:cNvPr id="2" name="Picture Placeholder 23" descr="People sitting at table">
            <a:extLst>
              <a:ext uri="{FF2B5EF4-FFF2-40B4-BE49-F238E27FC236}">
                <a16:creationId xmlns:a16="http://schemas.microsoft.com/office/drawing/2014/main" id="{F4E38C62-1B29-C15F-2688-4434ACC55310}"/>
              </a:ext>
            </a:extLst>
          </p:cNvPr>
          <p:cNvPicPr>
            <a:picLocks noGrp="1" noChangeAspect="1"/>
          </p:cNvPicPr>
          <p:nvPr>
            <p:ph type="pic" sz="quarter" idx="4294967295"/>
          </p:nvPr>
        </p:nvPicPr>
        <p:blipFill>
          <a:blip r:embed="rId3" cstate="email">
            <a:extLst>
              <a:ext uri="{28A0092B-C50C-407E-A947-70E740481C1C}">
                <a14:useLocalDpi xmlns:a14="http://schemas.microsoft.com/office/drawing/2010/main"/>
              </a:ext>
            </a:extLst>
          </a:blip>
          <a:srcRect r="-455"/>
          <a:stretch>
            <a:fillRect/>
          </a:stretch>
        </p:blipFill>
        <p:spPr>
          <a:xfrm>
            <a:off x="238768" y="2626824"/>
            <a:ext cx="8328757" cy="3634831"/>
          </a:xfrm>
          <a:prstGeom prst="rect">
            <a:avLst/>
          </a:prstGeom>
          <a:solidFill>
            <a:srgbClr val="BFBFBF"/>
          </a:solidFill>
          <a:ln>
            <a:noFill/>
          </a:ln>
        </p:spPr>
      </p:pic>
      <p:sp>
        <p:nvSpPr>
          <p:cNvPr id="3" name="Text Placeholder 4">
            <a:extLst>
              <a:ext uri="{FF2B5EF4-FFF2-40B4-BE49-F238E27FC236}">
                <a16:creationId xmlns:a16="http://schemas.microsoft.com/office/drawing/2014/main" id="{6F5FE769-5F64-61B2-3A4C-59DDE2BC5158}"/>
              </a:ext>
            </a:extLst>
          </p:cNvPr>
          <p:cNvSpPr txBox="1">
            <a:spLocks noGrp="1"/>
          </p:cNvSpPr>
          <p:nvPr>
            <p:ph type="body" sz="quarter" idx="4294967295"/>
          </p:nvPr>
        </p:nvSpPr>
        <p:spPr>
          <a:xfrm>
            <a:off x="6756181" y="911409"/>
            <a:ext cx="2066909" cy="582216"/>
          </a:xfrm>
          <a:prstGeom prst="rect">
            <a:avLst/>
          </a:prstGeom>
          <a:noFill/>
          <a:ln>
            <a:noFill/>
          </a:ln>
        </p:spPr>
        <p:txBody>
          <a:bodyPr vert="horz" wrap="square" lIns="91440" tIns="45720" rIns="91440" bIns="45720" anchor="t" anchorCtr="0" compatLnSpc="1">
            <a:noAutofit/>
          </a:bodyPr>
          <a:lstStyle/>
          <a:p>
            <a:pPr marL="0" lvl="0" indent="0">
              <a:buNone/>
            </a:pPr>
            <a:r>
              <a:rPr lang="en-US" sz="13000" b="1" dirty="0">
                <a:solidFill>
                  <a:srgbClr val="FFFFFF"/>
                </a:solidFill>
                <a:latin typeface="Calibri"/>
              </a:rPr>
              <a:t>05</a:t>
            </a:r>
          </a:p>
        </p:txBody>
      </p:sp>
      <p:sp>
        <p:nvSpPr>
          <p:cNvPr id="4" name="Rectangle 13">
            <a:extLst>
              <a:ext uri="{FF2B5EF4-FFF2-40B4-BE49-F238E27FC236}">
                <a16:creationId xmlns:a16="http://schemas.microsoft.com/office/drawing/2014/main" id="{D5DF0B18-6FEC-73F2-E2CB-92D0C31C2593}"/>
              </a:ext>
            </a:extLst>
          </p:cNvPr>
          <p:cNvSpPr/>
          <p:nvPr/>
        </p:nvSpPr>
        <p:spPr>
          <a:xfrm>
            <a:off x="5528939" y="2975678"/>
            <a:ext cx="3958419" cy="1183498"/>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529" b="0" i="0" u="none" strike="noStrike" kern="1200" cap="none" spc="0" baseline="0">
              <a:solidFill>
                <a:srgbClr val="FFFFFF"/>
              </a:solidFill>
              <a:uFillTx/>
              <a:latin typeface="Montserrat" pitchFamily="50"/>
            </a:endParaRPr>
          </a:p>
        </p:txBody>
      </p:sp>
      <p:sp>
        <p:nvSpPr>
          <p:cNvPr id="5" name="TextBox 14">
            <a:extLst>
              <a:ext uri="{FF2B5EF4-FFF2-40B4-BE49-F238E27FC236}">
                <a16:creationId xmlns:a16="http://schemas.microsoft.com/office/drawing/2014/main" id="{78C1C96A-F658-EC89-68D1-AF92B8CCFD19}"/>
              </a:ext>
            </a:extLst>
          </p:cNvPr>
          <p:cNvSpPr txBox="1"/>
          <p:nvPr/>
        </p:nvSpPr>
        <p:spPr>
          <a:xfrm>
            <a:off x="5740937" y="2975678"/>
            <a:ext cx="4699654" cy="1200329"/>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600" b="1" i="0" u="none" strike="noStrike" kern="1200" cap="none" spc="324" baseline="0" dirty="0">
                <a:solidFill>
                  <a:srgbClr val="F26F46"/>
                </a:solidFill>
                <a:uFillTx/>
                <a:latin typeface="Calibri" pitchFamily="34"/>
                <a:cs typeface="Calibri" pitchFamily="34"/>
              </a:rPr>
              <a:t>RESUMÉ OG KONKLUSION</a:t>
            </a:r>
          </a:p>
        </p:txBody>
      </p:sp>
      <p:grpSp>
        <p:nvGrpSpPr>
          <p:cNvPr id="6" name="Group 5">
            <a:extLst>
              <a:ext uri="{FF2B5EF4-FFF2-40B4-BE49-F238E27FC236}">
                <a16:creationId xmlns:a16="http://schemas.microsoft.com/office/drawing/2014/main" id="{5246E463-6906-8FF1-7FBD-7C6785569E60}"/>
              </a:ext>
            </a:extLst>
          </p:cNvPr>
          <p:cNvGrpSpPr/>
          <p:nvPr/>
        </p:nvGrpSpPr>
        <p:grpSpPr>
          <a:xfrm>
            <a:off x="9256297" y="-181965"/>
            <a:ext cx="2366622" cy="2933192"/>
            <a:chOff x="9256297" y="-181965"/>
            <a:chExt cx="2366622" cy="2933192"/>
          </a:xfrm>
        </p:grpSpPr>
        <p:sp>
          <p:nvSpPr>
            <p:cNvPr id="7" name="Freeform 6">
              <a:extLst>
                <a:ext uri="{FF2B5EF4-FFF2-40B4-BE49-F238E27FC236}">
                  <a16:creationId xmlns:a16="http://schemas.microsoft.com/office/drawing/2014/main" id="{69A768D2-9F40-05AA-9AF6-C1CBB964EF7A}"/>
                </a:ext>
              </a:extLst>
            </p:cNvPr>
            <p:cNvSpPr/>
            <p:nvPr/>
          </p:nvSpPr>
          <p:spPr>
            <a:xfrm>
              <a:off x="9258263" y="1567729"/>
              <a:ext cx="2364656" cy="1183498"/>
            </a:xfrm>
            <a:custGeom>
              <a:avLst/>
              <a:gdLst>
                <a:gd name="f0" fmla="val 10800000"/>
                <a:gd name="f1" fmla="val 5400000"/>
                <a:gd name="f2" fmla="val 180"/>
                <a:gd name="f3" fmla="val w"/>
                <a:gd name="f4" fmla="val h"/>
                <a:gd name="f5" fmla="val 0"/>
                <a:gd name="f6" fmla="val 1145036"/>
                <a:gd name="f7" fmla="val 573083"/>
                <a:gd name="f8" fmla="val 1144086"/>
                <a:gd name="f9" fmla="val 317005"/>
                <a:gd name="f10" fmla="val 887522"/>
                <a:gd name="f11" fmla="val 573084"/>
                <a:gd name="f12" fmla="val 572043"/>
                <a:gd name="f13" fmla="val 256564"/>
                <a:gd name="f14" fmla="val 316053"/>
                <a:gd name="f15" fmla="+- 0 0 -90"/>
                <a:gd name="f16" fmla="*/ f3 1 1145036"/>
                <a:gd name="f17" fmla="*/ f4 1 573083"/>
                <a:gd name="f18" fmla="+- f7 0 f5"/>
                <a:gd name="f19" fmla="+- f6 0 f5"/>
                <a:gd name="f20" fmla="*/ f15 f0 1"/>
                <a:gd name="f21" fmla="*/ f19 1 1145036"/>
                <a:gd name="f22" fmla="*/ f18 1 573083"/>
                <a:gd name="f23" fmla="*/ 1144086 f19 1"/>
                <a:gd name="f24" fmla="*/ 0 f18 1"/>
                <a:gd name="f25" fmla="*/ 572043 f19 1"/>
                <a:gd name="f26" fmla="*/ 573084 f18 1"/>
                <a:gd name="f27" fmla="*/ 0 f19 1"/>
                <a:gd name="f28" fmla="*/ 1145036 f19 1"/>
                <a:gd name="f29" fmla="*/ f20 1 f2"/>
                <a:gd name="f30" fmla="*/ f23 1 1145036"/>
                <a:gd name="f31" fmla="*/ f24 1 573083"/>
                <a:gd name="f32" fmla="*/ f25 1 1145036"/>
                <a:gd name="f33" fmla="*/ f26 1 573083"/>
                <a:gd name="f34" fmla="*/ f27 1 1145036"/>
                <a:gd name="f35" fmla="*/ f28 1 1145036"/>
                <a:gd name="f36" fmla="*/ f5 1 f21"/>
                <a:gd name="f37" fmla="*/ f6 1 f21"/>
                <a:gd name="f38" fmla="*/ f5 1 f22"/>
                <a:gd name="f39" fmla="*/ f7 1 f22"/>
                <a:gd name="f40" fmla="+- f29 0 f1"/>
                <a:gd name="f41" fmla="*/ f30 1 f21"/>
                <a:gd name="f42" fmla="*/ f31 1 f22"/>
                <a:gd name="f43" fmla="*/ f32 1 f21"/>
                <a:gd name="f44" fmla="*/ f33 1 f22"/>
                <a:gd name="f45" fmla="*/ f34 1 f21"/>
                <a:gd name="f46" fmla="*/ f35 1 f21"/>
                <a:gd name="f47" fmla="*/ f36 f16 1"/>
                <a:gd name="f48" fmla="*/ f37 f16 1"/>
                <a:gd name="f49" fmla="*/ f39 f17 1"/>
                <a:gd name="f50" fmla="*/ f38 f17 1"/>
                <a:gd name="f51" fmla="*/ f41 f16 1"/>
                <a:gd name="f52" fmla="*/ f42 f17 1"/>
                <a:gd name="f53" fmla="*/ f43 f16 1"/>
                <a:gd name="f54" fmla="*/ f44 f17 1"/>
                <a:gd name="f55" fmla="*/ f45 f16 1"/>
                <a:gd name="f56" fmla="*/ f46 f16 1"/>
              </a:gdLst>
              <a:ahLst/>
              <a:cxnLst>
                <a:cxn ang="3cd4">
                  <a:pos x="hc" y="t"/>
                </a:cxn>
                <a:cxn ang="0">
                  <a:pos x="r" y="vc"/>
                </a:cxn>
                <a:cxn ang="cd4">
                  <a:pos x="hc" y="b"/>
                </a:cxn>
                <a:cxn ang="cd2">
                  <a:pos x="l" y="vc"/>
                </a:cxn>
                <a:cxn ang="f40">
                  <a:pos x="f51" y="f52"/>
                </a:cxn>
                <a:cxn ang="f40">
                  <a:pos x="f53" y="f54"/>
                </a:cxn>
                <a:cxn ang="f40">
                  <a:pos x="f55" y="f52"/>
                </a:cxn>
                <a:cxn ang="f40">
                  <a:pos x="f56" y="f52"/>
                </a:cxn>
              </a:cxnLst>
              <a:rect l="f47" t="f50" r="f48" b="f49"/>
              <a:pathLst>
                <a:path w="1145036" h="573083">
                  <a:moveTo>
                    <a:pt x="f8" y="f5"/>
                  </a:moveTo>
                  <a:cubicBezTo>
                    <a:pt x="f8" y="f9"/>
                    <a:pt x="f10" y="f11"/>
                    <a:pt x="f12" y="f11"/>
                  </a:cubicBezTo>
                  <a:cubicBezTo>
                    <a:pt x="f13" y="f11"/>
                    <a:pt x="f5" y="f14"/>
                    <a:pt x="f5" y="f5"/>
                  </a:cubicBezTo>
                  <a:lnTo>
                    <a:pt x="f6" y="f5"/>
                  </a:ln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nvGrpSpPr>
            <p:cNvPr id="8" name="Graphic 10">
              <a:extLst>
                <a:ext uri="{FF2B5EF4-FFF2-40B4-BE49-F238E27FC236}">
                  <a16:creationId xmlns:a16="http://schemas.microsoft.com/office/drawing/2014/main" id="{6197EA92-B600-D745-8C87-33897ECB159B}"/>
                </a:ext>
              </a:extLst>
            </p:cNvPr>
            <p:cNvGrpSpPr/>
            <p:nvPr/>
          </p:nvGrpSpPr>
          <p:grpSpPr>
            <a:xfrm>
              <a:off x="10511256" y="363848"/>
              <a:ext cx="1108682" cy="1031590"/>
              <a:chOff x="10511256" y="363848"/>
              <a:chExt cx="1108682" cy="1031590"/>
            </a:xfrm>
          </p:grpSpPr>
          <p:sp>
            <p:nvSpPr>
              <p:cNvPr id="9" name="Freeform 12">
                <a:extLst>
                  <a:ext uri="{FF2B5EF4-FFF2-40B4-BE49-F238E27FC236}">
                    <a16:creationId xmlns:a16="http://schemas.microsoft.com/office/drawing/2014/main" id="{818427FA-9A12-E962-90FE-05101FE765A7}"/>
                  </a:ext>
                </a:extLst>
              </p:cNvPr>
              <p:cNvSpPr/>
              <p:nvPr/>
            </p:nvSpPr>
            <p:spPr>
              <a:xfrm>
                <a:off x="10511256" y="892683"/>
                <a:ext cx="502307" cy="502755"/>
              </a:xfrm>
              <a:custGeom>
                <a:avLst/>
                <a:gdLst>
                  <a:gd name="f0" fmla="val 10800000"/>
                  <a:gd name="f1" fmla="val 5400000"/>
                  <a:gd name="f2" fmla="val 180"/>
                  <a:gd name="f3" fmla="val w"/>
                  <a:gd name="f4" fmla="val h"/>
                  <a:gd name="f5" fmla="val 0"/>
                  <a:gd name="f6" fmla="val 243233"/>
                  <a:gd name="f7" fmla="val 243449"/>
                  <a:gd name="f8" fmla="val 59376"/>
                  <a:gd name="f9" fmla="val 184079"/>
                  <a:gd name="f10" fmla="val 8063"/>
                  <a:gd name="f11" fmla="val 132672"/>
                  <a:gd name="f12" fmla="+- 0 0 9991"/>
                  <a:gd name="f13" fmla="val 63179"/>
                  <a:gd name="f14" fmla="val 5213"/>
                  <a:gd name="f15" fmla="val 5109"/>
                  <a:gd name="f16" fmla="val 64127"/>
                  <a:gd name="f17" fmla="+- 0 0 10123"/>
                  <a:gd name="f18" fmla="val 133495"/>
                  <a:gd name="f19" fmla="val 8917"/>
                  <a:gd name="f20" fmla="val 183857"/>
                  <a:gd name="f21" fmla="val 59371"/>
                  <a:gd name="f22" fmla="val 235170"/>
                  <a:gd name="f23" fmla="val 110777"/>
                  <a:gd name="f24" fmla="val 253225"/>
                  <a:gd name="f25" fmla="val 180271"/>
                  <a:gd name="f26" fmla="val 238021"/>
                  <a:gd name="f27" fmla="val 238341"/>
                  <a:gd name="f28" fmla="val 179106"/>
                  <a:gd name="f29" fmla="val 253572"/>
                  <a:gd name="f30" fmla="val 109739"/>
                  <a:gd name="f31" fmla="val 234533"/>
                  <a:gd name="f32" fmla="+- 0 0 -90"/>
                  <a:gd name="f33" fmla="*/ f3 1 243233"/>
                  <a:gd name="f34" fmla="*/ f4 1 243449"/>
                  <a:gd name="f35" fmla="+- f7 0 f5"/>
                  <a:gd name="f36" fmla="+- f6 0 f5"/>
                  <a:gd name="f37" fmla="*/ f32 f0 1"/>
                  <a:gd name="f38" fmla="*/ f36 1 243233"/>
                  <a:gd name="f39" fmla="*/ f35 1 243449"/>
                  <a:gd name="f40" fmla="*/ 59376 f36 1"/>
                  <a:gd name="f41" fmla="*/ 184079 f35 1"/>
                  <a:gd name="f42" fmla="*/ 5213 f36 1"/>
                  <a:gd name="f43" fmla="*/ 5109 f35 1"/>
                  <a:gd name="f44" fmla="*/ 183857 f36 1"/>
                  <a:gd name="f45" fmla="*/ 59371 f35 1"/>
                  <a:gd name="f46" fmla="*/ 238021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0" name="Freeform 15">
                <a:extLst>
                  <a:ext uri="{FF2B5EF4-FFF2-40B4-BE49-F238E27FC236}">
                    <a16:creationId xmlns:a16="http://schemas.microsoft.com/office/drawing/2014/main" id="{E7FF0341-8C4D-3A2B-8C56-9C42AD1ECC4D}"/>
                  </a:ext>
                </a:extLst>
              </p:cNvPr>
              <p:cNvSpPr/>
              <p:nvPr/>
            </p:nvSpPr>
            <p:spPr>
              <a:xfrm>
                <a:off x="11117631" y="892683"/>
                <a:ext cx="502307" cy="502755"/>
              </a:xfrm>
              <a:custGeom>
                <a:avLst/>
                <a:gdLst>
                  <a:gd name="f0" fmla="val 10800000"/>
                  <a:gd name="f1" fmla="val 5400000"/>
                  <a:gd name="f2" fmla="val 180"/>
                  <a:gd name="f3" fmla="val w"/>
                  <a:gd name="f4" fmla="val h"/>
                  <a:gd name="f5" fmla="val 0"/>
                  <a:gd name="f6" fmla="val 243233"/>
                  <a:gd name="f7" fmla="val 243449"/>
                  <a:gd name="f8" fmla="val 183857"/>
                  <a:gd name="f9" fmla="val 184079"/>
                  <a:gd name="f10" fmla="val 235170"/>
                  <a:gd name="f11" fmla="val 132672"/>
                  <a:gd name="f12" fmla="val 253225"/>
                  <a:gd name="f13" fmla="val 63179"/>
                  <a:gd name="f14" fmla="val 238021"/>
                  <a:gd name="f15" fmla="val 5109"/>
                  <a:gd name="f16" fmla="val 179106"/>
                  <a:gd name="f17" fmla="+- 0 0 10123"/>
                  <a:gd name="f18" fmla="val 109739"/>
                  <a:gd name="f19" fmla="val 8917"/>
                  <a:gd name="f20" fmla="val 59376"/>
                  <a:gd name="f21" fmla="val 59371"/>
                  <a:gd name="f22" fmla="val 8063"/>
                  <a:gd name="f23" fmla="val 110777"/>
                  <a:gd name="f24" fmla="+- 0 0 9991"/>
                  <a:gd name="f25" fmla="val 180271"/>
                  <a:gd name="f26" fmla="val 5213"/>
                  <a:gd name="f27" fmla="val 238341"/>
                  <a:gd name="f28" fmla="val 64127"/>
                  <a:gd name="f29" fmla="val 253572"/>
                  <a:gd name="f30" fmla="val 133495"/>
                  <a:gd name="f31" fmla="val 234533"/>
                  <a:gd name="f32" fmla="+- 0 0 -90"/>
                  <a:gd name="f33" fmla="*/ f3 1 243233"/>
                  <a:gd name="f34" fmla="*/ f4 1 243449"/>
                  <a:gd name="f35" fmla="+- f7 0 f5"/>
                  <a:gd name="f36" fmla="+- f6 0 f5"/>
                  <a:gd name="f37" fmla="*/ f32 f0 1"/>
                  <a:gd name="f38" fmla="*/ f36 1 243233"/>
                  <a:gd name="f39" fmla="*/ f35 1 243449"/>
                  <a:gd name="f40" fmla="*/ 183857 f36 1"/>
                  <a:gd name="f41" fmla="*/ 184079 f35 1"/>
                  <a:gd name="f42" fmla="*/ 238021 f36 1"/>
                  <a:gd name="f43" fmla="*/ 5109 f35 1"/>
                  <a:gd name="f44" fmla="*/ 59376 f36 1"/>
                  <a:gd name="f45" fmla="*/ 59371 f35 1"/>
                  <a:gd name="f46" fmla="*/ 5213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1" name="Freeform 16">
                <a:extLst>
                  <a:ext uri="{FF2B5EF4-FFF2-40B4-BE49-F238E27FC236}">
                    <a16:creationId xmlns:a16="http://schemas.microsoft.com/office/drawing/2014/main" id="{B7F233F8-E2FF-E807-3757-ED7459924295}"/>
                  </a:ext>
                </a:extLst>
              </p:cNvPr>
              <p:cNvSpPr/>
              <p:nvPr/>
            </p:nvSpPr>
            <p:spPr>
              <a:xfrm>
                <a:off x="10511256" y="363848"/>
                <a:ext cx="502307" cy="502755"/>
              </a:xfrm>
              <a:custGeom>
                <a:avLst/>
                <a:gdLst>
                  <a:gd name="f0" fmla="val 10800000"/>
                  <a:gd name="f1" fmla="val 5400000"/>
                  <a:gd name="f2" fmla="val 180"/>
                  <a:gd name="f3" fmla="val w"/>
                  <a:gd name="f4" fmla="val h"/>
                  <a:gd name="f5" fmla="val 0"/>
                  <a:gd name="f6" fmla="val 243233"/>
                  <a:gd name="f7" fmla="val 243449"/>
                  <a:gd name="f8" fmla="val 59376"/>
                  <a:gd name="f9" fmla="val 184079"/>
                  <a:gd name="f10" fmla="val 8063"/>
                  <a:gd name="f11" fmla="val 132672"/>
                  <a:gd name="f12" fmla="+- 0 0 9991"/>
                  <a:gd name="f13" fmla="val 63179"/>
                  <a:gd name="f14" fmla="val 5213"/>
                  <a:gd name="f15" fmla="val 5109"/>
                  <a:gd name="f16" fmla="val 64127"/>
                  <a:gd name="f17" fmla="+- 0 0 10123"/>
                  <a:gd name="f18" fmla="val 133495"/>
                  <a:gd name="f19" fmla="val 8917"/>
                  <a:gd name="f20" fmla="val 183857"/>
                  <a:gd name="f21" fmla="val 59371"/>
                  <a:gd name="f22" fmla="val 235170"/>
                  <a:gd name="f23" fmla="val 110777"/>
                  <a:gd name="f24" fmla="val 253225"/>
                  <a:gd name="f25" fmla="val 180271"/>
                  <a:gd name="f26" fmla="val 238021"/>
                  <a:gd name="f27" fmla="val 238341"/>
                  <a:gd name="f28" fmla="val 179106"/>
                  <a:gd name="f29" fmla="val 253572"/>
                  <a:gd name="f30" fmla="val 109739"/>
                  <a:gd name="f31" fmla="val 234533"/>
                  <a:gd name="f32" fmla="+- 0 0 -90"/>
                  <a:gd name="f33" fmla="*/ f3 1 243233"/>
                  <a:gd name="f34" fmla="*/ f4 1 243449"/>
                  <a:gd name="f35" fmla="+- f7 0 f5"/>
                  <a:gd name="f36" fmla="+- f6 0 f5"/>
                  <a:gd name="f37" fmla="*/ f32 f0 1"/>
                  <a:gd name="f38" fmla="*/ f36 1 243233"/>
                  <a:gd name="f39" fmla="*/ f35 1 243449"/>
                  <a:gd name="f40" fmla="*/ 59376 f36 1"/>
                  <a:gd name="f41" fmla="*/ 184079 f35 1"/>
                  <a:gd name="f42" fmla="*/ 5213 f36 1"/>
                  <a:gd name="f43" fmla="*/ 5109 f35 1"/>
                  <a:gd name="f44" fmla="*/ 183857 f36 1"/>
                  <a:gd name="f45" fmla="*/ 59371 f35 1"/>
                  <a:gd name="f46" fmla="*/ 238021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2" name="Freeform 17">
                <a:extLst>
                  <a:ext uri="{FF2B5EF4-FFF2-40B4-BE49-F238E27FC236}">
                    <a16:creationId xmlns:a16="http://schemas.microsoft.com/office/drawing/2014/main" id="{770541D7-EBFC-C7D8-268A-90DC2F56DF36}"/>
                  </a:ext>
                </a:extLst>
              </p:cNvPr>
              <p:cNvSpPr/>
              <p:nvPr/>
            </p:nvSpPr>
            <p:spPr>
              <a:xfrm>
                <a:off x="11117631" y="363848"/>
                <a:ext cx="502307" cy="502755"/>
              </a:xfrm>
              <a:custGeom>
                <a:avLst/>
                <a:gdLst>
                  <a:gd name="f0" fmla="val 10800000"/>
                  <a:gd name="f1" fmla="val 5400000"/>
                  <a:gd name="f2" fmla="val 180"/>
                  <a:gd name="f3" fmla="val w"/>
                  <a:gd name="f4" fmla="val h"/>
                  <a:gd name="f5" fmla="val 0"/>
                  <a:gd name="f6" fmla="val 243233"/>
                  <a:gd name="f7" fmla="val 243449"/>
                  <a:gd name="f8" fmla="val 183857"/>
                  <a:gd name="f9" fmla="val 184079"/>
                  <a:gd name="f10" fmla="val 235170"/>
                  <a:gd name="f11" fmla="val 132672"/>
                  <a:gd name="f12" fmla="val 253225"/>
                  <a:gd name="f13" fmla="val 63179"/>
                  <a:gd name="f14" fmla="val 238021"/>
                  <a:gd name="f15" fmla="val 5109"/>
                  <a:gd name="f16" fmla="val 179106"/>
                  <a:gd name="f17" fmla="+- 0 0 10123"/>
                  <a:gd name="f18" fmla="val 109739"/>
                  <a:gd name="f19" fmla="val 8917"/>
                  <a:gd name="f20" fmla="val 59376"/>
                  <a:gd name="f21" fmla="val 59371"/>
                  <a:gd name="f22" fmla="val 8063"/>
                  <a:gd name="f23" fmla="val 110777"/>
                  <a:gd name="f24" fmla="+- 0 0 9991"/>
                  <a:gd name="f25" fmla="val 180271"/>
                  <a:gd name="f26" fmla="val 5213"/>
                  <a:gd name="f27" fmla="val 238341"/>
                  <a:gd name="f28" fmla="val 64127"/>
                  <a:gd name="f29" fmla="val 253572"/>
                  <a:gd name="f30" fmla="val 133495"/>
                  <a:gd name="f31" fmla="val 234533"/>
                  <a:gd name="f32" fmla="+- 0 0 -90"/>
                  <a:gd name="f33" fmla="*/ f3 1 243233"/>
                  <a:gd name="f34" fmla="*/ f4 1 243449"/>
                  <a:gd name="f35" fmla="+- f7 0 f5"/>
                  <a:gd name="f36" fmla="+- f6 0 f5"/>
                  <a:gd name="f37" fmla="*/ f32 f0 1"/>
                  <a:gd name="f38" fmla="*/ f36 1 243233"/>
                  <a:gd name="f39" fmla="*/ f35 1 243449"/>
                  <a:gd name="f40" fmla="*/ 183857 f36 1"/>
                  <a:gd name="f41" fmla="*/ 184079 f35 1"/>
                  <a:gd name="f42" fmla="*/ 238021 f36 1"/>
                  <a:gd name="f43" fmla="*/ 5109 f35 1"/>
                  <a:gd name="f44" fmla="*/ 59376 f36 1"/>
                  <a:gd name="f45" fmla="*/ 59371 f35 1"/>
                  <a:gd name="f46" fmla="*/ 5213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sp>
          <p:nvSpPr>
            <p:cNvPr id="13" name="Freeform 8">
              <a:extLst>
                <a:ext uri="{FF2B5EF4-FFF2-40B4-BE49-F238E27FC236}">
                  <a16:creationId xmlns:a16="http://schemas.microsoft.com/office/drawing/2014/main" id="{F323CF02-543D-9AF0-4DA9-5535214449B2}"/>
                </a:ext>
              </a:extLst>
            </p:cNvPr>
            <p:cNvSpPr/>
            <p:nvPr/>
          </p:nvSpPr>
          <p:spPr>
            <a:xfrm>
              <a:off x="9256297" y="-176067"/>
              <a:ext cx="231553" cy="1572749"/>
            </a:xfrm>
            <a:custGeom>
              <a:avLst/>
              <a:gdLst>
                <a:gd name="f0" fmla="val 10800000"/>
                <a:gd name="f1" fmla="val 5400000"/>
                <a:gd name="f2" fmla="val 180"/>
                <a:gd name="f3" fmla="val w"/>
                <a:gd name="f4" fmla="val h"/>
                <a:gd name="f5" fmla="val 0"/>
                <a:gd name="f6" fmla="val 112127"/>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112128"/>
                <a:gd name="f44" fmla="val 46646"/>
                <a:gd name="f45" fmla="val 101675"/>
                <a:gd name="f46" fmla="val 71397"/>
                <a:gd name="f47" fmla="val 93123"/>
                <a:gd name="f48" fmla="val 91389"/>
                <a:gd name="f49" fmla="val 85521"/>
                <a:gd name="f50" fmla="val 108524"/>
                <a:gd name="f51" fmla="val 121852"/>
                <a:gd name="f52" fmla="val 182778"/>
                <a:gd name="f53" fmla="val 196105"/>
                <a:gd name="f54" fmla="val 213240"/>
                <a:gd name="f55" fmla="val 233232"/>
                <a:gd name="f56" fmla="val 258935"/>
                <a:gd name="f57" fmla="val 350324"/>
                <a:gd name="f58" fmla="val 376027"/>
                <a:gd name="f59" fmla="val 396018"/>
                <a:gd name="f60" fmla="val 413153"/>
                <a:gd name="f61" fmla="val 426481"/>
                <a:gd name="f62" fmla="val 487407"/>
                <a:gd name="f63" fmla="val 500734"/>
                <a:gd name="f64" fmla="val 517870"/>
                <a:gd name="f65" fmla="val 537861"/>
                <a:gd name="f66" fmla="val 563564"/>
                <a:gd name="f67" fmla="val 654953"/>
                <a:gd name="f68" fmla="val 680656"/>
                <a:gd name="f69" fmla="val 700647"/>
                <a:gd name="f70" fmla="val 717783"/>
                <a:gd name="f71" fmla="val 731110"/>
                <a:gd name="f72" fmla="+- 0 0 -90"/>
                <a:gd name="f73" fmla="*/ f3 1 112127"/>
                <a:gd name="f74" fmla="*/ f4 1 761572"/>
                <a:gd name="f75" fmla="+- f7 0 f5"/>
                <a:gd name="f76" fmla="+- f6 0 f5"/>
                <a:gd name="f77" fmla="*/ f72 f0 1"/>
                <a:gd name="f78" fmla="*/ f76 1 112127"/>
                <a:gd name="f79" fmla="*/ f75 1 761572"/>
                <a:gd name="f80" fmla="*/ 79820 f76 1"/>
                <a:gd name="f81" fmla="*/ 761573 f75 1"/>
                <a:gd name="f82" fmla="*/ 0 f76 1"/>
                <a:gd name="f83" fmla="*/ 19005 f76 1"/>
                <a:gd name="f84" fmla="*/ 670184 f75 1"/>
                <a:gd name="f85" fmla="*/ 32308 f76 1"/>
                <a:gd name="f86" fmla="*/ 609258 f75 1"/>
                <a:gd name="f87" fmla="*/ 548333 f75 1"/>
                <a:gd name="f88" fmla="*/ 456944 f75 1"/>
                <a:gd name="f89" fmla="*/ 365555 f75 1"/>
                <a:gd name="f90" fmla="*/ 304629 f75 1"/>
                <a:gd name="f91" fmla="*/ 243703 f75 1"/>
                <a:gd name="f92" fmla="*/ 152315 f75 1"/>
                <a:gd name="f93" fmla="*/ 60926 f75 1"/>
                <a:gd name="f94" fmla="*/ 0 f75 1"/>
                <a:gd name="f95" fmla="*/ 112128 f76 1"/>
                <a:gd name="f96" fmla="*/ 93123 f76 1"/>
                <a:gd name="f97" fmla="*/ 91389 f75 1"/>
                <a:gd name="f98" fmla="*/ 213240 f75 1"/>
                <a:gd name="f99" fmla="*/ 396018 f75 1"/>
                <a:gd name="f100" fmla="*/ 517870 f75 1"/>
                <a:gd name="f101" fmla="*/ 700647 f75 1"/>
                <a:gd name="f102" fmla="*/ f77 1 f2"/>
                <a:gd name="f103" fmla="*/ f80 1 112127"/>
                <a:gd name="f104" fmla="*/ f81 1 761572"/>
                <a:gd name="f105" fmla="*/ f82 1 112127"/>
                <a:gd name="f106" fmla="*/ f83 1 112127"/>
                <a:gd name="f107" fmla="*/ f84 1 761572"/>
                <a:gd name="f108" fmla="*/ f85 1 112127"/>
                <a:gd name="f109" fmla="*/ f86 1 761572"/>
                <a:gd name="f110" fmla="*/ f87 1 761572"/>
                <a:gd name="f111" fmla="*/ f88 1 761572"/>
                <a:gd name="f112" fmla="*/ f89 1 761572"/>
                <a:gd name="f113" fmla="*/ f90 1 761572"/>
                <a:gd name="f114" fmla="*/ f91 1 761572"/>
                <a:gd name="f115" fmla="*/ f92 1 761572"/>
                <a:gd name="f116" fmla="*/ f93 1 761572"/>
                <a:gd name="f117" fmla="*/ f94 1 761572"/>
                <a:gd name="f118" fmla="*/ f95 1 112127"/>
                <a:gd name="f119" fmla="*/ f96 1 112127"/>
                <a:gd name="f120" fmla="*/ f97 1 761572"/>
                <a:gd name="f121" fmla="*/ f98 1 761572"/>
                <a:gd name="f122" fmla="*/ f99 1 761572"/>
                <a:gd name="f123" fmla="*/ f100 1 761572"/>
                <a:gd name="f124" fmla="*/ f101 1 761572"/>
                <a:gd name="f125" fmla="*/ f5 1 f78"/>
                <a:gd name="f126" fmla="*/ f6 1 f78"/>
                <a:gd name="f127" fmla="*/ f5 1 f79"/>
                <a:gd name="f128" fmla="*/ f7 1 f79"/>
                <a:gd name="f129" fmla="+- f102 0 f1"/>
                <a:gd name="f130" fmla="*/ f103 1 f78"/>
                <a:gd name="f131" fmla="*/ f104 1 f79"/>
                <a:gd name="f132" fmla="*/ f105 1 f78"/>
                <a:gd name="f133" fmla="*/ f106 1 f78"/>
                <a:gd name="f134" fmla="*/ f107 1 f79"/>
                <a:gd name="f135" fmla="*/ f108 1 f78"/>
                <a:gd name="f136" fmla="*/ f109 1 f79"/>
                <a:gd name="f137" fmla="*/ f110 1 f79"/>
                <a:gd name="f138" fmla="*/ f111 1 f79"/>
                <a:gd name="f139" fmla="*/ f112 1 f79"/>
                <a:gd name="f140" fmla="*/ f113 1 f79"/>
                <a:gd name="f141" fmla="*/ f114 1 f79"/>
                <a:gd name="f142" fmla="*/ f115 1 f79"/>
                <a:gd name="f143" fmla="*/ f116 1 f79"/>
                <a:gd name="f144" fmla="*/ f117 1 f79"/>
                <a:gd name="f145" fmla="*/ f118 1 f78"/>
                <a:gd name="f146" fmla="*/ f119 1 f78"/>
                <a:gd name="f147" fmla="*/ f120 1 f79"/>
                <a:gd name="f148" fmla="*/ f121 1 f79"/>
                <a:gd name="f149" fmla="*/ f122 1 f79"/>
                <a:gd name="f150" fmla="*/ f123 1 f79"/>
                <a:gd name="f151" fmla="*/ f124 1 f79"/>
                <a:gd name="f152" fmla="*/ f125 f73 1"/>
                <a:gd name="f153" fmla="*/ f126 f73 1"/>
                <a:gd name="f154" fmla="*/ f128 f74 1"/>
                <a:gd name="f155" fmla="*/ f127 f74 1"/>
                <a:gd name="f156" fmla="*/ f130 f73 1"/>
                <a:gd name="f157" fmla="*/ f131 f74 1"/>
                <a:gd name="f158" fmla="*/ f132 f73 1"/>
                <a:gd name="f159" fmla="*/ f133 f73 1"/>
                <a:gd name="f160" fmla="*/ f134 f74 1"/>
                <a:gd name="f161" fmla="*/ f135 f73 1"/>
                <a:gd name="f162" fmla="*/ f136 f74 1"/>
                <a:gd name="f163" fmla="*/ f137 f74 1"/>
                <a:gd name="f164" fmla="*/ f138 f74 1"/>
                <a:gd name="f165" fmla="*/ f139 f74 1"/>
                <a:gd name="f166" fmla="*/ f140 f74 1"/>
                <a:gd name="f167" fmla="*/ f141 f74 1"/>
                <a:gd name="f168" fmla="*/ f142 f74 1"/>
                <a:gd name="f169" fmla="*/ f143 f74 1"/>
                <a:gd name="f170" fmla="*/ f144 f74 1"/>
                <a:gd name="f171" fmla="*/ f145 f73 1"/>
                <a:gd name="f172" fmla="*/ f146 f73 1"/>
                <a:gd name="f173" fmla="*/ f147 f74 1"/>
                <a:gd name="f174" fmla="*/ f148 f74 1"/>
                <a:gd name="f175" fmla="*/ f149 f74 1"/>
                <a:gd name="f176" fmla="*/ f150 f74 1"/>
                <a:gd name="f177" fmla="*/ f151 f74 1"/>
              </a:gdLst>
              <a:ahLst/>
              <a:cxnLst>
                <a:cxn ang="3cd4">
                  <a:pos x="hc" y="t"/>
                </a:cxn>
                <a:cxn ang="0">
                  <a:pos x="r" y="vc"/>
                </a:cxn>
                <a:cxn ang="cd4">
                  <a:pos x="hc" y="b"/>
                </a:cxn>
                <a:cxn ang="cd2">
                  <a:pos x="l" y="vc"/>
                </a:cxn>
                <a:cxn ang="f129">
                  <a:pos x="f156" y="f157"/>
                </a:cxn>
                <a:cxn ang="f129">
                  <a:pos x="f158" y="f157"/>
                </a:cxn>
                <a:cxn ang="f129">
                  <a:pos x="f159" y="f160"/>
                </a:cxn>
                <a:cxn ang="f129">
                  <a:pos x="f161" y="f162"/>
                </a:cxn>
                <a:cxn ang="f129">
                  <a:pos x="f159" y="f163"/>
                </a:cxn>
                <a:cxn ang="f129">
                  <a:pos x="f158" y="f164"/>
                </a:cxn>
                <a:cxn ang="f129">
                  <a:pos x="f159" y="f165"/>
                </a:cxn>
                <a:cxn ang="f129">
                  <a:pos x="f161" y="f166"/>
                </a:cxn>
                <a:cxn ang="f129">
                  <a:pos x="f159" y="f167"/>
                </a:cxn>
                <a:cxn ang="f129">
                  <a:pos x="f158" y="f168"/>
                </a:cxn>
                <a:cxn ang="f129">
                  <a:pos x="f159" y="f169"/>
                </a:cxn>
                <a:cxn ang="f129">
                  <a:pos x="f161" y="f170"/>
                </a:cxn>
                <a:cxn ang="f129">
                  <a:pos x="f171" y="f170"/>
                </a:cxn>
                <a:cxn ang="f129">
                  <a:pos x="f172" y="f173"/>
                </a:cxn>
                <a:cxn ang="f129">
                  <a:pos x="f156" y="f168"/>
                </a:cxn>
                <a:cxn ang="f129">
                  <a:pos x="f172" y="f174"/>
                </a:cxn>
                <a:cxn ang="f129">
                  <a:pos x="f171" y="f166"/>
                </a:cxn>
                <a:cxn ang="f129">
                  <a:pos x="f172" y="f175"/>
                </a:cxn>
                <a:cxn ang="f129">
                  <a:pos x="f156" y="f164"/>
                </a:cxn>
                <a:cxn ang="f129">
                  <a:pos x="f172" y="f176"/>
                </a:cxn>
                <a:cxn ang="f129">
                  <a:pos x="f171" y="f162"/>
                </a:cxn>
                <a:cxn ang="f129">
                  <a:pos x="f172" y="f177"/>
                </a:cxn>
                <a:cxn ang="f129">
                  <a:pos x="f156" y="f157"/>
                </a:cxn>
              </a:cxnLst>
              <a:rect l="f152" t="f155" r="f153" b="f154"/>
              <a:pathLst>
                <a:path w="112127"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43" y="f5"/>
                  </a:lnTo>
                  <a:cubicBezTo>
                    <a:pt x="f43" y="f44"/>
                    <a:pt x="f45" y="f46"/>
                    <a:pt x="f47" y="f48"/>
                  </a:cubicBezTo>
                  <a:cubicBezTo>
                    <a:pt x="f49" y="f50"/>
                    <a:pt x="f8" y="f51"/>
                    <a:pt x="f8" y="f37"/>
                  </a:cubicBezTo>
                  <a:cubicBezTo>
                    <a:pt x="f8" y="f52"/>
                    <a:pt x="f49" y="f53"/>
                    <a:pt x="f47" y="f54"/>
                  </a:cubicBezTo>
                  <a:cubicBezTo>
                    <a:pt x="f45" y="f55"/>
                    <a:pt x="f43" y="f56"/>
                    <a:pt x="f43" y="f31"/>
                  </a:cubicBezTo>
                  <a:cubicBezTo>
                    <a:pt x="f43" y="f57"/>
                    <a:pt x="f45" y="f58"/>
                    <a:pt x="f47" y="f59"/>
                  </a:cubicBezTo>
                  <a:cubicBezTo>
                    <a:pt x="f49" y="f60"/>
                    <a:pt x="f8" y="f61"/>
                    <a:pt x="f8" y="f25"/>
                  </a:cubicBezTo>
                  <a:cubicBezTo>
                    <a:pt x="f8" y="f62"/>
                    <a:pt x="f49" y="f63"/>
                    <a:pt x="f47" y="f64"/>
                  </a:cubicBezTo>
                  <a:cubicBezTo>
                    <a:pt x="f45" y="f65"/>
                    <a:pt x="f43" y="f66"/>
                    <a:pt x="f43" y="f19"/>
                  </a:cubicBezTo>
                  <a:cubicBezTo>
                    <a:pt x="f43" y="f67"/>
                    <a:pt x="f45" y="f68"/>
                    <a:pt x="f47" y="f69"/>
                  </a:cubicBezTo>
                  <a:cubicBezTo>
                    <a:pt x="f49" y="f70"/>
                    <a:pt x="f8" y="f71"/>
                    <a:pt x="f8" y="f9"/>
                  </a:cubicBez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4" name="Freeform 9">
              <a:extLst>
                <a:ext uri="{FF2B5EF4-FFF2-40B4-BE49-F238E27FC236}">
                  <a16:creationId xmlns:a16="http://schemas.microsoft.com/office/drawing/2014/main" id="{32A8C6B2-BEF6-F312-C62F-25D8E2257728}"/>
                </a:ext>
              </a:extLst>
            </p:cNvPr>
            <p:cNvSpPr/>
            <p:nvPr/>
          </p:nvSpPr>
          <p:spPr>
            <a:xfrm>
              <a:off x="9638955" y="-176067"/>
              <a:ext cx="231553" cy="1572749"/>
            </a:xfrm>
            <a:custGeom>
              <a:avLst/>
              <a:gdLst>
                <a:gd name="f0" fmla="val 10800000"/>
                <a:gd name="f1" fmla="val 5400000"/>
                <a:gd name="f2" fmla="val 180"/>
                <a:gd name="f3" fmla="val w"/>
                <a:gd name="f4" fmla="val h"/>
                <a:gd name="f5" fmla="val 0"/>
                <a:gd name="f6" fmla="val 112127"/>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112128"/>
                <a:gd name="f44" fmla="val 46646"/>
                <a:gd name="f45" fmla="val 101675"/>
                <a:gd name="f46" fmla="val 71397"/>
                <a:gd name="f47" fmla="val 93123"/>
                <a:gd name="f48" fmla="val 91389"/>
                <a:gd name="f49" fmla="val 85521"/>
                <a:gd name="f50" fmla="val 108524"/>
                <a:gd name="f51" fmla="val 121852"/>
                <a:gd name="f52" fmla="val 182778"/>
                <a:gd name="f53" fmla="val 196105"/>
                <a:gd name="f54" fmla="val 213240"/>
                <a:gd name="f55" fmla="val 233232"/>
                <a:gd name="f56" fmla="val 258935"/>
                <a:gd name="f57" fmla="val 350324"/>
                <a:gd name="f58" fmla="val 376027"/>
                <a:gd name="f59" fmla="val 396018"/>
                <a:gd name="f60" fmla="val 413153"/>
                <a:gd name="f61" fmla="val 426481"/>
                <a:gd name="f62" fmla="val 487407"/>
                <a:gd name="f63" fmla="val 500734"/>
                <a:gd name="f64" fmla="val 517870"/>
                <a:gd name="f65" fmla="val 537861"/>
                <a:gd name="f66" fmla="val 563564"/>
                <a:gd name="f67" fmla="val 654953"/>
                <a:gd name="f68" fmla="val 680656"/>
                <a:gd name="f69" fmla="val 700647"/>
                <a:gd name="f70" fmla="val 717783"/>
                <a:gd name="f71" fmla="val 731110"/>
                <a:gd name="f72" fmla="+- 0 0 -90"/>
                <a:gd name="f73" fmla="*/ f3 1 112127"/>
                <a:gd name="f74" fmla="*/ f4 1 761572"/>
                <a:gd name="f75" fmla="+- f7 0 f5"/>
                <a:gd name="f76" fmla="+- f6 0 f5"/>
                <a:gd name="f77" fmla="*/ f72 f0 1"/>
                <a:gd name="f78" fmla="*/ f76 1 112127"/>
                <a:gd name="f79" fmla="*/ f75 1 761572"/>
                <a:gd name="f80" fmla="*/ 79820 f76 1"/>
                <a:gd name="f81" fmla="*/ 761573 f75 1"/>
                <a:gd name="f82" fmla="*/ 0 f76 1"/>
                <a:gd name="f83" fmla="*/ 19005 f76 1"/>
                <a:gd name="f84" fmla="*/ 670184 f75 1"/>
                <a:gd name="f85" fmla="*/ 32308 f76 1"/>
                <a:gd name="f86" fmla="*/ 609258 f75 1"/>
                <a:gd name="f87" fmla="*/ 548333 f75 1"/>
                <a:gd name="f88" fmla="*/ 456944 f75 1"/>
                <a:gd name="f89" fmla="*/ 365555 f75 1"/>
                <a:gd name="f90" fmla="*/ 304629 f75 1"/>
                <a:gd name="f91" fmla="*/ 243703 f75 1"/>
                <a:gd name="f92" fmla="*/ 152315 f75 1"/>
                <a:gd name="f93" fmla="*/ 60926 f75 1"/>
                <a:gd name="f94" fmla="*/ 0 f75 1"/>
                <a:gd name="f95" fmla="*/ 112128 f76 1"/>
                <a:gd name="f96" fmla="*/ 93123 f76 1"/>
                <a:gd name="f97" fmla="*/ 91389 f75 1"/>
                <a:gd name="f98" fmla="*/ 213240 f75 1"/>
                <a:gd name="f99" fmla="*/ 396018 f75 1"/>
                <a:gd name="f100" fmla="*/ 517870 f75 1"/>
                <a:gd name="f101" fmla="*/ 700647 f75 1"/>
                <a:gd name="f102" fmla="*/ f77 1 f2"/>
                <a:gd name="f103" fmla="*/ f80 1 112127"/>
                <a:gd name="f104" fmla="*/ f81 1 761572"/>
                <a:gd name="f105" fmla="*/ f82 1 112127"/>
                <a:gd name="f106" fmla="*/ f83 1 112127"/>
                <a:gd name="f107" fmla="*/ f84 1 761572"/>
                <a:gd name="f108" fmla="*/ f85 1 112127"/>
                <a:gd name="f109" fmla="*/ f86 1 761572"/>
                <a:gd name="f110" fmla="*/ f87 1 761572"/>
                <a:gd name="f111" fmla="*/ f88 1 761572"/>
                <a:gd name="f112" fmla="*/ f89 1 761572"/>
                <a:gd name="f113" fmla="*/ f90 1 761572"/>
                <a:gd name="f114" fmla="*/ f91 1 761572"/>
                <a:gd name="f115" fmla="*/ f92 1 761572"/>
                <a:gd name="f116" fmla="*/ f93 1 761572"/>
                <a:gd name="f117" fmla="*/ f94 1 761572"/>
                <a:gd name="f118" fmla="*/ f95 1 112127"/>
                <a:gd name="f119" fmla="*/ f96 1 112127"/>
                <a:gd name="f120" fmla="*/ f97 1 761572"/>
                <a:gd name="f121" fmla="*/ f98 1 761572"/>
                <a:gd name="f122" fmla="*/ f99 1 761572"/>
                <a:gd name="f123" fmla="*/ f100 1 761572"/>
                <a:gd name="f124" fmla="*/ f101 1 761572"/>
                <a:gd name="f125" fmla="*/ f5 1 f78"/>
                <a:gd name="f126" fmla="*/ f6 1 f78"/>
                <a:gd name="f127" fmla="*/ f5 1 f79"/>
                <a:gd name="f128" fmla="*/ f7 1 f79"/>
                <a:gd name="f129" fmla="+- f102 0 f1"/>
                <a:gd name="f130" fmla="*/ f103 1 f78"/>
                <a:gd name="f131" fmla="*/ f104 1 f79"/>
                <a:gd name="f132" fmla="*/ f105 1 f78"/>
                <a:gd name="f133" fmla="*/ f106 1 f78"/>
                <a:gd name="f134" fmla="*/ f107 1 f79"/>
                <a:gd name="f135" fmla="*/ f108 1 f78"/>
                <a:gd name="f136" fmla="*/ f109 1 f79"/>
                <a:gd name="f137" fmla="*/ f110 1 f79"/>
                <a:gd name="f138" fmla="*/ f111 1 f79"/>
                <a:gd name="f139" fmla="*/ f112 1 f79"/>
                <a:gd name="f140" fmla="*/ f113 1 f79"/>
                <a:gd name="f141" fmla="*/ f114 1 f79"/>
                <a:gd name="f142" fmla="*/ f115 1 f79"/>
                <a:gd name="f143" fmla="*/ f116 1 f79"/>
                <a:gd name="f144" fmla="*/ f117 1 f79"/>
                <a:gd name="f145" fmla="*/ f118 1 f78"/>
                <a:gd name="f146" fmla="*/ f119 1 f78"/>
                <a:gd name="f147" fmla="*/ f120 1 f79"/>
                <a:gd name="f148" fmla="*/ f121 1 f79"/>
                <a:gd name="f149" fmla="*/ f122 1 f79"/>
                <a:gd name="f150" fmla="*/ f123 1 f79"/>
                <a:gd name="f151" fmla="*/ f124 1 f79"/>
                <a:gd name="f152" fmla="*/ f125 f73 1"/>
                <a:gd name="f153" fmla="*/ f126 f73 1"/>
                <a:gd name="f154" fmla="*/ f128 f74 1"/>
                <a:gd name="f155" fmla="*/ f127 f74 1"/>
                <a:gd name="f156" fmla="*/ f130 f73 1"/>
                <a:gd name="f157" fmla="*/ f131 f74 1"/>
                <a:gd name="f158" fmla="*/ f132 f73 1"/>
                <a:gd name="f159" fmla="*/ f133 f73 1"/>
                <a:gd name="f160" fmla="*/ f134 f74 1"/>
                <a:gd name="f161" fmla="*/ f135 f73 1"/>
                <a:gd name="f162" fmla="*/ f136 f74 1"/>
                <a:gd name="f163" fmla="*/ f137 f74 1"/>
                <a:gd name="f164" fmla="*/ f138 f74 1"/>
                <a:gd name="f165" fmla="*/ f139 f74 1"/>
                <a:gd name="f166" fmla="*/ f140 f74 1"/>
                <a:gd name="f167" fmla="*/ f141 f74 1"/>
                <a:gd name="f168" fmla="*/ f142 f74 1"/>
                <a:gd name="f169" fmla="*/ f143 f74 1"/>
                <a:gd name="f170" fmla="*/ f144 f74 1"/>
                <a:gd name="f171" fmla="*/ f145 f73 1"/>
                <a:gd name="f172" fmla="*/ f146 f73 1"/>
                <a:gd name="f173" fmla="*/ f147 f74 1"/>
                <a:gd name="f174" fmla="*/ f148 f74 1"/>
                <a:gd name="f175" fmla="*/ f149 f74 1"/>
                <a:gd name="f176" fmla="*/ f150 f74 1"/>
                <a:gd name="f177" fmla="*/ f151 f74 1"/>
              </a:gdLst>
              <a:ahLst/>
              <a:cxnLst>
                <a:cxn ang="3cd4">
                  <a:pos x="hc" y="t"/>
                </a:cxn>
                <a:cxn ang="0">
                  <a:pos x="r" y="vc"/>
                </a:cxn>
                <a:cxn ang="cd4">
                  <a:pos x="hc" y="b"/>
                </a:cxn>
                <a:cxn ang="cd2">
                  <a:pos x="l" y="vc"/>
                </a:cxn>
                <a:cxn ang="f129">
                  <a:pos x="f156" y="f157"/>
                </a:cxn>
                <a:cxn ang="f129">
                  <a:pos x="f158" y="f157"/>
                </a:cxn>
                <a:cxn ang="f129">
                  <a:pos x="f159" y="f160"/>
                </a:cxn>
                <a:cxn ang="f129">
                  <a:pos x="f161" y="f162"/>
                </a:cxn>
                <a:cxn ang="f129">
                  <a:pos x="f159" y="f163"/>
                </a:cxn>
                <a:cxn ang="f129">
                  <a:pos x="f158" y="f164"/>
                </a:cxn>
                <a:cxn ang="f129">
                  <a:pos x="f159" y="f165"/>
                </a:cxn>
                <a:cxn ang="f129">
                  <a:pos x="f161" y="f166"/>
                </a:cxn>
                <a:cxn ang="f129">
                  <a:pos x="f159" y="f167"/>
                </a:cxn>
                <a:cxn ang="f129">
                  <a:pos x="f158" y="f168"/>
                </a:cxn>
                <a:cxn ang="f129">
                  <a:pos x="f159" y="f169"/>
                </a:cxn>
                <a:cxn ang="f129">
                  <a:pos x="f161" y="f170"/>
                </a:cxn>
                <a:cxn ang="f129">
                  <a:pos x="f171" y="f170"/>
                </a:cxn>
                <a:cxn ang="f129">
                  <a:pos x="f172" y="f173"/>
                </a:cxn>
                <a:cxn ang="f129">
                  <a:pos x="f156" y="f168"/>
                </a:cxn>
                <a:cxn ang="f129">
                  <a:pos x="f172" y="f174"/>
                </a:cxn>
                <a:cxn ang="f129">
                  <a:pos x="f171" y="f166"/>
                </a:cxn>
                <a:cxn ang="f129">
                  <a:pos x="f172" y="f175"/>
                </a:cxn>
                <a:cxn ang="f129">
                  <a:pos x="f156" y="f164"/>
                </a:cxn>
                <a:cxn ang="f129">
                  <a:pos x="f172" y="f176"/>
                </a:cxn>
                <a:cxn ang="f129">
                  <a:pos x="f171" y="f162"/>
                </a:cxn>
                <a:cxn ang="f129">
                  <a:pos x="f172" y="f177"/>
                </a:cxn>
                <a:cxn ang="f129">
                  <a:pos x="f156" y="f157"/>
                </a:cxn>
              </a:cxnLst>
              <a:rect l="f152" t="f155" r="f153" b="f154"/>
              <a:pathLst>
                <a:path w="112127"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43" y="f5"/>
                  </a:lnTo>
                  <a:cubicBezTo>
                    <a:pt x="f43" y="f44"/>
                    <a:pt x="f45" y="f46"/>
                    <a:pt x="f47" y="f48"/>
                  </a:cubicBezTo>
                  <a:cubicBezTo>
                    <a:pt x="f49" y="f50"/>
                    <a:pt x="f8" y="f51"/>
                    <a:pt x="f8" y="f37"/>
                  </a:cubicBezTo>
                  <a:cubicBezTo>
                    <a:pt x="f8" y="f52"/>
                    <a:pt x="f49" y="f53"/>
                    <a:pt x="f47" y="f54"/>
                  </a:cubicBezTo>
                  <a:cubicBezTo>
                    <a:pt x="f45" y="f55"/>
                    <a:pt x="f43" y="f56"/>
                    <a:pt x="f43" y="f31"/>
                  </a:cubicBezTo>
                  <a:cubicBezTo>
                    <a:pt x="f43" y="f57"/>
                    <a:pt x="f45" y="f58"/>
                    <a:pt x="f47" y="f59"/>
                  </a:cubicBezTo>
                  <a:cubicBezTo>
                    <a:pt x="f49" y="f60"/>
                    <a:pt x="f8" y="f61"/>
                    <a:pt x="f8" y="f25"/>
                  </a:cubicBezTo>
                  <a:cubicBezTo>
                    <a:pt x="f8" y="f62"/>
                    <a:pt x="f49" y="f63"/>
                    <a:pt x="f47" y="f64"/>
                  </a:cubicBezTo>
                  <a:cubicBezTo>
                    <a:pt x="f45" y="f65"/>
                    <a:pt x="f43" y="f66"/>
                    <a:pt x="f43" y="f19"/>
                  </a:cubicBezTo>
                  <a:cubicBezTo>
                    <a:pt x="f43" y="f67"/>
                    <a:pt x="f45" y="f68"/>
                    <a:pt x="f47" y="f69"/>
                  </a:cubicBezTo>
                  <a:cubicBezTo>
                    <a:pt x="f49" y="f70"/>
                    <a:pt x="f8" y="f71"/>
                    <a:pt x="f8" y="f9"/>
                  </a:cubicBez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5" name="Freeform 10">
              <a:extLst>
                <a:ext uri="{FF2B5EF4-FFF2-40B4-BE49-F238E27FC236}">
                  <a16:creationId xmlns:a16="http://schemas.microsoft.com/office/drawing/2014/main" id="{FD1FDF85-76EB-46F3-BDDA-F2BC7187EE72}"/>
                </a:ext>
              </a:extLst>
            </p:cNvPr>
            <p:cNvSpPr/>
            <p:nvPr/>
          </p:nvSpPr>
          <p:spPr>
            <a:xfrm>
              <a:off x="10023579" y="-176067"/>
              <a:ext cx="231562" cy="1572749"/>
            </a:xfrm>
            <a:custGeom>
              <a:avLst/>
              <a:gdLst>
                <a:gd name="f0" fmla="val 10800000"/>
                <a:gd name="f1" fmla="val 5400000"/>
                <a:gd name="f2" fmla="val 180"/>
                <a:gd name="f3" fmla="val w"/>
                <a:gd name="f4" fmla="val h"/>
                <a:gd name="f5" fmla="val 0"/>
                <a:gd name="f6" fmla="val 112128"/>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46646"/>
                <a:gd name="f44" fmla="val 101675"/>
                <a:gd name="f45" fmla="val 71397"/>
                <a:gd name="f46" fmla="val 93123"/>
                <a:gd name="f47" fmla="val 91389"/>
                <a:gd name="f48" fmla="val 85521"/>
                <a:gd name="f49" fmla="val 108524"/>
                <a:gd name="f50" fmla="val 121852"/>
                <a:gd name="f51" fmla="val 182778"/>
                <a:gd name="f52" fmla="val 196105"/>
                <a:gd name="f53" fmla="val 213240"/>
                <a:gd name="f54" fmla="val 233232"/>
                <a:gd name="f55" fmla="val 258935"/>
                <a:gd name="f56" fmla="val 350324"/>
                <a:gd name="f57" fmla="val 376027"/>
                <a:gd name="f58" fmla="val 396018"/>
                <a:gd name="f59" fmla="val 413153"/>
                <a:gd name="f60" fmla="val 426481"/>
                <a:gd name="f61" fmla="val 487407"/>
                <a:gd name="f62" fmla="val 500734"/>
                <a:gd name="f63" fmla="val 517870"/>
                <a:gd name="f64" fmla="val 537861"/>
                <a:gd name="f65" fmla="val 563564"/>
                <a:gd name="f66" fmla="val 654953"/>
                <a:gd name="f67" fmla="val 680656"/>
                <a:gd name="f68" fmla="val 700647"/>
                <a:gd name="f69" fmla="val 717783"/>
                <a:gd name="f70" fmla="val 731110"/>
                <a:gd name="f71" fmla="+- 0 0 -90"/>
                <a:gd name="f72" fmla="*/ f3 1 112128"/>
                <a:gd name="f73" fmla="*/ f4 1 761572"/>
                <a:gd name="f74" fmla="+- f7 0 f5"/>
                <a:gd name="f75" fmla="+- f6 0 f5"/>
                <a:gd name="f76" fmla="*/ f71 f0 1"/>
                <a:gd name="f77" fmla="*/ f75 1 112128"/>
                <a:gd name="f78" fmla="*/ f74 1 761572"/>
                <a:gd name="f79" fmla="*/ 79820 f75 1"/>
                <a:gd name="f80" fmla="*/ 761573 f74 1"/>
                <a:gd name="f81" fmla="*/ 0 f75 1"/>
                <a:gd name="f82" fmla="*/ 19005 f75 1"/>
                <a:gd name="f83" fmla="*/ 670184 f74 1"/>
                <a:gd name="f84" fmla="*/ 32308 f75 1"/>
                <a:gd name="f85" fmla="*/ 609258 f74 1"/>
                <a:gd name="f86" fmla="*/ 548333 f74 1"/>
                <a:gd name="f87" fmla="*/ 456944 f74 1"/>
                <a:gd name="f88" fmla="*/ 365555 f74 1"/>
                <a:gd name="f89" fmla="*/ 304629 f74 1"/>
                <a:gd name="f90" fmla="*/ 243703 f74 1"/>
                <a:gd name="f91" fmla="*/ 152315 f74 1"/>
                <a:gd name="f92" fmla="*/ 60926 f74 1"/>
                <a:gd name="f93" fmla="*/ 0 f74 1"/>
                <a:gd name="f94" fmla="*/ 112128 f75 1"/>
                <a:gd name="f95" fmla="*/ 93123 f75 1"/>
                <a:gd name="f96" fmla="*/ 91389 f74 1"/>
                <a:gd name="f97" fmla="*/ 213240 f74 1"/>
                <a:gd name="f98" fmla="*/ 396018 f74 1"/>
                <a:gd name="f99" fmla="*/ 517870 f74 1"/>
                <a:gd name="f100" fmla="*/ 700647 f74 1"/>
                <a:gd name="f101" fmla="*/ f76 1 f2"/>
                <a:gd name="f102" fmla="*/ f79 1 112128"/>
                <a:gd name="f103" fmla="*/ f80 1 761572"/>
                <a:gd name="f104" fmla="*/ f81 1 112128"/>
                <a:gd name="f105" fmla="*/ f82 1 112128"/>
                <a:gd name="f106" fmla="*/ f83 1 761572"/>
                <a:gd name="f107" fmla="*/ f84 1 112128"/>
                <a:gd name="f108" fmla="*/ f85 1 761572"/>
                <a:gd name="f109" fmla="*/ f86 1 761572"/>
                <a:gd name="f110" fmla="*/ f87 1 761572"/>
                <a:gd name="f111" fmla="*/ f88 1 761572"/>
                <a:gd name="f112" fmla="*/ f89 1 761572"/>
                <a:gd name="f113" fmla="*/ f90 1 761572"/>
                <a:gd name="f114" fmla="*/ f91 1 761572"/>
                <a:gd name="f115" fmla="*/ f92 1 761572"/>
                <a:gd name="f116" fmla="*/ f93 1 761572"/>
                <a:gd name="f117" fmla="*/ f94 1 112128"/>
                <a:gd name="f118" fmla="*/ f95 1 112128"/>
                <a:gd name="f119" fmla="*/ f96 1 761572"/>
                <a:gd name="f120" fmla="*/ f97 1 761572"/>
                <a:gd name="f121" fmla="*/ f98 1 761572"/>
                <a:gd name="f122" fmla="*/ f99 1 761572"/>
                <a:gd name="f123" fmla="*/ f100 1 761572"/>
                <a:gd name="f124" fmla="*/ f5 1 f77"/>
                <a:gd name="f125" fmla="*/ f6 1 f77"/>
                <a:gd name="f126" fmla="*/ f5 1 f78"/>
                <a:gd name="f127" fmla="*/ f7 1 f78"/>
                <a:gd name="f128" fmla="+- f101 0 f1"/>
                <a:gd name="f129" fmla="*/ f102 1 f77"/>
                <a:gd name="f130" fmla="*/ f103 1 f78"/>
                <a:gd name="f131" fmla="*/ f104 1 f77"/>
                <a:gd name="f132" fmla="*/ f105 1 f77"/>
                <a:gd name="f133" fmla="*/ f106 1 f78"/>
                <a:gd name="f134" fmla="*/ f107 1 f77"/>
                <a:gd name="f135" fmla="*/ f108 1 f78"/>
                <a:gd name="f136" fmla="*/ f109 1 f78"/>
                <a:gd name="f137" fmla="*/ f110 1 f78"/>
                <a:gd name="f138" fmla="*/ f111 1 f78"/>
                <a:gd name="f139" fmla="*/ f112 1 f78"/>
                <a:gd name="f140" fmla="*/ f113 1 f78"/>
                <a:gd name="f141" fmla="*/ f114 1 f78"/>
                <a:gd name="f142" fmla="*/ f115 1 f78"/>
                <a:gd name="f143" fmla="*/ f116 1 f78"/>
                <a:gd name="f144" fmla="*/ f117 1 f77"/>
                <a:gd name="f145" fmla="*/ f118 1 f77"/>
                <a:gd name="f146" fmla="*/ f119 1 f78"/>
                <a:gd name="f147" fmla="*/ f120 1 f78"/>
                <a:gd name="f148" fmla="*/ f121 1 f78"/>
                <a:gd name="f149" fmla="*/ f122 1 f78"/>
                <a:gd name="f150" fmla="*/ f123 1 f78"/>
                <a:gd name="f151" fmla="*/ f124 f72 1"/>
                <a:gd name="f152" fmla="*/ f125 f72 1"/>
                <a:gd name="f153" fmla="*/ f127 f73 1"/>
                <a:gd name="f154" fmla="*/ f126 f73 1"/>
                <a:gd name="f155" fmla="*/ f129 f72 1"/>
                <a:gd name="f156" fmla="*/ f130 f73 1"/>
                <a:gd name="f157" fmla="*/ f131 f72 1"/>
                <a:gd name="f158" fmla="*/ f132 f72 1"/>
                <a:gd name="f159" fmla="*/ f133 f73 1"/>
                <a:gd name="f160" fmla="*/ f134 f72 1"/>
                <a:gd name="f161" fmla="*/ f135 f73 1"/>
                <a:gd name="f162" fmla="*/ f136 f73 1"/>
                <a:gd name="f163" fmla="*/ f137 f73 1"/>
                <a:gd name="f164" fmla="*/ f138 f73 1"/>
                <a:gd name="f165" fmla="*/ f139 f73 1"/>
                <a:gd name="f166" fmla="*/ f140 f73 1"/>
                <a:gd name="f167" fmla="*/ f141 f73 1"/>
                <a:gd name="f168" fmla="*/ f142 f73 1"/>
                <a:gd name="f169" fmla="*/ f143 f73 1"/>
                <a:gd name="f170" fmla="*/ f144 f72 1"/>
                <a:gd name="f171" fmla="*/ f145 f72 1"/>
                <a:gd name="f172" fmla="*/ f146 f73 1"/>
                <a:gd name="f173" fmla="*/ f147 f73 1"/>
                <a:gd name="f174" fmla="*/ f148 f73 1"/>
                <a:gd name="f175" fmla="*/ f149 f73 1"/>
                <a:gd name="f176" fmla="*/ f150 f73 1"/>
              </a:gdLst>
              <a:ahLst/>
              <a:cxnLst>
                <a:cxn ang="3cd4">
                  <a:pos x="hc" y="t"/>
                </a:cxn>
                <a:cxn ang="0">
                  <a:pos x="r" y="vc"/>
                </a:cxn>
                <a:cxn ang="cd4">
                  <a:pos x="hc" y="b"/>
                </a:cxn>
                <a:cxn ang="cd2">
                  <a:pos x="l" y="vc"/>
                </a:cxn>
                <a:cxn ang="f128">
                  <a:pos x="f155" y="f156"/>
                </a:cxn>
                <a:cxn ang="f128">
                  <a:pos x="f157" y="f156"/>
                </a:cxn>
                <a:cxn ang="f128">
                  <a:pos x="f158" y="f159"/>
                </a:cxn>
                <a:cxn ang="f128">
                  <a:pos x="f160" y="f161"/>
                </a:cxn>
                <a:cxn ang="f128">
                  <a:pos x="f158" y="f162"/>
                </a:cxn>
                <a:cxn ang="f128">
                  <a:pos x="f157" y="f163"/>
                </a:cxn>
                <a:cxn ang="f128">
                  <a:pos x="f158" y="f164"/>
                </a:cxn>
                <a:cxn ang="f128">
                  <a:pos x="f160" y="f165"/>
                </a:cxn>
                <a:cxn ang="f128">
                  <a:pos x="f158" y="f166"/>
                </a:cxn>
                <a:cxn ang="f128">
                  <a:pos x="f157" y="f167"/>
                </a:cxn>
                <a:cxn ang="f128">
                  <a:pos x="f158" y="f168"/>
                </a:cxn>
                <a:cxn ang="f128">
                  <a:pos x="f160" y="f169"/>
                </a:cxn>
                <a:cxn ang="f128">
                  <a:pos x="f170" y="f169"/>
                </a:cxn>
                <a:cxn ang="f128">
                  <a:pos x="f171" y="f172"/>
                </a:cxn>
                <a:cxn ang="f128">
                  <a:pos x="f155" y="f167"/>
                </a:cxn>
                <a:cxn ang="f128">
                  <a:pos x="f171" y="f173"/>
                </a:cxn>
                <a:cxn ang="f128">
                  <a:pos x="f170" y="f165"/>
                </a:cxn>
                <a:cxn ang="f128">
                  <a:pos x="f171" y="f174"/>
                </a:cxn>
                <a:cxn ang="f128">
                  <a:pos x="f155" y="f163"/>
                </a:cxn>
                <a:cxn ang="f128">
                  <a:pos x="f171" y="f175"/>
                </a:cxn>
                <a:cxn ang="f128">
                  <a:pos x="f170" y="f161"/>
                </a:cxn>
                <a:cxn ang="f128">
                  <a:pos x="f171" y="f176"/>
                </a:cxn>
                <a:cxn ang="f128">
                  <a:pos x="f155" y="f156"/>
                </a:cxn>
              </a:cxnLst>
              <a:rect l="f151" t="f154" r="f152" b="f153"/>
              <a:pathLst>
                <a:path w="112128"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6" y="f5"/>
                  </a:lnTo>
                  <a:cubicBezTo>
                    <a:pt x="f6" y="f43"/>
                    <a:pt x="f44" y="f45"/>
                    <a:pt x="f46" y="f47"/>
                  </a:cubicBezTo>
                  <a:cubicBezTo>
                    <a:pt x="f48" y="f49"/>
                    <a:pt x="f8" y="f50"/>
                    <a:pt x="f8" y="f37"/>
                  </a:cubicBezTo>
                  <a:cubicBezTo>
                    <a:pt x="f8" y="f51"/>
                    <a:pt x="f48" y="f52"/>
                    <a:pt x="f46" y="f53"/>
                  </a:cubicBezTo>
                  <a:cubicBezTo>
                    <a:pt x="f44" y="f54"/>
                    <a:pt x="f6" y="f55"/>
                    <a:pt x="f6" y="f31"/>
                  </a:cubicBezTo>
                  <a:cubicBezTo>
                    <a:pt x="f6" y="f56"/>
                    <a:pt x="f44" y="f57"/>
                    <a:pt x="f46" y="f58"/>
                  </a:cubicBezTo>
                  <a:cubicBezTo>
                    <a:pt x="f48" y="f59"/>
                    <a:pt x="f8" y="f60"/>
                    <a:pt x="f8" y="f25"/>
                  </a:cubicBezTo>
                  <a:cubicBezTo>
                    <a:pt x="f8" y="f61"/>
                    <a:pt x="f48" y="f62"/>
                    <a:pt x="f46" y="f63"/>
                  </a:cubicBezTo>
                  <a:cubicBezTo>
                    <a:pt x="f44" y="f64"/>
                    <a:pt x="f6" y="f65"/>
                    <a:pt x="f6" y="f19"/>
                  </a:cubicBezTo>
                  <a:cubicBezTo>
                    <a:pt x="f6" y="f66"/>
                    <a:pt x="f44" y="f67"/>
                    <a:pt x="f46" y="f68"/>
                  </a:cubicBezTo>
                  <a:cubicBezTo>
                    <a:pt x="f48" y="f69"/>
                    <a:pt x="f8" y="f70"/>
                    <a:pt x="f8" y="f9"/>
                  </a:cubicBez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6" name="Freeform 11">
              <a:extLst>
                <a:ext uri="{FF2B5EF4-FFF2-40B4-BE49-F238E27FC236}">
                  <a16:creationId xmlns:a16="http://schemas.microsoft.com/office/drawing/2014/main" id="{8D08575C-FFE1-5273-C0DC-02EB8C6EC68B}"/>
                </a:ext>
              </a:extLst>
            </p:cNvPr>
            <p:cNvSpPr/>
            <p:nvPr/>
          </p:nvSpPr>
          <p:spPr>
            <a:xfrm>
              <a:off x="10806571" y="-181965"/>
              <a:ext cx="518062" cy="519004"/>
            </a:xfrm>
            <a:custGeom>
              <a:avLst/>
              <a:gdLst>
                <a:gd name="f0" fmla="val 10800000"/>
                <a:gd name="f1" fmla="val 5400000"/>
                <a:gd name="f2" fmla="val 180"/>
                <a:gd name="f3" fmla="val w"/>
                <a:gd name="f4" fmla="val h"/>
                <a:gd name="f5" fmla="val 0"/>
                <a:gd name="f6" fmla="val 250862"/>
                <a:gd name="f7" fmla="val 251319"/>
                <a:gd name="f8" fmla="val 250863"/>
                <a:gd name="f9" fmla="val 125660"/>
                <a:gd name="f10" fmla="val 195059"/>
                <a:gd name="f11" fmla="val 194705"/>
                <a:gd name="f12" fmla="val 125431"/>
                <a:gd name="f13" fmla="val 56158"/>
                <a:gd name="f14" fmla="val 56260"/>
                <a:gd name="f15" fmla="+- 0 0 -90"/>
                <a:gd name="f16" fmla="*/ f3 1 250862"/>
                <a:gd name="f17" fmla="*/ f4 1 251319"/>
                <a:gd name="f18" fmla="+- f7 0 f5"/>
                <a:gd name="f19" fmla="+- f6 0 f5"/>
                <a:gd name="f20" fmla="*/ f15 f0 1"/>
                <a:gd name="f21" fmla="*/ f19 1 250862"/>
                <a:gd name="f22" fmla="*/ f18 1 251319"/>
                <a:gd name="f23" fmla="*/ 250863 f19 1"/>
                <a:gd name="f24" fmla="*/ 125660 f18 1"/>
                <a:gd name="f25" fmla="*/ 125431 f19 1"/>
                <a:gd name="f26" fmla="*/ 251319 f18 1"/>
                <a:gd name="f27" fmla="*/ 0 f19 1"/>
                <a:gd name="f28" fmla="*/ 0 f18 1"/>
                <a:gd name="f29" fmla="*/ f20 1 f2"/>
                <a:gd name="f30" fmla="*/ f23 1 250862"/>
                <a:gd name="f31" fmla="*/ f24 1 251319"/>
                <a:gd name="f32" fmla="*/ f25 1 250862"/>
                <a:gd name="f33" fmla="*/ f26 1 251319"/>
                <a:gd name="f34" fmla="*/ f27 1 250862"/>
                <a:gd name="f35" fmla="*/ f28 1 251319"/>
                <a:gd name="f36" fmla="*/ f5 1 f21"/>
                <a:gd name="f37" fmla="*/ f6 1 f21"/>
                <a:gd name="f38" fmla="*/ f5 1 f22"/>
                <a:gd name="f39" fmla="*/ f7 1 f22"/>
                <a:gd name="f40" fmla="+- f29 0 f1"/>
                <a:gd name="f41" fmla="*/ f30 1 f21"/>
                <a:gd name="f42" fmla="*/ f31 1 f22"/>
                <a:gd name="f43" fmla="*/ f32 1 f21"/>
                <a:gd name="f44" fmla="*/ f33 1 f22"/>
                <a:gd name="f45" fmla="*/ f34 1 f21"/>
                <a:gd name="f46" fmla="*/ f35 1 f22"/>
                <a:gd name="f47" fmla="*/ f36 f16 1"/>
                <a:gd name="f48" fmla="*/ f37 f16 1"/>
                <a:gd name="f49" fmla="*/ f39 f17 1"/>
                <a:gd name="f50" fmla="*/ f38 f17 1"/>
                <a:gd name="f51" fmla="*/ f41 f16 1"/>
                <a:gd name="f52" fmla="*/ f42 f17 1"/>
                <a:gd name="f53" fmla="*/ f43 f16 1"/>
                <a:gd name="f54" fmla="*/ f44 f17 1"/>
                <a:gd name="f55" fmla="*/ f45 f16 1"/>
                <a:gd name="f56" fmla="*/ f46 f17 1"/>
              </a:gdLst>
              <a:ahLst/>
              <a:cxnLst>
                <a:cxn ang="3cd4">
                  <a:pos x="hc" y="t"/>
                </a:cxn>
                <a:cxn ang="0">
                  <a:pos x="r" y="vc"/>
                </a:cxn>
                <a:cxn ang="cd4">
                  <a:pos x="hc" y="b"/>
                </a:cxn>
                <a:cxn ang="cd2">
                  <a:pos x="l" y="vc"/>
                </a:cxn>
                <a:cxn ang="f40">
                  <a:pos x="f51" y="f52"/>
                </a:cxn>
                <a:cxn ang="f40">
                  <a:pos x="f53" y="f54"/>
                </a:cxn>
                <a:cxn ang="f40">
                  <a:pos x="f55" y="f52"/>
                </a:cxn>
                <a:cxn ang="f40">
                  <a:pos x="f53" y="f56"/>
                </a:cxn>
                <a:cxn ang="f40">
                  <a:pos x="f51" y="f52"/>
                </a:cxn>
              </a:cxnLst>
              <a:rect l="f47" t="f50" r="f48" b="f49"/>
              <a:pathLst>
                <a:path w="250862" h="251319">
                  <a:moveTo>
                    <a:pt x="f8" y="f9"/>
                  </a:moveTo>
                  <a:cubicBezTo>
                    <a:pt x="f8" y="f10"/>
                    <a:pt x="f11" y="f7"/>
                    <a:pt x="f12" y="f7"/>
                  </a:cubicBezTo>
                  <a:cubicBezTo>
                    <a:pt x="f13" y="f7"/>
                    <a:pt x="f5" y="f10"/>
                    <a:pt x="f5" y="f9"/>
                  </a:cubicBezTo>
                  <a:cubicBezTo>
                    <a:pt x="f5" y="f14"/>
                    <a:pt x="f13" y="f5"/>
                    <a:pt x="f12" y="f5"/>
                  </a:cubicBezTo>
                  <a:cubicBezTo>
                    <a:pt x="f11" y="f5"/>
                    <a:pt x="f8" y="f14"/>
                    <a:pt x="f8" y="f9"/>
                  </a:cubicBez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spTree>
    <p:extLst>
      <p:ext uri="{BB962C8B-B14F-4D97-AF65-F5344CB8AC3E}">
        <p14:creationId xmlns:p14="http://schemas.microsoft.com/office/powerpoint/2010/main" val="5357582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216A568-BBAC-B77E-D11B-2DC4F4903AFF}"/>
              </a:ext>
            </a:extLst>
          </p:cNvPr>
          <p:cNvSpPr>
            <a:spLocks noGrp="1"/>
          </p:cNvSpPr>
          <p:nvPr>
            <p:ph type="body" sz="quarter" idx="4294967295"/>
          </p:nvPr>
        </p:nvSpPr>
        <p:spPr>
          <a:xfrm>
            <a:off x="5529407" y="479383"/>
            <a:ext cx="8050811" cy="992654"/>
          </a:xfrm>
        </p:spPr>
        <p:txBody>
          <a:bodyPr/>
          <a:lstStyle/>
          <a:p>
            <a:r>
              <a:rPr lang="en-IE" dirty="0"/>
              <a:t>RESUMÉ OG KONKLUSIONER</a:t>
            </a:r>
          </a:p>
          <a:p>
            <a:endParaRPr lang="en-IE" dirty="0"/>
          </a:p>
        </p:txBody>
      </p:sp>
      <p:sp>
        <p:nvSpPr>
          <p:cNvPr id="3" name="Text Placeholder 2">
            <a:extLst>
              <a:ext uri="{FF2B5EF4-FFF2-40B4-BE49-F238E27FC236}">
                <a16:creationId xmlns:a16="http://schemas.microsoft.com/office/drawing/2014/main" id="{43A424B7-867D-5012-18C9-466B0F484FCB}"/>
              </a:ext>
            </a:extLst>
          </p:cNvPr>
          <p:cNvSpPr>
            <a:spLocks noGrp="1"/>
          </p:cNvSpPr>
          <p:nvPr>
            <p:ph type="body" sz="quarter" idx="4294967295"/>
          </p:nvPr>
        </p:nvSpPr>
        <p:spPr>
          <a:xfrm>
            <a:off x="5766068" y="1377530"/>
            <a:ext cx="6123709" cy="4102940"/>
          </a:xfrm>
        </p:spPr>
        <p:txBody>
          <a:bodyPr/>
          <a:lstStyle/>
          <a:p>
            <a:pPr marL="342900" marR="0" lvl="0" indent="-342900" algn="l" defTabSz="914400" rtl="0" eaLnBrk="1" fontAlgn="auto" latinLnBrk="0" hangingPunct="1">
              <a:lnSpc>
                <a:spcPts val="248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20245C"/>
                </a:solidFill>
                <a:effectLst/>
                <a:uLnTx/>
                <a:uFillTx/>
                <a:latin typeface="Calibri"/>
                <a:ea typeface="Segoe UI"/>
                <a:cs typeface="Segoe UI"/>
              </a:rPr>
              <a:t>Madkulturen former </a:t>
            </a:r>
            <a:r>
              <a:rPr kumimoji="0" lang="en-US" sz="2400" b="1" i="0" u="none" strike="noStrike" kern="1200" cap="none" spc="0" normalizeH="0" baseline="0" noProof="0" dirty="0">
                <a:ln>
                  <a:noFill/>
                </a:ln>
                <a:solidFill>
                  <a:srgbClr val="20245C"/>
                </a:solidFill>
                <a:effectLst/>
                <a:uLnTx/>
                <a:uFillTx/>
                <a:latin typeface="Calibri"/>
                <a:ea typeface="Segoe UI"/>
                <a:cs typeface="Segoe UI"/>
              </a:rPr>
              <a:t>personlig og kollektiv identitet </a:t>
            </a:r>
            <a:r>
              <a:rPr kumimoji="0" lang="en-US" sz="2400" b="0" i="0" u="none" strike="noStrike" kern="1200" cap="none" spc="0" normalizeH="0" baseline="0" noProof="0" dirty="0">
                <a:ln>
                  <a:noFill/>
                </a:ln>
                <a:solidFill>
                  <a:srgbClr val="20245C"/>
                </a:solidFill>
                <a:effectLst/>
                <a:uLnTx/>
                <a:uFillTx/>
                <a:latin typeface="Calibri"/>
                <a:ea typeface="Segoe UI"/>
                <a:cs typeface="Segoe UI"/>
              </a:rPr>
              <a:t>gennem familietraditioner, nationale retter, religiøse skikke og migrationserfaringer, samtidig med at den afspejler samfundsmæssige forandringer, økonomiske faktorer og magtdynamikker</a:t>
            </a:r>
          </a:p>
          <a:p>
            <a:pPr marL="342900" marR="0" lvl="0" indent="-342900" algn="l" defTabSz="914400" rtl="0" eaLnBrk="1" fontAlgn="auto" latinLnBrk="0" hangingPunct="1">
              <a:lnSpc>
                <a:spcPts val="248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20245C"/>
                </a:solidFill>
                <a:effectLst/>
                <a:uLnTx/>
                <a:uFillTx/>
                <a:latin typeface="Calibri"/>
                <a:ea typeface="Calibri"/>
                <a:cs typeface="Calibri"/>
              </a:rPr>
              <a:t>Vores forhold til og følelser omkring mad stammer helt tilbage fra den colombianske udveksling og er også blevet formet af kræfter som kolonialisme, migration og familieforhold.</a:t>
            </a:r>
          </a:p>
          <a:p>
            <a:pPr marL="342900" marR="0" lvl="0" indent="-342900" algn="l" defTabSz="914400" rtl="0" eaLnBrk="1" fontAlgn="auto" latinLnBrk="0" hangingPunct="1">
              <a:lnSpc>
                <a:spcPts val="248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20245C"/>
                </a:solidFill>
                <a:effectLst/>
                <a:uLnTx/>
                <a:uFillTx/>
                <a:latin typeface="Calibri"/>
                <a:ea typeface="Calibri"/>
                <a:cs typeface="Calibri"/>
              </a:rPr>
              <a:t>Vores </a:t>
            </a:r>
            <a:r>
              <a:rPr kumimoji="0" lang="en-US" sz="2400" b="1" i="0" u="none" strike="noStrike" kern="1200" cap="none" spc="0" normalizeH="0" baseline="0" noProof="0" dirty="0">
                <a:ln>
                  <a:noFill/>
                </a:ln>
                <a:solidFill>
                  <a:srgbClr val="20245C"/>
                </a:solidFill>
                <a:effectLst/>
                <a:uLnTx/>
                <a:uFillTx/>
                <a:latin typeface="Calibri"/>
                <a:ea typeface="Calibri"/>
                <a:cs typeface="Calibri"/>
              </a:rPr>
              <a:t>kulturelle identitet har et tæt forhold til mad</a:t>
            </a:r>
            <a:r>
              <a:rPr kumimoji="0" lang="en-US" sz="2400" b="0" i="0" u="none" strike="noStrike" kern="1200" cap="none" spc="0" normalizeH="0" baseline="0" noProof="0" dirty="0">
                <a:ln>
                  <a:noFill/>
                </a:ln>
                <a:solidFill>
                  <a:srgbClr val="20245C"/>
                </a:solidFill>
                <a:effectLst/>
                <a:uLnTx/>
                <a:uFillTx/>
                <a:latin typeface="Calibri"/>
                <a:ea typeface="Calibri"/>
                <a:cs typeface="Calibri"/>
              </a:rPr>
              <a:t>, struktureret af historiens kræfter, magtdynamikker og de følelser af kærlighed, omsorg og velvære, der er forbundet med at dele mad med dem, vi elsker.</a:t>
            </a:r>
          </a:p>
          <a:p>
            <a:endParaRPr lang="en-IE" dirty="0"/>
          </a:p>
        </p:txBody>
      </p:sp>
      <p:pic>
        <p:nvPicPr>
          <p:cNvPr id="6" name="Picture Placeholder 5">
            <a:extLst>
              <a:ext uri="{FF2B5EF4-FFF2-40B4-BE49-F238E27FC236}">
                <a16:creationId xmlns:a16="http://schemas.microsoft.com/office/drawing/2014/main" id="{3BB6794F-CA01-D14C-0D6C-1376879155D6}"/>
              </a:ext>
            </a:extLst>
          </p:cNvPr>
          <p:cNvPicPr>
            <a:picLocks noGrp="1" noChangeAspect="1"/>
          </p:cNvPicPr>
          <p:nvPr>
            <p:ph type="pic" sz="quarter" idx="4294967295"/>
          </p:nvPr>
        </p:nvPicPr>
        <p:blipFill>
          <a:blip r:embed="rId2" cstate="email">
            <a:extLst>
              <a:ext uri="{28A0092B-C50C-407E-A947-70E740481C1C}">
                <a14:useLocalDpi xmlns:a14="http://schemas.microsoft.com/office/drawing/2010/main"/>
              </a:ext>
            </a:extLst>
          </a:blip>
          <a:stretch>
            <a:fillRect/>
          </a:stretch>
        </p:blipFill>
        <p:spPr>
          <a:xfrm>
            <a:off x="635270" y="2095585"/>
            <a:ext cx="5130798" cy="3913183"/>
          </a:xfrm>
          <a:prstGeom prst="rect">
            <a:avLst/>
          </a:prstGeom>
          <a:solidFill>
            <a:srgbClr val="D9D9D9"/>
          </a:solidFill>
          <a:ln>
            <a:noFill/>
          </a:ln>
        </p:spPr>
      </p:pic>
    </p:spTree>
    <p:extLst>
      <p:ext uri="{BB962C8B-B14F-4D97-AF65-F5344CB8AC3E}">
        <p14:creationId xmlns:p14="http://schemas.microsoft.com/office/powerpoint/2010/main" val="39981510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name="Slide4116">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69A2653-D271-9B2A-3434-202C2478C82D}"/>
              </a:ext>
            </a:extLst>
          </p:cNvPr>
          <p:cNvSpPr txBox="1">
            <a:spLocks noGrp="1"/>
          </p:cNvSpPr>
          <p:nvPr>
            <p:ph type="body" sz="quarter" idx="4294967295"/>
          </p:nvPr>
        </p:nvSpPr>
        <p:spPr>
          <a:xfrm>
            <a:off x="3493081" y="574816"/>
            <a:ext cx="6047969" cy="992654"/>
          </a:xfrm>
          <a:prstGeom prst="rect">
            <a:avLst/>
          </a:prstGeom>
          <a:noFill/>
          <a:ln>
            <a:noFill/>
          </a:ln>
        </p:spPr>
        <p:txBody>
          <a:bodyPr vert="horz" wrap="square" lIns="91440" tIns="45720" rIns="91440" bIns="45720" anchor="t" anchorCtr="0" compatLnSpc="1">
            <a:noAutofit/>
          </a:bodyPr>
          <a:lstStyle/>
          <a:p>
            <a:pPr marL="0" indent="0">
              <a:buNone/>
            </a:pPr>
            <a:r>
              <a:rPr lang="en-IE" sz="3600" b="1" dirty="0">
                <a:solidFill>
                  <a:srgbClr val="F26F46"/>
                </a:solidFill>
                <a:latin typeface="Calibri"/>
                <a:ea typeface="Calibri"/>
                <a:cs typeface="Calibri"/>
              </a:rPr>
              <a:t>VIL DU VIDE MERE?</a:t>
            </a:r>
          </a:p>
        </p:txBody>
      </p:sp>
      <p:sp>
        <p:nvSpPr>
          <p:cNvPr id="3" name="Text Placeholder 2">
            <a:extLst>
              <a:ext uri="{FF2B5EF4-FFF2-40B4-BE49-F238E27FC236}">
                <a16:creationId xmlns:a16="http://schemas.microsoft.com/office/drawing/2014/main" id="{ACAD5735-6F16-C111-753C-9E6C2ED3A04F}"/>
              </a:ext>
            </a:extLst>
          </p:cNvPr>
          <p:cNvSpPr txBox="1">
            <a:spLocks noGrp="1"/>
          </p:cNvSpPr>
          <p:nvPr>
            <p:ph type="body" sz="quarter" idx="4294967295"/>
          </p:nvPr>
        </p:nvSpPr>
        <p:spPr>
          <a:xfrm>
            <a:off x="6653646" y="1825291"/>
            <a:ext cx="5394036" cy="4102940"/>
          </a:xfrm>
          <a:prstGeom prst="rect">
            <a:avLst/>
          </a:prstGeom>
          <a:noFill/>
          <a:ln>
            <a:noFill/>
          </a:ln>
        </p:spPr>
        <p:txBody>
          <a:bodyPr vert="horz" wrap="square" lIns="91440" tIns="45720" rIns="91440" bIns="45720" anchor="t" anchorCtr="0" compatLnSpc="1">
            <a:noAutofit/>
          </a:bodyPr>
          <a:lstStyle/>
          <a:p>
            <a:pPr lvl="0">
              <a:lnSpc>
                <a:spcPts val="2480"/>
              </a:lnSpc>
              <a:spcBef>
                <a:spcPts val="0"/>
              </a:spcBef>
              <a:spcAft>
                <a:spcPts val="600"/>
              </a:spcAft>
              <a:buNone/>
            </a:pPr>
            <a:r>
              <a:rPr lang="en-IE" sz="2400" dirty="0">
                <a:solidFill>
                  <a:srgbClr val="20245C"/>
                </a:solidFill>
                <a:highlight>
                  <a:srgbClr val="FFFFFF"/>
                </a:highlight>
                <a:latin typeface="Calibri"/>
                <a:ea typeface="Calibri"/>
                <a:cs typeface="Calibri"/>
              </a:rPr>
              <a:t>Vivian Elebiyo-Okojie skildrer sin rejse gennem maden i et dybtgående, udforskende værk, der får dig til at tænke over mad på et dybere niveau og giver et indblik i, hvad mad egentlig er. </a:t>
            </a:r>
          </a:p>
          <a:p>
            <a:pPr lvl="0">
              <a:lnSpc>
                <a:spcPts val="2480"/>
              </a:lnSpc>
              <a:spcBef>
                <a:spcPts val="0"/>
              </a:spcBef>
              <a:spcAft>
                <a:spcPts val="600"/>
              </a:spcAft>
              <a:buNone/>
            </a:pPr>
            <a:r>
              <a:rPr lang="en-IE" sz="2400" dirty="0">
                <a:solidFill>
                  <a:srgbClr val="20245C"/>
                </a:solidFill>
                <a:highlight>
                  <a:srgbClr val="FFFFFF"/>
                </a:highlight>
                <a:latin typeface="Calibri"/>
                <a:ea typeface="Calibri"/>
                <a:cs typeface="Calibri"/>
              </a:rPr>
              <a:t>Mad er mere end blot en biologisk nødvendighed – det er kærlighed, musik, kultur og så meget mere. </a:t>
            </a:r>
          </a:p>
          <a:p>
            <a:pPr lvl="0">
              <a:lnSpc>
                <a:spcPts val="2480"/>
              </a:lnSpc>
              <a:spcBef>
                <a:spcPts val="0"/>
              </a:spcBef>
              <a:spcAft>
                <a:spcPts val="600"/>
              </a:spcAft>
              <a:buNone/>
            </a:pPr>
            <a:r>
              <a:rPr lang="en-IE" sz="2400" dirty="0">
                <a:solidFill>
                  <a:srgbClr val="20245C"/>
                </a:solidFill>
                <a:highlight>
                  <a:srgbClr val="FFFFFF"/>
                </a:highlight>
                <a:latin typeface="Calibri"/>
                <a:ea typeface="Calibri"/>
                <a:cs typeface="Calibri"/>
              </a:rPr>
              <a:t>TALERENS BIOGRAFI: Vivian Elebiyo-Okojie er en samtalepartner inden for mad, tro og kultur, der bruger sin platform til at dele kunsten og filosofien bag mad, tro og kultur</a:t>
            </a:r>
            <a:endParaRPr lang="en-US" sz="2400" dirty="0">
              <a:solidFill>
                <a:srgbClr val="20245C"/>
              </a:solidFill>
              <a:latin typeface="Calibri"/>
            </a:endParaRPr>
          </a:p>
        </p:txBody>
      </p:sp>
      <p:pic>
        <p:nvPicPr>
          <p:cNvPr id="5" name="Online Media 4" title="There’s something about food | Vivian Elebiyo-Okojie | TEDxAlief">
            <a:hlinkClick r:id="" action="ppaction://media"/>
            <a:extLst>
              <a:ext uri="{FF2B5EF4-FFF2-40B4-BE49-F238E27FC236}">
                <a16:creationId xmlns:a16="http://schemas.microsoft.com/office/drawing/2014/main" id="{529FD0B8-2D4D-CE78-E5CD-3D1C22AD465E}"/>
              </a:ext>
            </a:extLst>
          </p:cNvPr>
          <p:cNvPicPr>
            <a:picLocks noRot="1" noChangeAspect="1"/>
          </p:cNvPicPr>
          <p:nvPr>
            <a:videoFile r:link="rId1"/>
          </p:nvPr>
        </p:nvPicPr>
        <p:blipFill>
          <a:blip r:embed="rId3"/>
          <a:stretch>
            <a:fillRect/>
          </a:stretch>
        </p:blipFill>
        <p:spPr>
          <a:xfrm>
            <a:off x="1016000" y="2343150"/>
            <a:ext cx="5146675" cy="3222625"/>
          </a:xfrm>
          <a:prstGeom prst="rect">
            <a:avLst/>
          </a:prstGeom>
        </p:spPr>
      </p:pic>
      <p:sp>
        <p:nvSpPr>
          <p:cNvPr id="7" name="TextBox 6">
            <a:extLst>
              <a:ext uri="{FF2B5EF4-FFF2-40B4-BE49-F238E27FC236}">
                <a16:creationId xmlns:a16="http://schemas.microsoft.com/office/drawing/2014/main" id="{FBA21D64-83F8-59A5-B367-EB2F198B8BD4}"/>
              </a:ext>
            </a:extLst>
          </p:cNvPr>
          <p:cNvSpPr txBox="1"/>
          <p:nvPr/>
        </p:nvSpPr>
        <p:spPr>
          <a:xfrm>
            <a:off x="835892" y="6283184"/>
            <a:ext cx="7656944" cy="369332"/>
          </a:xfrm>
          <a:prstGeom prst="rect">
            <a:avLst/>
          </a:prstGeom>
          <a:noFill/>
        </p:spPr>
        <p:txBody>
          <a:bodyPr wrap="square">
            <a:spAutoFit/>
          </a:bodyPr>
          <a:lstStyle/>
          <a:p>
            <a:r>
              <a:rPr lang="en-IE" dirty="0">
                <a:hlinkClick r:id="rId4"/>
              </a:rPr>
              <a:t>Der er noget ved mad | Vivian Elebiyo-Okojie | </a:t>
            </a:r>
            <a:r>
              <a:rPr lang="en-IE" dirty="0" err="1">
                <a:hlinkClick r:id="rId4"/>
              </a:rPr>
              <a:t>TEDxAlief</a:t>
            </a:r>
            <a:endParaRPr lang="en-I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name="Slide4232">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9B88E41D-6216-7415-0482-9CC8A7D44F47}"/>
              </a:ext>
            </a:extLst>
          </p:cNvPr>
          <p:cNvSpPr txBox="1"/>
          <p:nvPr/>
        </p:nvSpPr>
        <p:spPr>
          <a:xfrm>
            <a:off x="749710" y="269586"/>
            <a:ext cx="8935891" cy="706072"/>
          </a:xfrm>
          <a:prstGeom prst="rect">
            <a:avLst/>
          </a:prstGeom>
          <a:solidFill>
            <a:srgbClr val="F26F46"/>
          </a:solidFill>
          <a:ln cap="flat">
            <a:noFill/>
          </a:ln>
        </p:spPr>
        <p:txBody>
          <a:bodyPr vert="horz" wrap="square" lIns="91440" tIns="45720" rIns="91440" bIns="45720" anchor="t" anchorCtr="0" compatLnSpc="1">
            <a:noAutofit/>
          </a:bodyPr>
          <a:lstStyle/>
          <a:p>
            <a:pPr marL="585470">
              <a:spcBef>
                <a:spcPts val="1000"/>
              </a:spcBef>
              <a:defRPr sz="1800" b="0" i="0" u="none" strike="noStrike" kern="0" cap="none" spc="0" baseline="0">
                <a:solidFill>
                  <a:srgbClr val="000000"/>
                </a:solidFill>
                <a:uFillTx/>
              </a:defRPr>
            </a:pPr>
            <a:r>
              <a:rPr lang="en-US" sz="3600" b="1" dirty="0">
                <a:solidFill>
                  <a:srgbClr val="FFFFFF"/>
                </a:solidFill>
                <a:latin typeface="Calibri"/>
                <a:ea typeface="Calibri"/>
                <a:cs typeface="Calibri"/>
              </a:rPr>
              <a:t>VIL DU VIDE MERE?</a:t>
            </a:r>
            <a:endParaRPr lang="en-US" sz="3600" b="1" i="0" u="none" strike="noStrike" cap="none" spc="0" baseline="0" dirty="0">
              <a:solidFill>
                <a:srgbClr val="FFFFFF"/>
              </a:solidFill>
              <a:uFillTx/>
              <a:latin typeface="Calibri"/>
              <a:ea typeface="Calibri"/>
              <a:cs typeface="Calibri"/>
            </a:endParaRPr>
          </a:p>
        </p:txBody>
      </p:sp>
      <p:pic>
        <p:nvPicPr>
          <p:cNvPr id="3" name="Online Media 2" title="Food is not only culture, it's diplomacy: Leah Selim at TEDxGowanus">
            <a:hlinkClick r:id="" action="ppaction://media"/>
            <a:extLst>
              <a:ext uri="{FF2B5EF4-FFF2-40B4-BE49-F238E27FC236}">
                <a16:creationId xmlns:a16="http://schemas.microsoft.com/office/drawing/2014/main" id="{17A6D10A-9A7B-13A5-BA6E-156FD1BC133B}"/>
              </a:ext>
            </a:extLst>
          </p:cNvPr>
          <p:cNvPicPr>
            <a:picLocks noRot="1" noChangeAspect="1"/>
          </p:cNvPicPr>
          <p:nvPr>
            <a:videoFile r:link="rId1"/>
          </p:nvPr>
        </p:nvPicPr>
        <p:blipFill>
          <a:blip r:embed="rId3"/>
          <a:stretch>
            <a:fillRect/>
          </a:stretch>
        </p:blipFill>
        <p:spPr>
          <a:xfrm>
            <a:off x="3009900" y="975658"/>
            <a:ext cx="8251825" cy="4662281"/>
          </a:xfrm>
          <a:prstGeom prst="rect">
            <a:avLst/>
          </a:prstGeom>
        </p:spPr>
      </p:pic>
      <p:sp>
        <p:nvSpPr>
          <p:cNvPr id="12" name="TextBox 11">
            <a:extLst>
              <a:ext uri="{FF2B5EF4-FFF2-40B4-BE49-F238E27FC236}">
                <a16:creationId xmlns:a16="http://schemas.microsoft.com/office/drawing/2014/main" id="{4A838761-C6A6-7180-4D51-1D953CBBFCC2}"/>
              </a:ext>
            </a:extLst>
          </p:cNvPr>
          <p:cNvSpPr txBox="1"/>
          <p:nvPr/>
        </p:nvSpPr>
        <p:spPr>
          <a:xfrm>
            <a:off x="3009900" y="5882342"/>
            <a:ext cx="8134916" cy="369332"/>
          </a:xfrm>
          <a:prstGeom prst="rect">
            <a:avLst/>
          </a:prstGeom>
          <a:noFill/>
        </p:spPr>
        <p:txBody>
          <a:bodyPr wrap="square">
            <a:spAutoFit/>
          </a:bodyPr>
          <a:lstStyle/>
          <a:p>
            <a:r>
              <a:rPr lang="en-US" b="1" i="0" dirty="0">
                <a:solidFill>
                  <a:srgbClr val="0F0F0F"/>
                </a:solidFill>
                <a:effectLst/>
                <a:latin typeface="Roboto" panose="02000000000000000000" pitchFamily="2" charset="0"/>
                <a:hlinkClick r:id="rId4"/>
              </a:rPr>
              <a:t>Mad er ikke kun kultur, det er diplomati: Leah Selim på </a:t>
            </a:r>
            <a:r>
              <a:rPr lang="en-US" b="1" i="0" dirty="0" err="1">
                <a:solidFill>
                  <a:srgbClr val="0F0F0F"/>
                </a:solidFill>
                <a:effectLst/>
                <a:latin typeface="Roboto" panose="02000000000000000000" pitchFamily="2" charset="0"/>
                <a:hlinkClick r:id="rId4"/>
              </a:rPr>
              <a:t>TEDxGowanus</a:t>
            </a:r>
            <a:endParaRPr lang="en-I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name="Slide4118">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6A83AD5E-1F5A-6ECE-5668-64DC792CF341}"/>
              </a:ext>
            </a:extLst>
          </p:cNvPr>
          <p:cNvSpPr txBox="1">
            <a:spLocks noGrp="1"/>
          </p:cNvSpPr>
          <p:nvPr>
            <p:ph type="body" sz="quarter" idx="4294967295"/>
          </p:nvPr>
        </p:nvSpPr>
        <p:spPr>
          <a:xfrm>
            <a:off x="6191250" y="632060"/>
            <a:ext cx="4990996" cy="992654"/>
          </a:xfrm>
          <a:prstGeom prst="rect">
            <a:avLst/>
          </a:prstGeom>
          <a:noFill/>
          <a:ln>
            <a:noFill/>
          </a:ln>
        </p:spPr>
        <p:txBody>
          <a:bodyPr vert="horz" wrap="square" lIns="91440" tIns="45720" rIns="91440" bIns="45720" anchor="t" anchorCtr="0" compatLnSpc="1">
            <a:noAutofit/>
          </a:bodyPr>
          <a:lstStyle/>
          <a:p>
            <a:pPr marL="0" lvl="0" indent="0">
              <a:buNone/>
            </a:pPr>
            <a:r>
              <a:rPr lang="en-US" sz="3600" b="1" dirty="0">
                <a:solidFill>
                  <a:srgbClr val="F26F46"/>
                </a:solidFill>
                <a:latin typeface="Calibri"/>
              </a:rPr>
              <a:t>LÆRINGSMÅL</a:t>
            </a:r>
          </a:p>
          <a:p>
            <a:pPr marL="0" lvl="0" indent="0">
              <a:buNone/>
            </a:pPr>
            <a:endParaRPr lang="en-US" sz="3600" b="1" dirty="0">
              <a:solidFill>
                <a:srgbClr val="F26F46"/>
              </a:solidFill>
              <a:latin typeface="Calibri"/>
            </a:endParaRPr>
          </a:p>
        </p:txBody>
      </p:sp>
      <p:sp>
        <p:nvSpPr>
          <p:cNvPr id="3" name="Text Placeholder 1">
            <a:extLst>
              <a:ext uri="{FF2B5EF4-FFF2-40B4-BE49-F238E27FC236}">
                <a16:creationId xmlns:a16="http://schemas.microsoft.com/office/drawing/2014/main" id="{D64D5AEE-0A4C-FFDA-C36C-AB2B72E162CB}"/>
              </a:ext>
            </a:extLst>
          </p:cNvPr>
          <p:cNvSpPr txBox="1">
            <a:spLocks noGrp="1"/>
          </p:cNvSpPr>
          <p:nvPr>
            <p:ph type="body" sz="quarter" idx="4294967295"/>
          </p:nvPr>
        </p:nvSpPr>
        <p:spPr>
          <a:xfrm>
            <a:off x="6191250" y="1128387"/>
            <a:ext cx="5646526" cy="4875096"/>
          </a:xfrm>
          <a:prstGeom prst="rect">
            <a:avLst/>
          </a:prstGeom>
          <a:noFill/>
          <a:ln>
            <a:noFill/>
          </a:ln>
        </p:spPr>
        <p:txBody>
          <a:bodyPr vert="horz" wrap="square" lIns="91440" tIns="45720" rIns="91440" bIns="45720" anchor="t" anchorCtr="0" compatLnSpc="1">
            <a:noAutofit/>
          </a:bodyPr>
          <a:lstStyle/>
          <a:p>
            <a:pPr lvl="0">
              <a:lnSpc>
                <a:spcPts val="2480"/>
              </a:lnSpc>
              <a:spcBef>
                <a:spcPts val="0"/>
              </a:spcBef>
              <a:buNone/>
            </a:pPr>
            <a:r>
              <a:rPr lang="en-US" sz="2400" b="1" dirty="0">
                <a:solidFill>
                  <a:srgbClr val="002060"/>
                </a:solidFill>
                <a:latin typeface="Calibri"/>
              </a:rPr>
              <a:t>Læringsmål 1</a:t>
            </a:r>
            <a:endParaRPr lang="en-US" sz="2400" b="1" dirty="0">
              <a:solidFill>
                <a:srgbClr val="002060"/>
              </a:solidFill>
              <a:latin typeface="Calibri"/>
              <a:ea typeface="Calibri"/>
              <a:cs typeface="Calibri"/>
            </a:endParaRPr>
          </a:p>
          <a:p>
            <a:pPr lvl="0">
              <a:lnSpc>
                <a:spcPts val="2480"/>
              </a:lnSpc>
              <a:spcBef>
                <a:spcPts val="0"/>
              </a:spcBef>
              <a:buNone/>
            </a:pPr>
            <a:r>
              <a:rPr lang="en-US" sz="2400" dirty="0">
                <a:solidFill>
                  <a:srgbClr val="002060"/>
                </a:solidFill>
                <a:latin typeface="Calibri"/>
              </a:rPr>
              <a:t>	</a:t>
            </a:r>
            <a:r>
              <a:rPr lang="en-GB" sz="2400" dirty="0">
                <a:solidFill>
                  <a:srgbClr val="002060"/>
                </a:solidFill>
                <a:highlight>
                  <a:srgbClr val="FFFFFF"/>
                </a:highlight>
                <a:latin typeface="Calibri"/>
                <a:ea typeface="Calibri"/>
                <a:cs typeface="Arial"/>
              </a:rPr>
              <a:t>De studerende er i stand til at analysere, hvordan mad og kulinariske traditioner former og afspejler kulturelle identiteter, ved hjælp af eksempler fra forskellige samfund og historiske sammenhænge</a:t>
            </a:r>
            <a:r>
              <a:rPr lang="en-US" sz="2400" dirty="0">
                <a:solidFill>
                  <a:srgbClr val="002060"/>
                </a:solidFill>
                <a:highlight>
                  <a:srgbClr val="FFFFFF"/>
                </a:highlight>
                <a:latin typeface="Calibri"/>
                <a:ea typeface="Calibri"/>
                <a:cs typeface="Arial"/>
              </a:rPr>
              <a:t>.</a:t>
            </a:r>
          </a:p>
          <a:p>
            <a:pPr lvl="0">
              <a:lnSpc>
                <a:spcPts val="2480"/>
              </a:lnSpc>
              <a:spcBef>
                <a:spcPts val="0"/>
              </a:spcBef>
              <a:buNone/>
            </a:pPr>
            <a:endParaRPr lang="en-US" sz="2400" dirty="0">
              <a:solidFill>
                <a:srgbClr val="002060"/>
              </a:solidFill>
              <a:highlight>
                <a:srgbClr val="FFFFFF"/>
              </a:highlight>
              <a:latin typeface="Calibri"/>
              <a:ea typeface="Calibri"/>
              <a:cs typeface="Arial"/>
            </a:endParaRPr>
          </a:p>
          <a:p>
            <a:pPr lvl="0">
              <a:lnSpc>
                <a:spcPts val="2480"/>
              </a:lnSpc>
              <a:spcBef>
                <a:spcPts val="0"/>
              </a:spcBef>
              <a:buNone/>
            </a:pPr>
            <a:r>
              <a:rPr lang="en-US" sz="2400" b="1" dirty="0">
                <a:solidFill>
                  <a:srgbClr val="002060"/>
                </a:solidFill>
                <a:latin typeface="Calibri"/>
              </a:rPr>
              <a:t>Læringsmål 2</a:t>
            </a:r>
            <a:endParaRPr lang="en-US" sz="2400" b="1" dirty="0">
              <a:solidFill>
                <a:srgbClr val="002060"/>
              </a:solidFill>
              <a:latin typeface="Calibri"/>
              <a:ea typeface="Calibri"/>
              <a:cs typeface="Calibri"/>
            </a:endParaRPr>
          </a:p>
          <a:p>
            <a:pPr lvl="0">
              <a:lnSpc>
                <a:spcPts val="2480"/>
              </a:lnSpc>
              <a:spcBef>
                <a:spcPts val="0"/>
              </a:spcBef>
              <a:buNone/>
            </a:pPr>
            <a:r>
              <a:rPr lang="en-US" sz="2400" dirty="0">
                <a:solidFill>
                  <a:srgbClr val="002060"/>
                </a:solidFill>
                <a:latin typeface="Calibri"/>
              </a:rPr>
              <a:t>	</a:t>
            </a:r>
            <a:r>
              <a:rPr lang="en-US" sz="2400" dirty="0">
                <a:solidFill>
                  <a:srgbClr val="002060"/>
                </a:solidFill>
                <a:highlight>
                  <a:srgbClr val="FFFFFF"/>
                </a:highlight>
                <a:latin typeface="Calibri"/>
                <a:ea typeface="Calibri"/>
                <a:cs typeface="Arial"/>
              </a:rPr>
              <a:t>De studerende kan identificere den rolle, som produktion, deling og forbrug af mad spiller i (re-)produktionen af kultur og opbygningen af inkluderende og mangfoldige samfund. </a:t>
            </a:r>
          </a:p>
          <a:p>
            <a:pPr lvl="0">
              <a:lnSpc>
                <a:spcPts val="2480"/>
              </a:lnSpc>
              <a:spcBef>
                <a:spcPts val="0"/>
              </a:spcBef>
              <a:buNone/>
            </a:pPr>
            <a:endParaRPr lang="en-US" sz="2400" dirty="0">
              <a:solidFill>
                <a:srgbClr val="002060"/>
              </a:solidFill>
              <a:latin typeface="Calibri"/>
              <a:ea typeface="Calibri"/>
              <a:cs typeface="Calibri"/>
            </a:endParaRPr>
          </a:p>
        </p:txBody>
      </p:sp>
      <p:pic>
        <p:nvPicPr>
          <p:cNvPr id="4" name="Picture Placeholder 6" descr="A map of the world with spices on paper&#10;&#10;AI-generated content may be incorrect.">
            <a:extLst>
              <a:ext uri="{FF2B5EF4-FFF2-40B4-BE49-F238E27FC236}">
                <a16:creationId xmlns:a16="http://schemas.microsoft.com/office/drawing/2014/main" id="{B74BEAE9-540F-9794-5589-82DC368F8053}"/>
              </a:ext>
            </a:extLst>
          </p:cNvPr>
          <p:cNvPicPr>
            <a:picLocks noGrp="1" noChangeAspect="1"/>
          </p:cNvPicPr>
          <p:nvPr>
            <p:ph type="pic" sz="quarter" idx="4294967295"/>
          </p:nvPr>
        </p:nvPicPr>
        <p:blipFill>
          <a:blip r:embed="rId3" cstate="email">
            <a:extLst>
              <a:ext uri="{28A0092B-C50C-407E-A947-70E740481C1C}">
                <a14:useLocalDpi xmlns:a14="http://schemas.microsoft.com/office/drawing/2010/main"/>
              </a:ext>
            </a:extLst>
          </a:blip>
          <a:srcRect/>
          <a:stretch>
            <a:fillRect/>
          </a:stretch>
        </p:blipFill>
        <p:spPr>
          <a:xfrm>
            <a:off x="666798" y="2042330"/>
            <a:ext cx="5258906" cy="3961153"/>
          </a:xfrm>
          <a:prstGeom prst="rect">
            <a:avLst/>
          </a:prstGeom>
          <a:solidFill>
            <a:srgbClr val="D9D9D9"/>
          </a:solid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8">
            <a:extLst>
              <a:ext uri="{FF2B5EF4-FFF2-40B4-BE49-F238E27FC236}">
                <a16:creationId xmlns:a16="http://schemas.microsoft.com/office/drawing/2014/main" id="{CB49C608-3884-3044-8AB1-E29E2F594319}"/>
              </a:ext>
            </a:extLst>
          </p:cNvPr>
          <p:cNvSpPr txBox="1">
            <a:spLocks noGrp="1"/>
          </p:cNvSpPr>
          <p:nvPr>
            <p:ph type="body" sz="quarter" idx="4294967295"/>
          </p:nvPr>
        </p:nvSpPr>
        <p:spPr>
          <a:xfrm>
            <a:off x="2040612" y="3372170"/>
            <a:ext cx="5881768" cy="634246"/>
          </a:xfrm>
          <a:prstGeom prst="rect">
            <a:avLst/>
          </a:prstGeom>
          <a:noFill/>
          <a:ln>
            <a:noFill/>
          </a:ln>
        </p:spPr>
        <p:txBody>
          <a:bodyPr vert="horz" wrap="square" lIns="91440" tIns="45720" rIns="91440" bIns="45720" anchor="t" anchorCtr="0" compatLnSpc="1">
            <a:noAutofit/>
          </a:bodyPr>
          <a:lstStyle/>
          <a:p>
            <a:pPr marL="0" lvl="0" indent="0">
              <a:buNone/>
            </a:pPr>
            <a:r>
              <a:rPr lang="en-US" sz="3600" b="1" dirty="0">
                <a:solidFill>
                  <a:srgbClr val="FFFFFF"/>
                </a:solidFill>
                <a:latin typeface="Calibri"/>
              </a:rPr>
              <a:t>TAK</a:t>
            </a:r>
          </a:p>
        </p:txBody>
      </p:sp>
      <p:sp>
        <p:nvSpPr>
          <p:cNvPr id="4" name="TextBox 2">
            <a:extLst>
              <a:ext uri="{FF2B5EF4-FFF2-40B4-BE49-F238E27FC236}">
                <a16:creationId xmlns:a16="http://schemas.microsoft.com/office/drawing/2014/main" id="{0C284F1F-7024-29A5-E90B-08255C66D390}"/>
              </a:ext>
            </a:extLst>
          </p:cNvPr>
          <p:cNvSpPr txBox="1"/>
          <p:nvPr/>
        </p:nvSpPr>
        <p:spPr>
          <a:xfrm>
            <a:off x="6504474" y="5941789"/>
            <a:ext cx="5194496" cy="615555"/>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400" b="0" i="0" u="none" strike="noStrike" kern="1200" cap="none" spc="0" baseline="0">
                <a:solidFill>
                  <a:srgbClr val="292668"/>
                </a:solidFill>
                <a:uFillTx/>
                <a:latin typeface="Calibri" pitchFamily="34"/>
                <a:cs typeface="Calibri" pitchFamily="34"/>
              </a:rPr>
              <a:t>www.foodecocultureedu.eu</a:t>
            </a:r>
          </a:p>
        </p:txBody>
      </p:sp>
      <p:grpSp>
        <p:nvGrpSpPr>
          <p:cNvPr id="6" name="Group 4">
            <a:extLst>
              <a:ext uri="{FF2B5EF4-FFF2-40B4-BE49-F238E27FC236}">
                <a16:creationId xmlns:a16="http://schemas.microsoft.com/office/drawing/2014/main" id="{0886B898-073D-CBE1-8D5B-CBE13DD51D35}"/>
              </a:ext>
            </a:extLst>
          </p:cNvPr>
          <p:cNvGrpSpPr/>
          <p:nvPr/>
        </p:nvGrpSpPr>
        <p:grpSpPr>
          <a:xfrm>
            <a:off x="8462196" y="4763109"/>
            <a:ext cx="2602674" cy="579719"/>
            <a:chOff x="8462196" y="4763109"/>
            <a:chExt cx="2602674" cy="579719"/>
          </a:xfrm>
        </p:grpSpPr>
        <p:grpSp>
          <p:nvGrpSpPr>
            <p:cNvPr id="7" name="Graphic 3">
              <a:extLst>
                <a:ext uri="{FF2B5EF4-FFF2-40B4-BE49-F238E27FC236}">
                  <a16:creationId xmlns:a16="http://schemas.microsoft.com/office/drawing/2014/main" id="{E68599FD-1F1A-EEFB-7023-8E6E50FD1F1E}"/>
                </a:ext>
              </a:extLst>
            </p:cNvPr>
            <p:cNvGrpSpPr/>
            <p:nvPr/>
          </p:nvGrpSpPr>
          <p:grpSpPr>
            <a:xfrm>
              <a:off x="9809033" y="4763109"/>
              <a:ext cx="562502" cy="562502"/>
              <a:chOff x="9809033" y="4763109"/>
              <a:chExt cx="562502" cy="562502"/>
            </a:xfrm>
          </p:grpSpPr>
          <p:sp>
            <p:nvSpPr>
              <p:cNvPr id="8" name="Freeform 22">
                <a:extLst>
                  <a:ext uri="{FF2B5EF4-FFF2-40B4-BE49-F238E27FC236}">
                    <a16:creationId xmlns:a16="http://schemas.microsoft.com/office/drawing/2014/main" id="{97E10DDB-5790-05D9-5390-20DE754F0AB5}"/>
                  </a:ext>
                </a:extLst>
              </p:cNvPr>
              <p:cNvSpPr/>
              <p:nvPr/>
            </p:nvSpPr>
            <p:spPr>
              <a:xfrm>
                <a:off x="9809033" y="4763109"/>
                <a:ext cx="562502" cy="562502"/>
              </a:xfrm>
              <a:custGeom>
                <a:avLst/>
                <a:gdLst>
                  <a:gd name="f0" fmla="val 10800000"/>
                  <a:gd name="f1" fmla="val 5400000"/>
                  <a:gd name="f2" fmla="val 180"/>
                  <a:gd name="f3" fmla="val w"/>
                  <a:gd name="f4" fmla="val h"/>
                  <a:gd name="f5" fmla="val 0"/>
                  <a:gd name="f6" fmla="val 850463"/>
                  <a:gd name="f7" fmla="val 850464"/>
                  <a:gd name="f8" fmla="val 425232"/>
                  <a:gd name="f9" fmla="val 660081"/>
                  <a:gd name="f10" fmla="val 190383"/>
                  <a:gd name="f11" fmla="+- 0 0 -90"/>
                  <a:gd name="f12" fmla="*/ f3 1 850463"/>
                  <a:gd name="f13" fmla="*/ f4 1 850463"/>
                  <a:gd name="f14" fmla="+- f6 0 f5"/>
                  <a:gd name="f15" fmla="*/ f11 f0 1"/>
                  <a:gd name="f16" fmla="*/ f14 1 850463"/>
                  <a:gd name="f17" fmla="*/ 850464 f14 1"/>
                  <a:gd name="f18" fmla="*/ 425232 f14 1"/>
                  <a:gd name="f19" fmla="*/ 0 f14 1"/>
                  <a:gd name="f20" fmla="*/ f15 1 f2"/>
                  <a:gd name="f21" fmla="*/ f17 1 850463"/>
                  <a:gd name="f22" fmla="*/ f18 1 850463"/>
                  <a:gd name="f23" fmla="*/ f19 1 850463"/>
                  <a:gd name="f24" fmla="*/ f5 1 f16"/>
                  <a:gd name="f25" fmla="*/ f6 1 f16"/>
                  <a:gd name="f26" fmla="+- f20 0 f1"/>
                  <a:gd name="f27" fmla="*/ f21 1 f16"/>
                  <a:gd name="f28" fmla="*/ f22 1 f16"/>
                  <a:gd name="f29" fmla="*/ f23 1 f16"/>
                  <a:gd name="f30" fmla="*/ f24 f12 1"/>
                  <a:gd name="f31" fmla="*/ f25 f12 1"/>
                  <a:gd name="f32" fmla="*/ f25 f13 1"/>
                  <a:gd name="f33" fmla="*/ f24 f13 1"/>
                  <a:gd name="f34" fmla="*/ f27 f12 1"/>
                  <a:gd name="f35" fmla="*/ f28 f13 1"/>
                  <a:gd name="f36" fmla="*/ f28 f12 1"/>
                  <a:gd name="f37" fmla="*/ f27 f13 1"/>
                  <a:gd name="f38" fmla="*/ f29 f12 1"/>
                  <a:gd name="f39" fmla="*/ f29 f13 1"/>
                </a:gdLst>
                <a:ahLst/>
                <a:cxnLst>
                  <a:cxn ang="3cd4">
                    <a:pos x="hc" y="t"/>
                  </a:cxn>
                  <a:cxn ang="0">
                    <a:pos x="r" y="vc"/>
                  </a:cxn>
                  <a:cxn ang="cd4">
                    <a:pos x="hc" y="b"/>
                  </a:cxn>
                  <a:cxn ang="cd2">
                    <a:pos x="l" y="vc"/>
                  </a:cxn>
                  <a:cxn ang="f26">
                    <a:pos x="f34" y="f35"/>
                  </a:cxn>
                  <a:cxn ang="f26">
                    <a:pos x="f36" y="f37"/>
                  </a:cxn>
                  <a:cxn ang="f26">
                    <a:pos x="f38" y="f35"/>
                  </a:cxn>
                  <a:cxn ang="f26">
                    <a:pos x="f36" y="f39"/>
                  </a:cxn>
                  <a:cxn ang="f26">
                    <a:pos x="f34" y="f35"/>
                  </a:cxn>
                </a:cxnLst>
                <a:rect l="f30" t="f33" r="f31" b="f32"/>
                <a:pathLst>
                  <a:path w="850463" h="850463">
                    <a:moveTo>
                      <a:pt x="f7" y="f8"/>
                    </a:moveTo>
                    <a:cubicBezTo>
                      <a:pt x="f7" y="f9"/>
                      <a:pt x="f9" y="f7"/>
                      <a:pt x="f8" y="f7"/>
                    </a:cubicBezTo>
                    <a:cubicBezTo>
                      <a:pt x="f10" y="f7"/>
                      <a:pt x="f5" y="f9"/>
                      <a:pt x="f5" y="f8"/>
                    </a:cubicBezTo>
                    <a:cubicBezTo>
                      <a:pt x="f5" y="f10"/>
                      <a:pt x="f10" y="f5"/>
                      <a:pt x="f8" y="f5"/>
                    </a:cubicBezTo>
                    <a:cubicBezTo>
                      <a:pt x="f9" y="f5"/>
                      <a:pt x="f7" y="f10"/>
                      <a:pt x="f7" y="f8"/>
                    </a:cubicBezTo>
                    <a:close/>
                  </a:path>
                </a:pathLst>
              </a:custGeom>
              <a:solidFill>
                <a:srgbClr val="F26F4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cs typeface="Calibri" pitchFamily="34"/>
                </a:endParaRPr>
              </a:p>
            </p:txBody>
          </p:sp>
          <p:grpSp>
            <p:nvGrpSpPr>
              <p:cNvPr id="9" name="Graphic 3">
                <a:extLst>
                  <a:ext uri="{FF2B5EF4-FFF2-40B4-BE49-F238E27FC236}">
                    <a16:creationId xmlns:a16="http://schemas.microsoft.com/office/drawing/2014/main" id="{955216C4-85B6-905B-A50C-AA621762F134}"/>
                  </a:ext>
                </a:extLst>
              </p:cNvPr>
              <p:cNvGrpSpPr/>
              <p:nvPr/>
            </p:nvGrpSpPr>
            <p:grpSpPr>
              <a:xfrm>
                <a:off x="9913202" y="4867278"/>
                <a:ext cx="354165" cy="354165"/>
                <a:chOff x="9913202" y="4867278"/>
                <a:chExt cx="354165" cy="354165"/>
              </a:xfrm>
            </p:grpSpPr>
            <p:sp>
              <p:nvSpPr>
                <p:cNvPr id="10" name="Freeform 24">
                  <a:extLst>
                    <a:ext uri="{FF2B5EF4-FFF2-40B4-BE49-F238E27FC236}">
                      <a16:creationId xmlns:a16="http://schemas.microsoft.com/office/drawing/2014/main" id="{AB33C42D-94E7-B104-68EB-8011E7B3B8B7}"/>
                    </a:ext>
                  </a:extLst>
                </p:cNvPr>
                <p:cNvSpPr/>
                <p:nvPr/>
              </p:nvSpPr>
              <p:spPr>
                <a:xfrm>
                  <a:off x="9913202" y="4867278"/>
                  <a:ext cx="354165" cy="354165"/>
                </a:xfrm>
                <a:custGeom>
                  <a:avLst/>
                  <a:gdLst>
                    <a:gd name="f0" fmla="val 10800000"/>
                    <a:gd name="f1" fmla="val 5400000"/>
                    <a:gd name="f2" fmla="val 180"/>
                    <a:gd name="f3" fmla="val w"/>
                    <a:gd name="f4" fmla="val h"/>
                    <a:gd name="f5" fmla="val 0"/>
                    <a:gd name="f6" fmla="val 535476"/>
                    <a:gd name="f7" fmla="val 535477"/>
                    <a:gd name="f8" fmla="val 267739"/>
                    <a:gd name="f9" fmla="val 48508"/>
                    <a:gd name="f10" fmla="val 338925"/>
                    <a:gd name="f11" fmla="val 347745"/>
                    <a:gd name="f12" fmla="val 376094"/>
                    <a:gd name="f13" fmla="val 49768"/>
                    <a:gd name="f14" fmla="val 401923"/>
                    <a:gd name="f15" fmla="val 51028"/>
                    <a:gd name="f16" fmla="val 416412"/>
                    <a:gd name="f17" fmla="val 55438"/>
                    <a:gd name="f18" fmla="val 425862"/>
                    <a:gd name="f19" fmla="val 59217"/>
                    <a:gd name="f20" fmla="val 438461"/>
                    <a:gd name="f21" fmla="val 64257"/>
                    <a:gd name="f22" fmla="val 447281"/>
                    <a:gd name="f23" fmla="val 69927"/>
                    <a:gd name="f24" fmla="val 456730"/>
                    <a:gd name="f25" fmla="val 79377"/>
                    <a:gd name="f26" fmla="val 466180"/>
                    <a:gd name="f27" fmla="val 88826"/>
                    <a:gd name="f28" fmla="val 471849"/>
                    <a:gd name="f29" fmla="val 97646"/>
                    <a:gd name="f30" fmla="val 476890"/>
                    <a:gd name="f31" fmla="val 110245"/>
                    <a:gd name="f32" fmla="val 480669"/>
                    <a:gd name="f33" fmla="val 119695"/>
                    <a:gd name="f34" fmla="val 485079"/>
                    <a:gd name="f35" fmla="val 133554"/>
                    <a:gd name="f36" fmla="val 486339"/>
                    <a:gd name="f37" fmla="val 160013"/>
                    <a:gd name="f38" fmla="val 487599"/>
                    <a:gd name="f39" fmla="val 188362"/>
                    <a:gd name="f40" fmla="val 196552"/>
                    <a:gd name="f41" fmla="val 268368"/>
                    <a:gd name="f42" fmla="val 340185"/>
                    <a:gd name="f43" fmla="val 348375"/>
                    <a:gd name="f44" fmla="val 376724"/>
                    <a:gd name="f45" fmla="val 402553"/>
                    <a:gd name="f46" fmla="val 417042"/>
                    <a:gd name="f47" fmla="val 426492"/>
                    <a:gd name="f48" fmla="val 439091"/>
                    <a:gd name="f49" fmla="val 447911"/>
                    <a:gd name="f50" fmla="val 457360"/>
                    <a:gd name="f51" fmla="val 466810"/>
                    <a:gd name="f52" fmla="val 472480"/>
                    <a:gd name="f53" fmla="val 477519"/>
                    <a:gd name="f54" fmla="val 481299"/>
                    <a:gd name="f55" fmla="val 402552"/>
                    <a:gd name="f56" fmla="val 485709"/>
                    <a:gd name="f57" fmla="val 486969"/>
                    <a:gd name="f58" fmla="val 488229"/>
                    <a:gd name="f59" fmla="val 339555"/>
                    <a:gd name="f60" fmla="val 195921"/>
                    <a:gd name="f61" fmla="val 187732"/>
                    <a:gd name="f62" fmla="val 159383"/>
                    <a:gd name="f63" fmla="val 119065"/>
                    <a:gd name="f64" fmla="val 109615"/>
                    <a:gd name="f65" fmla="val 97016"/>
                    <a:gd name="f66" fmla="val 88196"/>
                    <a:gd name="f67" fmla="val 78747"/>
                    <a:gd name="f68" fmla="val 69297"/>
                    <a:gd name="f69" fmla="val 63627"/>
                    <a:gd name="f70" fmla="val 58587"/>
                    <a:gd name="f71" fmla="val 54808"/>
                    <a:gd name="f72" fmla="val 50398"/>
                    <a:gd name="f73" fmla="val 403183"/>
                    <a:gd name="f74" fmla="val 49138"/>
                    <a:gd name="f75" fmla="val 47878"/>
                    <a:gd name="f76" fmla="val 134184"/>
                    <a:gd name="f77" fmla="val 132924"/>
                    <a:gd name="f78" fmla="val 195292"/>
                    <a:gd name="f79" fmla="val 185842"/>
                    <a:gd name="f80" fmla="val 157493"/>
                    <a:gd name="f81" fmla="val 1890"/>
                    <a:gd name="f82" fmla="val 129144"/>
                    <a:gd name="f83" fmla="val 3150"/>
                    <a:gd name="f84" fmla="val 7560"/>
                    <a:gd name="f85" fmla="val 92606"/>
                    <a:gd name="f86" fmla="val 14489"/>
                    <a:gd name="f87" fmla="val 74967"/>
                    <a:gd name="f88" fmla="val 21419"/>
                    <a:gd name="f89" fmla="val 59847"/>
                    <a:gd name="f90" fmla="val 30239"/>
                    <a:gd name="f91" fmla="val 45358"/>
                    <a:gd name="f92" fmla="val 60477"/>
                    <a:gd name="f93" fmla="val 630"/>
                    <a:gd name="f94" fmla="val 349635"/>
                    <a:gd name="f95" fmla="val 377984"/>
                    <a:gd name="f96" fmla="val 406333"/>
                    <a:gd name="f97" fmla="val 442871"/>
                    <a:gd name="f98" fmla="val 460510"/>
                    <a:gd name="f99" fmla="val 475630"/>
                    <a:gd name="f100" fmla="val 490119"/>
                    <a:gd name="f101" fmla="val 505238"/>
                    <a:gd name="f102" fmla="val 514058"/>
                    <a:gd name="f103" fmla="val 520988"/>
                    <a:gd name="f104" fmla="val 527917"/>
                    <a:gd name="f105" fmla="val 532327"/>
                    <a:gd name="f106" fmla="val 533587"/>
                    <a:gd name="f107" fmla="val 534847"/>
                    <a:gd name="f108" fmla="val 475000"/>
                    <a:gd name="f109" fmla="val 474999"/>
                    <a:gd name="f110" fmla="+- 0 0 -90"/>
                    <a:gd name="f111" fmla="*/ f3 1 535476"/>
                    <a:gd name="f112" fmla="*/ f4 1 535477"/>
                    <a:gd name="f113" fmla="+- f7 0 f5"/>
                    <a:gd name="f114" fmla="+- f6 0 f5"/>
                    <a:gd name="f115" fmla="*/ f110 f0 1"/>
                    <a:gd name="f116" fmla="*/ f114 1 535476"/>
                    <a:gd name="f117" fmla="*/ f113 1 535477"/>
                    <a:gd name="f118" fmla="*/ 267739 f114 1"/>
                    <a:gd name="f119" fmla="*/ 48508 f113 1"/>
                    <a:gd name="f120" fmla="*/ 376094 f114 1"/>
                    <a:gd name="f121" fmla="*/ 49768 f113 1"/>
                    <a:gd name="f122" fmla="*/ 425862 f114 1"/>
                    <a:gd name="f123" fmla="*/ 59217 f113 1"/>
                    <a:gd name="f124" fmla="*/ 456730 f114 1"/>
                    <a:gd name="f125" fmla="*/ 79377 f113 1"/>
                    <a:gd name="f126" fmla="*/ 476890 f114 1"/>
                    <a:gd name="f127" fmla="*/ 110245 f113 1"/>
                    <a:gd name="f128" fmla="*/ 486339 f114 1"/>
                    <a:gd name="f129" fmla="*/ 160013 f113 1"/>
                    <a:gd name="f130" fmla="*/ 487599 f114 1"/>
                    <a:gd name="f131" fmla="*/ 268368 f113 1"/>
                    <a:gd name="f132" fmla="*/ 376724 f113 1"/>
                    <a:gd name="f133" fmla="*/ 426492 f113 1"/>
                    <a:gd name="f134" fmla="*/ 457360 f113 1"/>
                    <a:gd name="f135" fmla="*/ 477519 f113 1"/>
                    <a:gd name="f136" fmla="*/ 486969 f113 1"/>
                    <a:gd name="f137" fmla="*/ 488229 f113 1"/>
                    <a:gd name="f138" fmla="*/ 159383 f114 1"/>
                    <a:gd name="f139" fmla="*/ 109615 f114 1"/>
                    <a:gd name="f140" fmla="*/ 78747 f114 1"/>
                    <a:gd name="f141" fmla="*/ 58587 f114 1"/>
                    <a:gd name="f142" fmla="*/ 49138 f114 1"/>
                    <a:gd name="f143" fmla="*/ 47878 f114 1"/>
                    <a:gd name="f144" fmla="*/ 0 f113 1"/>
                    <a:gd name="f145" fmla="*/ 157493 f114 1"/>
                    <a:gd name="f146" fmla="*/ 1890 f113 1"/>
                    <a:gd name="f147" fmla="*/ 92606 f114 1"/>
                    <a:gd name="f148" fmla="*/ 14489 f113 1"/>
                    <a:gd name="f149" fmla="*/ 45358 f114 1"/>
                    <a:gd name="f150" fmla="*/ 45358 f113 1"/>
                    <a:gd name="f151" fmla="*/ 14489 f114 1"/>
                    <a:gd name="f152" fmla="*/ 92606 f113 1"/>
                    <a:gd name="f153" fmla="*/ 1890 f114 1"/>
                    <a:gd name="f154" fmla="*/ 157493 f113 1"/>
                    <a:gd name="f155" fmla="*/ 0 f114 1"/>
                    <a:gd name="f156" fmla="*/ 267739 f113 1"/>
                    <a:gd name="f157" fmla="*/ 377984 f113 1"/>
                    <a:gd name="f158" fmla="*/ 442871 f113 1"/>
                    <a:gd name="f159" fmla="*/ 490119 f113 1"/>
                    <a:gd name="f160" fmla="*/ 520988 f113 1"/>
                    <a:gd name="f161" fmla="*/ 533587 f113 1"/>
                    <a:gd name="f162" fmla="*/ 535477 f113 1"/>
                    <a:gd name="f163" fmla="*/ 377984 f114 1"/>
                    <a:gd name="f164" fmla="*/ 442871 f114 1"/>
                    <a:gd name="f165" fmla="*/ 490119 f114 1"/>
                    <a:gd name="f166" fmla="*/ 520988 f114 1"/>
                    <a:gd name="f167" fmla="*/ 533587 f114 1"/>
                    <a:gd name="f168" fmla="*/ 535477 f114 1"/>
                    <a:gd name="f169" fmla="*/ f115 1 f2"/>
                    <a:gd name="f170" fmla="*/ f118 1 535476"/>
                    <a:gd name="f171" fmla="*/ f119 1 535477"/>
                    <a:gd name="f172" fmla="*/ f120 1 535476"/>
                    <a:gd name="f173" fmla="*/ f121 1 535477"/>
                    <a:gd name="f174" fmla="*/ f122 1 535476"/>
                    <a:gd name="f175" fmla="*/ f123 1 535477"/>
                    <a:gd name="f176" fmla="*/ f124 1 535476"/>
                    <a:gd name="f177" fmla="*/ f125 1 535477"/>
                    <a:gd name="f178" fmla="*/ f126 1 535476"/>
                    <a:gd name="f179" fmla="*/ f127 1 535477"/>
                    <a:gd name="f180" fmla="*/ f128 1 535476"/>
                    <a:gd name="f181" fmla="*/ f129 1 535477"/>
                    <a:gd name="f182" fmla="*/ f130 1 535476"/>
                    <a:gd name="f183" fmla="*/ f131 1 535477"/>
                    <a:gd name="f184" fmla="*/ f132 1 535477"/>
                    <a:gd name="f185" fmla="*/ f133 1 535477"/>
                    <a:gd name="f186" fmla="*/ f134 1 535477"/>
                    <a:gd name="f187" fmla="*/ f135 1 535477"/>
                    <a:gd name="f188" fmla="*/ f136 1 535477"/>
                    <a:gd name="f189" fmla="*/ f137 1 535477"/>
                    <a:gd name="f190" fmla="*/ f138 1 535476"/>
                    <a:gd name="f191" fmla="*/ f139 1 535476"/>
                    <a:gd name="f192" fmla="*/ f140 1 535476"/>
                    <a:gd name="f193" fmla="*/ f141 1 535476"/>
                    <a:gd name="f194" fmla="*/ f142 1 535476"/>
                    <a:gd name="f195" fmla="*/ f143 1 535476"/>
                    <a:gd name="f196" fmla="*/ f144 1 535477"/>
                    <a:gd name="f197" fmla="*/ f145 1 535476"/>
                    <a:gd name="f198" fmla="*/ f146 1 535477"/>
                    <a:gd name="f199" fmla="*/ f147 1 535476"/>
                    <a:gd name="f200" fmla="*/ f148 1 535477"/>
                    <a:gd name="f201" fmla="*/ f149 1 535476"/>
                    <a:gd name="f202" fmla="*/ f150 1 535477"/>
                    <a:gd name="f203" fmla="*/ f151 1 535476"/>
                    <a:gd name="f204" fmla="*/ f152 1 535477"/>
                    <a:gd name="f205" fmla="*/ f153 1 535476"/>
                    <a:gd name="f206" fmla="*/ f154 1 535477"/>
                    <a:gd name="f207" fmla="*/ f155 1 535476"/>
                    <a:gd name="f208" fmla="*/ f156 1 535477"/>
                    <a:gd name="f209" fmla="*/ f157 1 535477"/>
                    <a:gd name="f210" fmla="*/ f158 1 535477"/>
                    <a:gd name="f211" fmla="*/ f159 1 535477"/>
                    <a:gd name="f212" fmla="*/ f160 1 535477"/>
                    <a:gd name="f213" fmla="*/ f161 1 535477"/>
                    <a:gd name="f214" fmla="*/ f162 1 535477"/>
                    <a:gd name="f215" fmla="*/ f163 1 535476"/>
                    <a:gd name="f216" fmla="*/ f164 1 535476"/>
                    <a:gd name="f217" fmla="*/ f165 1 535476"/>
                    <a:gd name="f218" fmla="*/ f166 1 535476"/>
                    <a:gd name="f219" fmla="*/ f167 1 535476"/>
                    <a:gd name="f220" fmla="*/ f168 1 535476"/>
                    <a:gd name="f221" fmla="*/ f5 1 f116"/>
                    <a:gd name="f222" fmla="*/ f6 1 f116"/>
                    <a:gd name="f223" fmla="*/ f5 1 f117"/>
                    <a:gd name="f224" fmla="*/ f7 1 f117"/>
                    <a:gd name="f225" fmla="+- f169 0 f1"/>
                    <a:gd name="f226" fmla="*/ f170 1 f116"/>
                    <a:gd name="f227" fmla="*/ f171 1 f117"/>
                    <a:gd name="f228" fmla="*/ f172 1 f116"/>
                    <a:gd name="f229" fmla="*/ f173 1 f117"/>
                    <a:gd name="f230" fmla="*/ f174 1 f116"/>
                    <a:gd name="f231" fmla="*/ f175 1 f117"/>
                    <a:gd name="f232" fmla="*/ f176 1 f116"/>
                    <a:gd name="f233" fmla="*/ f177 1 f117"/>
                    <a:gd name="f234" fmla="*/ f178 1 f116"/>
                    <a:gd name="f235" fmla="*/ f179 1 f117"/>
                    <a:gd name="f236" fmla="*/ f180 1 f116"/>
                    <a:gd name="f237" fmla="*/ f181 1 f117"/>
                    <a:gd name="f238" fmla="*/ f182 1 f116"/>
                    <a:gd name="f239" fmla="*/ f183 1 f117"/>
                    <a:gd name="f240" fmla="*/ f184 1 f117"/>
                    <a:gd name="f241" fmla="*/ f185 1 f117"/>
                    <a:gd name="f242" fmla="*/ f186 1 f117"/>
                    <a:gd name="f243" fmla="*/ f187 1 f117"/>
                    <a:gd name="f244" fmla="*/ f188 1 f117"/>
                    <a:gd name="f245" fmla="*/ f189 1 f117"/>
                    <a:gd name="f246" fmla="*/ f190 1 f116"/>
                    <a:gd name="f247" fmla="*/ f191 1 f116"/>
                    <a:gd name="f248" fmla="*/ f192 1 f116"/>
                    <a:gd name="f249" fmla="*/ f193 1 f116"/>
                    <a:gd name="f250" fmla="*/ f194 1 f116"/>
                    <a:gd name="f251" fmla="*/ f195 1 f116"/>
                    <a:gd name="f252" fmla="*/ f196 1 f117"/>
                    <a:gd name="f253" fmla="*/ f197 1 f116"/>
                    <a:gd name="f254" fmla="*/ f198 1 f117"/>
                    <a:gd name="f255" fmla="*/ f199 1 f116"/>
                    <a:gd name="f256" fmla="*/ f200 1 f117"/>
                    <a:gd name="f257" fmla="*/ f201 1 f116"/>
                    <a:gd name="f258" fmla="*/ f202 1 f117"/>
                    <a:gd name="f259" fmla="*/ f203 1 f116"/>
                    <a:gd name="f260" fmla="*/ f204 1 f117"/>
                    <a:gd name="f261" fmla="*/ f205 1 f116"/>
                    <a:gd name="f262" fmla="*/ f206 1 f117"/>
                    <a:gd name="f263" fmla="*/ f207 1 f116"/>
                    <a:gd name="f264" fmla="*/ f208 1 f117"/>
                    <a:gd name="f265" fmla="*/ f209 1 f117"/>
                    <a:gd name="f266" fmla="*/ f210 1 f117"/>
                    <a:gd name="f267" fmla="*/ f211 1 f117"/>
                    <a:gd name="f268" fmla="*/ f212 1 f117"/>
                    <a:gd name="f269" fmla="*/ f213 1 f117"/>
                    <a:gd name="f270" fmla="*/ f214 1 f117"/>
                    <a:gd name="f271" fmla="*/ f215 1 f116"/>
                    <a:gd name="f272" fmla="*/ f216 1 f116"/>
                    <a:gd name="f273" fmla="*/ f217 1 f116"/>
                    <a:gd name="f274" fmla="*/ f218 1 f116"/>
                    <a:gd name="f275" fmla="*/ f219 1 f116"/>
                    <a:gd name="f276" fmla="*/ f220 1 f116"/>
                    <a:gd name="f277" fmla="*/ f221 f111 1"/>
                    <a:gd name="f278" fmla="*/ f222 f111 1"/>
                    <a:gd name="f279" fmla="*/ f224 f112 1"/>
                    <a:gd name="f280" fmla="*/ f223 f112 1"/>
                    <a:gd name="f281" fmla="*/ f226 f111 1"/>
                    <a:gd name="f282" fmla="*/ f227 f112 1"/>
                    <a:gd name="f283" fmla="*/ f228 f111 1"/>
                    <a:gd name="f284" fmla="*/ f229 f112 1"/>
                    <a:gd name="f285" fmla="*/ f230 f111 1"/>
                    <a:gd name="f286" fmla="*/ f231 f112 1"/>
                    <a:gd name="f287" fmla="*/ f232 f111 1"/>
                    <a:gd name="f288" fmla="*/ f233 f112 1"/>
                    <a:gd name="f289" fmla="*/ f234 f111 1"/>
                    <a:gd name="f290" fmla="*/ f235 f112 1"/>
                    <a:gd name="f291" fmla="*/ f236 f111 1"/>
                    <a:gd name="f292" fmla="*/ f237 f112 1"/>
                    <a:gd name="f293" fmla="*/ f238 f111 1"/>
                    <a:gd name="f294" fmla="*/ f239 f112 1"/>
                    <a:gd name="f295" fmla="*/ f240 f112 1"/>
                    <a:gd name="f296" fmla="*/ f241 f112 1"/>
                    <a:gd name="f297" fmla="*/ f242 f112 1"/>
                    <a:gd name="f298" fmla="*/ f243 f112 1"/>
                    <a:gd name="f299" fmla="*/ f244 f112 1"/>
                    <a:gd name="f300" fmla="*/ f245 f112 1"/>
                    <a:gd name="f301" fmla="*/ f246 f111 1"/>
                    <a:gd name="f302" fmla="*/ f247 f111 1"/>
                    <a:gd name="f303" fmla="*/ f248 f111 1"/>
                    <a:gd name="f304" fmla="*/ f249 f111 1"/>
                    <a:gd name="f305" fmla="*/ f250 f111 1"/>
                    <a:gd name="f306" fmla="*/ f251 f111 1"/>
                    <a:gd name="f307" fmla="*/ f252 f112 1"/>
                    <a:gd name="f308" fmla="*/ f253 f111 1"/>
                    <a:gd name="f309" fmla="*/ f254 f112 1"/>
                    <a:gd name="f310" fmla="*/ f255 f111 1"/>
                    <a:gd name="f311" fmla="*/ f256 f112 1"/>
                    <a:gd name="f312" fmla="*/ f257 f111 1"/>
                    <a:gd name="f313" fmla="*/ f258 f112 1"/>
                    <a:gd name="f314" fmla="*/ f259 f111 1"/>
                    <a:gd name="f315" fmla="*/ f260 f112 1"/>
                    <a:gd name="f316" fmla="*/ f261 f111 1"/>
                    <a:gd name="f317" fmla="*/ f262 f112 1"/>
                    <a:gd name="f318" fmla="*/ f263 f111 1"/>
                    <a:gd name="f319" fmla="*/ f264 f112 1"/>
                    <a:gd name="f320" fmla="*/ f265 f112 1"/>
                    <a:gd name="f321" fmla="*/ f266 f112 1"/>
                    <a:gd name="f322" fmla="*/ f267 f112 1"/>
                    <a:gd name="f323" fmla="*/ f268 f112 1"/>
                    <a:gd name="f324" fmla="*/ f269 f112 1"/>
                    <a:gd name="f325" fmla="*/ f270 f112 1"/>
                    <a:gd name="f326" fmla="*/ f271 f111 1"/>
                    <a:gd name="f327" fmla="*/ f272 f111 1"/>
                    <a:gd name="f328" fmla="*/ f273 f111 1"/>
                    <a:gd name="f329" fmla="*/ f274 f111 1"/>
                    <a:gd name="f330" fmla="*/ f275 f111 1"/>
                    <a:gd name="f331" fmla="*/ f276 f111 1"/>
                  </a:gdLst>
                  <a:ahLst/>
                  <a:cxnLst>
                    <a:cxn ang="3cd4">
                      <a:pos x="hc" y="t"/>
                    </a:cxn>
                    <a:cxn ang="0">
                      <a:pos x="r" y="vc"/>
                    </a:cxn>
                    <a:cxn ang="cd4">
                      <a:pos x="hc" y="b"/>
                    </a:cxn>
                    <a:cxn ang="cd2">
                      <a:pos x="l" y="vc"/>
                    </a:cxn>
                    <a:cxn ang="f225">
                      <a:pos x="f281" y="f282"/>
                    </a:cxn>
                    <a:cxn ang="f225">
                      <a:pos x="f283" y="f284"/>
                    </a:cxn>
                    <a:cxn ang="f225">
                      <a:pos x="f285" y="f286"/>
                    </a:cxn>
                    <a:cxn ang="f225">
                      <a:pos x="f287" y="f288"/>
                    </a:cxn>
                    <a:cxn ang="f225">
                      <a:pos x="f289" y="f290"/>
                    </a:cxn>
                    <a:cxn ang="f225">
                      <a:pos x="f291" y="f292"/>
                    </a:cxn>
                    <a:cxn ang="f225">
                      <a:pos x="f293" y="f294"/>
                    </a:cxn>
                    <a:cxn ang="f225">
                      <a:pos x="f291" y="f295"/>
                    </a:cxn>
                    <a:cxn ang="f225">
                      <a:pos x="f289" y="f296"/>
                    </a:cxn>
                    <a:cxn ang="f225">
                      <a:pos x="f287" y="f297"/>
                    </a:cxn>
                    <a:cxn ang="f225">
                      <a:pos x="f285" y="f298"/>
                    </a:cxn>
                    <a:cxn ang="f225">
                      <a:pos x="f283" y="f299"/>
                    </a:cxn>
                    <a:cxn ang="f225">
                      <a:pos x="f281" y="f300"/>
                    </a:cxn>
                    <a:cxn ang="f225">
                      <a:pos x="f301" y="f299"/>
                    </a:cxn>
                    <a:cxn ang="f225">
                      <a:pos x="f302" y="f298"/>
                    </a:cxn>
                    <a:cxn ang="f225">
                      <a:pos x="f303" y="f297"/>
                    </a:cxn>
                    <a:cxn ang="f225">
                      <a:pos x="f304" y="f296"/>
                    </a:cxn>
                    <a:cxn ang="f225">
                      <a:pos x="f305" y="f295"/>
                    </a:cxn>
                    <a:cxn ang="f225">
                      <a:pos x="f306" y="f294"/>
                    </a:cxn>
                    <a:cxn ang="f225">
                      <a:pos x="f305" y="f292"/>
                    </a:cxn>
                    <a:cxn ang="f225">
                      <a:pos x="f304" y="f290"/>
                    </a:cxn>
                    <a:cxn ang="f225">
                      <a:pos x="f303" y="f288"/>
                    </a:cxn>
                    <a:cxn ang="f225">
                      <a:pos x="f302" y="f286"/>
                    </a:cxn>
                    <a:cxn ang="f225">
                      <a:pos x="f301" y="f284"/>
                    </a:cxn>
                    <a:cxn ang="f225">
                      <a:pos x="f281" y="f282"/>
                    </a:cxn>
                    <a:cxn ang="f225">
                      <a:pos x="f281" y="f307"/>
                    </a:cxn>
                    <a:cxn ang="f225">
                      <a:pos x="f308" y="f309"/>
                    </a:cxn>
                    <a:cxn ang="f225">
                      <a:pos x="f310" y="f311"/>
                    </a:cxn>
                    <a:cxn ang="f225">
                      <a:pos x="f312" y="f313"/>
                    </a:cxn>
                    <a:cxn ang="f225">
                      <a:pos x="f314" y="f315"/>
                    </a:cxn>
                    <a:cxn ang="f225">
                      <a:pos x="f316" y="f317"/>
                    </a:cxn>
                    <a:cxn ang="f225">
                      <a:pos x="f318" y="f319"/>
                    </a:cxn>
                    <a:cxn ang="f225">
                      <a:pos x="f316" y="f320"/>
                    </a:cxn>
                    <a:cxn ang="f225">
                      <a:pos x="f314" y="f321"/>
                    </a:cxn>
                    <a:cxn ang="f225">
                      <a:pos x="f312" y="f322"/>
                    </a:cxn>
                    <a:cxn ang="f225">
                      <a:pos x="f310" y="f323"/>
                    </a:cxn>
                    <a:cxn ang="f225">
                      <a:pos x="f308" y="f324"/>
                    </a:cxn>
                    <a:cxn ang="f225">
                      <a:pos x="f281" y="f325"/>
                    </a:cxn>
                    <a:cxn ang="f225">
                      <a:pos x="f326" y="f324"/>
                    </a:cxn>
                    <a:cxn ang="f225">
                      <a:pos x="f327" y="f323"/>
                    </a:cxn>
                    <a:cxn ang="f225">
                      <a:pos x="f328" y="f322"/>
                    </a:cxn>
                    <a:cxn ang="f225">
                      <a:pos x="f329" y="f321"/>
                    </a:cxn>
                    <a:cxn ang="f225">
                      <a:pos x="f330" y="f320"/>
                    </a:cxn>
                    <a:cxn ang="f225">
                      <a:pos x="f331" y="f319"/>
                    </a:cxn>
                    <a:cxn ang="f225">
                      <a:pos x="f330" y="f317"/>
                    </a:cxn>
                    <a:cxn ang="f225">
                      <a:pos x="f329" y="f315"/>
                    </a:cxn>
                    <a:cxn ang="f225">
                      <a:pos x="f328" y="f313"/>
                    </a:cxn>
                    <a:cxn ang="f225">
                      <a:pos x="f327" y="f311"/>
                    </a:cxn>
                    <a:cxn ang="f225">
                      <a:pos x="f326" y="f309"/>
                    </a:cxn>
                    <a:cxn ang="f225">
                      <a:pos x="f281" y="f307"/>
                    </a:cxn>
                    <a:cxn ang="f225">
                      <a:pos x="f281" y="f307"/>
                    </a:cxn>
                  </a:cxnLst>
                  <a:rect l="f277" t="f280" r="f278" b="f279"/>
                  <a:pathLst>
                    <a:path w="535476" h="535477">
                      <a:moveTo>
                        <a:pt x="f8" y="f9"/>
                      </a:moveTo>
                      <a:cubicBezTo>
                        <a:pt x="f10" y="f9"/>
                        <a:pt x="f11" y="f9"/>
                        <a:pt x="f12" y="f13"/>
                      </a:cubicBezTo>
                      <a:cubicBezTo>
                        <a:pt x="f14" y="f15"/>
                        <a:pt x="f16" y="f17"/>
                        <a:pt x="f18" y="f19"/>
                      </a:cubicBezTo>
                      <a:cubicBezTo>
                        <a:pt x="f20" y="f21"/>
                        <a:pt x="f22" y="f23"/>
                        <a:pt x="f24" y="f25"/>
                      </a:cubicBezTo>
                      <a:cubicBezTo>
                        <a:pt x="f26" y="f27"/>
                        <a:pt x="f28" y="f29"/>
                        <a:pt x="f30" y="f31"/>
                      </a:cubicBezTo>
                      <a:cubicBezTo>
                        <a:pt x="f32" y="f33"/>
                        <a:pt x="f34" y="f35"/>
                        <a:pt x="f36" y="f37"/>
                      </a:cubicBezTo>
                      <a:cubicBezTo>
                        <a:pt x="f38" y="f39"/>
                        <a:pt x="f38" y="f40"/>
                        <a:pt x="f38" y="f41"/>
                      </a:cubicBezTo>
                      <a:cubicBezTo>
                        <a:pt x="f38" y="f42"/>
                        <a:pt x="f38" y="f43"/>
                        <a:pt x="f36" y="f44"/>
                      </a:cubicBezTo>
                      <a:cubicBezTo>
                        <a:pt x="f34" y="f45"/>
                        <a:pt x="f32" y="f46"/>
                        <a:pt x="f30" y="f47"/>
                      </a:cubicBezTo>
                      <a:cubicBezTo>
                        <a:pt x="f28" y="f48"/>
                        <a:pt x="f26" y="f49"/>
                        <a:pt x="f24" y="f50"/>
                      </a:cubicBezTo>
                      <a:cubicBezTo>
                        <a:pt x="f22" y="f51"/>
                        <a:pt x="f20" y="f52"/>
                        <a:pt x="f18" y="f53"/>
                      </a:cubicBezTo>
                      <a:cubicBezTo>
                        <a:pt x="f16" y="f54"/>
                        <a:pt x="f55" y="f56"/>
                        <a:pt x="f12" y="f57"/>
                      </a:cubicBezTo>
                      <a:cubicBezTo>
                        <a:pt x="f11" y="f58"/>
                        <a:pt x="f59" y="f58"/>
                        <a:pt x="f8" y="f58"/>
                      </a:cubicBezTo>
                      <a:cubicBezTo>
                        <a:pt x="f60" y="f58"/>
                        <a:pt x="f61" y="f58"/>
                        <a:pt x="f62" y="f57"/>
                      </a:cubicBezTo>
                      <a:cubicBezTo>
                        <a:pt x="f35" y="f56"/>
                        <a:pt x="f63" y="f54"/>
                        <a:pt x="f64" y="f53"/>
                      </a:cubicBezTo>
                      <a:cubicBezTo>
                        <a:pt x="f65" y="f52"/>
                        <a:pt x="f66" y="f51"/>
                        <a:pt x="f67" y="f50"/>
                      </a:cubicBezTo>
                      <a:cubicBezTo>
                        <a:pt x="f68" y="f49"/>
                        <a:pt x="f69" y="f48"/>
                        <a:pt x="f70" y="f47"/>
                      </a:cubicBezTo>
                      <a:cubicBezTo>
                        <a:pt x="f71" y="f46"/>
                        <a:pt x="f72" y="f73"/>
                        <a:pt x="f74" y="f44"/>
                      </a:cubicBezTo>
                      <a:cubicBezTo>
                        <a:pt x="f75" y="f43"/>
                        <a:pt x="f75" y="f42"/>
                        <a:pt x="f75" y="f41"/>
                      </a:cubicBezTo>
                      <a:cubicBezTo>
                        <a:pt x="f75" y="f40"/>
                        <a:pt x="f75" y="f39"/>
                        <a:pt x="f74" y="f37"/>
                      </a:cubicBezTo>
                      <a:cubicBezTo>
                        <a:pt x="f72" y="f76"/>
                        <a:pt x="f71" y="f33"/>
                        <a:pt x="f70" y="f31"/>
                      </a:cubicBezTo>
                      <a:cubicBezTo>
                        <a:pt x="f69" y="f29"/>
                        <a:pt x="f68" y="f27"/>
                        <a:pt x="f67" y="f25"/>
                      </a:cubicBezTo>
                      <a:cubicBezTo>
                        <a:pt x="f66" y="f23"/>
                        <a:pt x="f65" y="f21"/>
                        <a:pt x="f64" y="f19"/>
                      </a:cubicBezTo>
                      <a:cubicBezTo>
                        <a:pt x="f63" y="f17"/>
                        <a:pt x="f77" y="f15"/>
                        <a:pt x="f62" y="f13"/>
                      </a:cubicBezTo>
                      <a:cubicBezTo>
                        <a:pt x="f61" y="f9"/>
                        <a:pt x="f60" y="f9"/>
                        <a:pt x="f8" y="f9"/>
                      </a:cubicBezTo>
                      <a:moveTo>
                        <a:pt x="f8" y="f5"/>
                      </a:moveTo>
                      <a:cubicBezTo>
                        <a:pt x="f78" y="f5"/>
                        <a:pt x="f79" y="f5"/>
                        <a:pt x="f80" y="f81"/>
                      </a:cubicBezTo>
                      <a:cubicBezTo>
                        <a:pt x="f82" y="f83"/>
                        <a:pt x="f64" y="f84"/>
                        <a:pt x="f85" y="f86"/>
                      </a:cubicBezTo>
                      <a:cubicBezTo>
                        <a:pt x="f87" y="f88"/>
                        <a:pt x="f89" y="f90"/>
                        <a:pt x="f91" y="f91"/>
                      </a:cubicBezTo>
                      <a:cubicBezTo>
                        <a:pt x="f90" y="f92"/>
                        <a:pt x="f88" y="f87"/>
                        <a:pt x="f86" y="f85"/>
                      </a:cubicBezTo>
                      <a:cubicBezTo>
                        <a:pt x="f84" y="f64"/>
                        <a:pt x="f83" y="f82"/>
                        <a:pt x="f81" y="f80"/>
                      </a:cubicBezTo>
                      <a:cubicBezTo>
                        <a:pt x="f93" y="f79"/>
                        <a:pt x="f5" y="f78"/>
                        <a:pt x="f5" y="f8"/>
                      </a:cubicBezTo>
                      <a:cubicBezTo>
                        <a:pt x="f5" y="f42"/>
                        <a:pt x="f5" y="f94"/>
                        <a:pt x="f81" y="f95"/>
                      </a:cubicBezTo>
                      <a:cubicBezTo>
                        <a:pt x="f83" y="f96"/>
                        <a:pt x="f84" y="f18"/>
                        <a:pt x="f86" y="f97"/>
                      </a:cubicBezTo>
                      <a:cubicBezTo>
                        <a:pt x="f88" y="f98"/>
                        <a:pt x="f90" y="f99"/>
                        <a:pt x="f91" y="f100"/>
                      </a:cubicBezTo>
                      <a:cubicBezTo>
                        <a:pt x="f92" y="f101"/>
                        <a:pt x="f87" y="f102"/>
                        <a:pt x="f85" y="f103"/>
                      </a:cubicBezTo>
                      <a:cubicBezTo>
                        <a:pt x="f64" y="f104"/>
                        <a:pt x="f82" y="f105"/>
                        <a:pt x="f80" y="f106"/>
                      </a:cubicBezTo>
                      <a:cubicBezTo>
                        <a:pt x="f79" y="f107"/>
                        <a:pt x="f78" y="f7"/>
                        <a:pt x="f8" y="f7"/>
                      </a:cubicBezTo>
                      <a:cubicBezTo>
                        <a:pt x="f42" y="f7"/>
                        <a:pt x="f94" y="f7"/>
                        <a:pt x="f95" y="f106"/>
                      </a:cubicBezTo>
                      <a:cubicBezTo>
                        <a:pt x="f96" y="f105"/>
                        <a:pt x="f18" y="f104"/>
                        <a:pt x="f97" y="f103"/>
                      </a:cubicBezTo>
                      <a:cubicBezTo>
                        <a:pt x="f98" y="f102"/>
                        <a:pt x="f99" y="f101"/>
                        <a:pt x="f100" y="f100"/>
                      </a:cubicBezTo>
                      <a:cubicBezTo>
                        <a:pt x="f101" y="f108"/>
                        <a:pt x="f102" y="f98"/>
                        <a:pt x="f103" y="f97"/>
                      </a:cubicBezTo>
                      <a:cubicBezTo>
                        <a:pt x="f104" y="f18"/>
                        <a:pt x="f105" y="f96"/>
                        <a:pt x="f106" y="f95"/>
                      </a:cubicBezTo>
                      <a:cubicBezTo>
                        <a:pt x="f107" y="f94"/>
                        <a:pt x="f7" y="f42"/>
                        <a:pt x="f7" y="f8"/>
                      </a:cubicBezTo>
                      <a:cubicBezTo>
                        <a:pt x="f7" y="f78"/>
                        <a:pt x="f7" y="f79"/>
                        <a:pt x="f106" y="f80"/>
                      </a:cubicBezTo>
                      <a:cubicBezTo>
                        <a:pt x="f105" y="f82"/>
                        <a:pt x="f104" y="f64"/>
                        <a:pt x="f103" y="f85"/>
                      </a:cubicBezTo>
                      <a:cubicBezTo>
                        <a:pt x="f102" y="f87"/>
                        <a:pt x="f101" y="f89"/>
                        <a:pt x="f100" y="f91"/>
                      </a:cubicBezTo>
                      <a:cubicBezTo>
                        <a:pt x="f109" y="f90"/>
                        <a:pt x="f98" y="f88"/>
                        <a:pt x="f97" y="f86"/>
                      </a:cubicBezTo>
                      <a:cubicBezTo>
                        <a:pt x="f18" y="f84"/>
                        <a:pt x="f96" y="f83"/>
                        <a:pt x="f95" y="f81"/>
                      </a:cubicBezTo>
                      <a:cubicBezTo>
                        <a:pt x="f94" y="f93"/>
                        <a:pt x="f42" y="f5"/>
                        <a:pt x="f8" y="f5"/>
                      </a:cubicBezTo>
                      <a:lnTo>
                        <a:pt x="f8" y="f5"/>
                      </a:lnTo>
                      <a:close/>
                    </a:path>
                  </a:pathLst>
                </a:custGeom>
                <a:solidFill>
                  <a:srgbClr val="FFFFFF"/>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cs typeface="Calibri" pitchFamily="34"/>
                  </a:endParaRPr>
                </a:p>
              </p:txBody>
            </p:sp>
            <p:sp>
              <p:nvSpPr>
                <p:cNvPr id="11" name="Freeform 25">
                  <a:extLst>
                    <a:ext uri="{FF2B5EF4-FFF2-40B4-BE49-F238E27FC236}">
                      <a16:creationId xmlns:a16="http://schemas.microsoft.com/office/drawing/2014/main" id="{BF47BBBF-2335-13E3-6D76-393331483876}"/>
                    </a:ext>
                  </a:extLst>
                </p:cNvPr>
                <p:cNvSpPr/>
                <p:nvPr/>
              </p:nvSpPr>
              <p:spPr>
                <a:xfrm>
                  <a:off x="9999448" y="4953524"/>
                  <a:ext cx="181663" cy="181663"/>
                </a:xfrm>
                <a:custGeom>
                  <a:avLst/>
                  <a:gdLst>
                    <a:gd name="f0" fmla="val 10800000"/>
                    <a:gd name="f1" fmla="val 5400000"/>
                    <a:gd name="f2" fmla="val 180"/>
                    <a:gd name="f3" fmla="val w"/>
                    <a:gd name="f4" fmla="val h"/>
                    <a:gd name="f5" fmla="val 0"/>
                    <a:gd name="f6" fmla="val 274668"/>
                    <a:gd name="f7" fmla="val 137334"/>
                    <a:gd name="f8" fmla="val 61107"/>
                    <a:gd name="f9" fmla="val 61737"/>
                    <a:gd name="f10" fmla="val 212931"/>
                    <a:gd name="f11" fmla="val 226790"/>
                    <a:gd name="f12" fmla="val 88196"/>
                    <a:gd name="f13" fmla="val 47878"/>
                    <a:gd name="f14" fmla="val 187102"/>
                    <a:gd name="f15" fmla="val 87566"/>
                    <a:gd name="f16" fmla="val 186472"/>
                    <a:gd name="f17" fmla="+- 0 0 -90"/>
                    <a:gd name="f18" fmla="*/ f3 1 274668"/>
                    <a:gd name="f19" fmla="*/ f4 1 274668"/>
                    <a:gd name="f20" fmla="+- f6 0 f5"/>
                    <a:gd name="f21" fmla="*/ f17 f0 1"/>
                    <a:gd name="f22" fmla="*/ f20 1 274668"/>
                    <a:gd name="f23" fmla="*/ 137334 f20 1"/>
                    <a:gd name="f24" fmla="*/ 0 f20 1"/>
                    <a:gd name="f25" fmla="*/ 274668 f20 1"/>
                    <a:gd name="f26" fmla="*/ 226790 f20 1"/>
                    <a:gd name="f27" fmla="*/ 47878 f20 1"/>
                    <a:gd name="f28" fmla="*/ f21 1 f2"/>
                    <a:gd name="f29" fmla="*/ f23 1 274668"/>
                    <a:gd name="f30" fmla="*/ f24 1 274668"/>
                    <a:gd name="f31" fmla="*/ f25 1 274668"/>
                    <a:gd name="f32" fmla="*/ f26 1 274668"/>
                    <a:gd name="f33" fmla="*/ f27 1 274668"/>
                    <a:gd name="f34" fmla="*/ f5 1 f22"/>
                    <a:gd name="f35" fmla="*/ f6 1 f22"/>
                    <a:gd name="f36" fmla="+- f28 0 f1"/>
                    <a:gd name="f37" fmla="*/ f29 1 f22"/>
                    <a:gd name="f38" fmla="*/ f30 1 f22"/>
                    <a:gd name="f39" fmla="*/ f31 1 f22"/>
                    <a:gd name="f40" fmla="*/ f32 1 f22"/>
                    <a:gd name="f41" fmla="*/ f33 1 f22"/>
                    <a:gd name="f42" fmla="*/ f34 f18 1"/>
                    <a:gd name="f43" fmla="*/ f35 f18 1"/>
                    <a:gd name="f44" fmla="*/ f35 f19 1"/>
                    <a:gd name="f45" fmla="*/ f34 f19 1"/>
                    <a:gd name="f46" fmla="*/ f37 f18 1"/>
                    <a:gd name="f47" fmla="*/ f38 f19 1"/>
                    <a:gd name="f48" fmla="*/ f38 f18 1"/>
                    <a:gd name="f49" fmla="*/ f37 f19 1"/>
                    <a:gd name="f50" fmla="*/ f39 f19 1"/>
                    <a:gd name="f51" fmla="*/ f39 f18 1"/>
                    <a:gd name="f52" fmla="*/ f40 f19 1"/>
                    <a:gd name="f53" fmla="*/ f41 f18 1"/>
                    <a:gd name="f54" fmla="*/ f41 f19 1"/>
                    <a:gd name="f55" fmla="*/ f40 f18 1"/>
                  </a:gdLst>
                  <a:ahLst/>
                  <a:cxnLst>
                    <a:cxn ang="3cd4">
                      <a:pos x="hc" y="t"/>
                    </a:cxn>
                    <a:cxn ang="0">
                      <a:pos x="r" y="vc"/>
                    </a:cxn>
                    <a:cxn ang="cd4">
                      <a:pos x="hc" y="b"/>
                    </a:cxn>
                    <a:cxn ang="cd2">
                      <a:pos x="l" y="vc"/>
                    </a:cxn>
                    <a:cxn ang="f36">
                      <a:pos x="f46" y="f47"/>
                    </a:cxn>
                    <a:cxn ang="f36">
                      <a:pos x="f48" y="f49"/>
                    </a:cxn>
                    <a:cxn ang="f36">
                      <a:pos x="f46" y="f50"/>
                    </a:cxn>
                    <a:cxn ang="f36">
                      <a:pos x="f51" y="f49"/>
                    </a:cxn>
                    <a:cxn ang="f36">
                      <a:pos x="f46" y="f47"/>
                    </a:cxn>
                    <a:cxn ang="f36">
                      <a:pos x="f46" y="f52"/>
                    </a:cxn>
                    <a:cxn ang="f36">
                      <a:pos x="f53" y="f49"/>
                    </a:cxn>
                    <a:cxn ang="f36">
                      <a:pos x="f46" y="f54"/>
                    </a:cxn>
                    <a:cxn ang="f36">
                      <a:pos x="f55" y="f49"/>
                    </a:cxn>
                    <a:cxn ang="f36">
                      <a:pos x="f46" y="f52"/>
                    </a:cxn>
                  </a:cxnLst>
                  <a:rect l="f42" t="f45" r="f43" b="f44"/>
                  <a:pathLst>
                    <a:path w="274668" h="274668">
                      <a:moveTo>
                        <a:pt x="f7" y="f5"/>
                      </a:moveTo>
                      <a:cubicBezTo>
                        <a:pt x="f8" y="f5"/>
                        <a:pt x="f5" y="f9"/>
                        <a:pt x="f5" y="f7"/>
                      </a:cubicBezTo>
                      <a:cubicBezTo>
                        <a:pt x="f5" y="f10"/>
                        <a:pt x="f9" y="f6"/>
                        <a:pt x="f7" y="f6"/>
                      </a:cubicBezTo>
                      <a:cubicBezTo>
                        <a:pt x="f10" y="f6"/>
                        <a:pt x="f6" y="f10"/>
                        <a:pt x="f6" y="f7"/>
                      </a:cubicBezTo>
                      <a:cubicBezTo>
                        <a:pt x="f6" y="f9"/>
                        <a:pt x="f10" y="f5"/>
                        <a:pt x="f7" y="f5"/>
                      </a:cubicBezTo>
                      <a:close/>
                      <a:moveTo>
                        <a:pt x="f7" y="f11"/>
                      </a:moveTo>
                      <a:cubicBezTo>
                        <a:pt x="f12" y="f11"/>
                        <a:pt x="f13" y="f14"/>
                        <a:pt x="f13" y="f7"/>
                      </a:cubicBezTo>
                      <a:cubicBezTo>
                        <a:pt x="f13" y="f15"/>
                        <a:pt x="f15" y="f13"/>
                        <a:pt x="f7" y="f13"/>
                      </a:cubicBezTo>
                      <a:cubicBezTo>
                        <a:pt x="f16" y="f13"/>
                        <a:pt x="f11" y="f15"/>
                        <a:pt x="f11" y="f7"/>
                      </a:cubicBezTo>
                      <a:cubicBezTo>
                        <a:pt x="f11" y="f14"/>
                        <a:pt x="f16" y="f11"/>
                        <a:pt x="f7" y="f11"/>
                      </a:cubicBezTo>
                      <a:close/>
                    </a:path>
                  </a:pathLst>
                </a:custGeom>
                <a:solidFill>
                  <a:srgbClr val="FFFFFF"/>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cs typeface="Calibri" pitchFamily="34"/>
                  </a:endParaRPr>
                </a:p>
              </p:txBody>
            </p:sp>
            <p:sp>
              <p:nvSpPr>
                <p:cNvPr id="12" name="Freeform 26">
                  <a:extLst>
                    <a:ext uri="{FF2B5EF4-FFF2-40B4-BE49-F238E27FC236}">
                      <a16:creationId xmlns:a16="http://schemas.microsoft.com/office/drawing/2014/main" id="{E5BD419F-2336-D563-4FC1-1F5B1DF491F4}"/>
                    </a:ext>
                  </a:extLst>
                </p:cNvPr>
                <p:cNvSpPr/>
                <p:nvPr/>
              </p:nvSpPr>
              <p:spPr>
                <a:xfrm>
                  <a:off x="10163620" y="4928524"/>
                  <a:ext cx="42501" cy="42501"/>
                </a:xfrm>
                <a:custGeom>
                  <a:avLst/>
                  <a:gdLst>
                    <a:gd name="f0" fmla="val 10800000"/>
                    <a:gd name="f1" fmla="val 5400000"/>
                    <a:gd name="f2" fmla="val 180"/>
                    <a:gd name="f3" fmla="val w"/>
                    <a:gd name="f4" fmla="val h"/>
                    <a:gd name="f5" fmla="val 0"/>
                    <a:gd name="f6" fmla="val 64257"/>
                    <a:gd name="f7" fmla="val 32129"/>
                    <a:gd name="f8" fmla="val 49873"/>
                    <a:gd name="f9" fmla="val 14385"/>
                    <a:gd name="f10" fmla="val 14384"/>
                    <a:gd name="f11" fmla="+- 0 0 -90"/>
                    <a:gd name="f12" fmla="*/ f3 1 64257"/>
                    <a:gd name="f13" fmla="*/ f4 1 64257"/>
                    <a:gd name="f14" fmla="+- f6 0 f5"/>
                    <a:gd name="f15" fmla="*/ f11 f0 1"/>
                    <a:gd name="f16" fmla="*/ f14 1 64257"/>
                    <a:gd name="f17" fmla="*/ 64257 f14 1"/>
                    <a:gd name="f18" fmla="*/ 32129 f14 1"/>
                    <a:gd name="f19" fmla="*/ 0 f14 1"/>
                    <a:gd name="f20" fmla="*/ f15 1 f2"/>
                    <a:gd name="f21" fmla="*/ f17 1 64257"/>
                    <a:gd name="f22" fmla="*/ f18 1 64257"/>
                    <a:gd name="f23" fmla="*/ f19 1 64257"/>
                    <a:gd name="f24" fmla="*/ f5 1 f16"/>
                    <a:gd name="f25" fmla="*/ f6 1 f16"/>
                    <a:gd name="f26" fmla="+- f20 0 f1"/>
                    <a:gd name="f27" fmla="*/ f21 1 f16"/>
                    <a:gd name="f28" fmla="*/ f22 1 f16"/>
                    <a:gd name="f29" fmla="*/ f23 1 f16"/>
                    <a:gd name="f30" fmla="*/ f24 f12 1"/>
                    <a:gd name="f31" fmla="*/ f25 f12 1"/>
                    <a:gd name="f32" fmla="*/ f25 f13 1"/>
                    <a:gd name="f33" fmla="*/ f24 f13 1"/>
                    <a:gd name="f34" fmla="*/ f27 f12 1"/>
                    <a:gd name="f35" fmla="*/ f28 f13 1"/>
                    <a:gd name="f36" fmla="*/ f28 f12 1"/>
                    <a:gd name="f37" fmla="*/ f27 f13 1"/>
                    <a:gd name="f38" fmla="*/ f29 f12 1"/>
                    <a:gd name="f39" fmla="*/ f29 f13 1"/>
                  </a:gdLst>
                  <a:ahLst/>
                  <a:cxnLst>
                    <a:cxn ang="3cd4">
                      <a:pos x="hc" y="t"/>
                    </a:cxn>
                    <a:cxn ang="0">
                      <a:pos x="r" y="vc"/>
                    </a:cxn>
                    <a:cxn ang="cd4">
                      <a:pos x="hc" y="b"/>
                    </a:cxn>
                    <a:cxn ang="cd2">
                      <a:pos x="l" y="vc"/>
                    </a:cxn>
                    <a:cxn ang="f26">
                      <a:pos x="f34" y="f35"/>
                    </a:cxn>
                    <a:cxn ang="f26">
                      <a:pos x="f36" y="f37"/>
                    </a:cxn>
                    <a:cxn ang="f26">
                      <a:pos x="f38" y="f35"/>
                    </a:cxn>
                    <a:cxn ang="f26">
                      <a:pos x="f36" y="f39"/>
                    </a:cxn>
                    <a:cxn ang="f26">
                      <a:pos x="f34" y="f35"/>
                    </a:cxn>
                  </a:cxnLst>
                  <a:rect l="f30" t="f33" r="f31" b="f32"/>
                  <a:pathLst>
                    <a:path w="64257" h="64257">
                      <a:moveTo>
                        <a:pt x="f6" y="f7"/>
                      </a:moveTo>
                      <a:cubicBezTo>
                        <a:pt x="f6" y="f8"/>
                        <a:pt x="f8" y="f6"/>
                        <a:pt x="f7" y="f6"/>
                      </a:cubicBezTo>
                      <a:cubicBezTo>
                        <a:pt x="f9" y="f6"/>
                        <a:pt x="f5" y="f8"/>
                        <a:pt x="f5" y="f7"/>
                      </a:cubicBezTo>
                      <a:cubicBezTo>
                        <a:pt x="f5" y="f10"/>
                        <a:pt x="f9" y="f5"/>
                        <a:pt x="f7" y="f5"/>
                      </a:cubicBezTo>
                      <a:cubicBezTo>
                        <a:pt x="f8" y="f5"/>
                        <a:pt x="f6" y="f10"/>
                        <a:pt x="f6" y="f7"/>
                      </a:cubicBezTo>
                      <a:close/>
                    </a:path>
                  </a:pathLst>
                </a:custGeom>
                <a:solidFill>
                  <a:srgbClr val="FFFFFF"/>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cs typeface="Calibri" pitchFamily="34"/>
                  </a:endParaRPr>
                </a:p>
              </p:txBody>
            </p:sp>
          </p:grpSp>
        </p:grpSp>
        <p:sp>
          <p:nvSpPr>
            <p:cNvPr id="15" name="Freeform 21">
              <a:extLst>
                <a:ext uri="{FF2B5EF4-FFF2-40B4-BE49-F238E27FC236}">
                  <a16:creationId xmlns:a16="http://schemas.microsoft.com/office/drawing/2014/main" id="{EA545EED-B655-76BF-89CC-D219EDD3FE1F}"/>
                </a:ext>
              </a:extLst>
            </p:cNvPr>
            <p:cNvSpPr/>
            <p:nvPr/>
          </p:nvSpPr>
          <p:spPr>
            <a:xfrm>
              <a:off x="8531516" y="4910611"/>
              <a:ext cx="363757" cy="295835"/>
            </a:xfrm>
            <a:custGeom>
              <a:avLst/>
              <a:gdLst>
                <a:gd name="f0" fmla="val 10800000"/>
                <a:gd name="f1" fmla="val 5400000"/>
                <a:gd name="f2" fmla="val 180"/>
                <a:gd name="f3" fmla="val w"/>
                <a:gd name="f4" fmla="val h"/>
                <a:gd name="f5" fmla="val 0"/>
                <a:gd name="f6" fmla="val 549966"/>
                <a:gd name="f7" fmla="val 447280"/>
                <a:gd name="f8" fmla="val 173243"/>
                <a:gd name="f9" fmla="val 447281"/>
                <a:gd name="f10" fmla="val 381134"/>
                <a:gd name="f11" fmla="val 494529"/>
                <a:gd name="f12" fmla="val 275298"/>
                <a:gd name="f13" fmla="val 125995"/>
                <a:gd name="f14" fmla="val 120955"/>
                <a:gd name="f15" fmla="val 116545"/>
                <a:gd name="f16" fmla="val 493899"/>
                <a:gd name="f17" fmla="val 111505"/>
                <a:gd name="f18" fmla="val 515948"/>
                <a:gd name="f19" fmla="val 95756"/>
                <a:gd name="f20" fmla="val 534847"/>
                <a:gd name="f21" fmla="val 75597"/>
                <a:gd name="f22" fmla="val 52918"/>
                <a:gd name="f23" fmla="val 529807"/>
                <a:gd name="f24" fmla="val 61737"/>
                <a:gd name="f25" fmla="val 507758"/>
                <a:gd name="f26" fmla="val 68037"/>
                <a:gd name="f27" fmla="val 485079"/>
                <a:gd name="f28" fmla="val 70557"/>
                <a:gd name="f29" fmla="val 508388"/>
                <a:gd name="f30" fmla="val 56698"/>
                <a:gd name="f31" fmla="val 526027"/>
                <a:gd name="f32" fmla="val 34649"/>
                <a:gd name="f33" fmla="val 8190"/>
                <a:gd name="f34" fmla="val 512798"/>
                <a:gd name="f35" fmla="val 21419"/>
                <a:gd name="f36" fmla="val 488859"/>
                <a:gd name="f37" fmla="val 30239"/>
                <a:gd name="f38" fmla="val 463030"/>
                <a:gd name="f39" fmla="val 35908"/>
                <a:gd name="f40" fmla="val 442241"/>
                <a:gd name="f41" fmla="val 13859"/>
                <a:gd name="f42" fmla="val 413262"/>
                <a:gd name="f43" fmla="val 380504"/>
                <a:gd name="f44" fmla="val 318136"/>
                <a:gd name="f45" fmla="val 267739"/>
                <a:gd name="f46" fmla="val 50398"/>
                <a:gd name="f47" fmla="val 112765"/>
                <a:gd name="f48" fmla="val 121585"/>
                <a:gd name="f49" fmla="val 268998"/>
                <a:gd name="f50" fmla="val 130404"/>
                <a:gd name="f51" fmla="val 270888"/>
                <a:gd name="f52" fmla="val 138594"/>
                <a:gd name="f53" fmla="val 177022"/>
                <a:gd name="f54" fmla="val 134184"/>
                <a:gd name="f55" fmla="val 93866"/>
                <a:gd name="f56" fmla="val 88826"/>
                <a:gd name="f57" fmla="val 38428"/>
                <a:gd name="f58" fmla="val 20789"/>
                <a:gd name="f59" fmla="val 28979"/>
                <a:gd name="f60" fmla="val 37168"/>
                <a:gd name="f61" fmla="val 23309"/>
                <a:gd name="f62" fmla="val 77487"/>
                <a:gd name="f63" fmla="val 43468"/>
                <a:gd name="f64" fmla="val 151194"/>
                <a:gd name="f65" fmla="val 73707"/>
                <a:gd name="f66" fmla="val 171353"/>
                <a:gd name="f67" fmla="val 55438"/>
                <a:gd name="f68" fmla="val 170723"/>
                <a:gd name="f69" fmla="val 37798"/>
                <a:gd name="f70" fmla="val 165683"/>
                <a:gd name="f71" fmla="val 22679"/>
                <a:gd name="f72" fmla="val 157493"/>
                <a:gd name="f73" fmla="val 158123"/>
                <a:gd name="f74" fmla="val 158753"/>
                <a:gd name="f75" fmla="val 213561"/>
                <a:gd name="f76" fmla="val 258919"/>
                <a:gd name="f77" fmla="val 113395"/>
                <a:gd name="f78" fmla="val 269628"/>
                <a:gd name="f79" fmla="val 103946"/>
                <a:gd name="f80" fmla="val 272148"/>
                <a:gd name="f81" fmla="val 273408"/>
                <a:gd name="f82" fmla="val 83786"/>
                <a:gd name="f83" fmla="val 76227"/>
                <a:gd name="f84" fmla="val 69297"/>
                <a:gd name="f85" fmla="val 272778"/>
                <a:gd name="f86" fmla="val 62367"/>
                <a:gd name="f87" fmla="val 271518"/>
                <a:gd name="f88" fmla="val 76857"/>
                <a:gd name="f89" fmla="val 316246"/>
                <a:gd name="f90" fmla="val 118435"/>
                <a:gd name="f91" fmla="val 349005"/>
                <a:gd name="f92" fmla="val 167573"/>
                <a:gd name="f93" fmla="val 349635"/>
                <a:gd name="f94" fmla="val 129144"/>
                <a:gd name="f95" fmla="val 379874"/>
                <a:gd name="f96" fmla="val 80006"/>
                <a:gd name="f97" fmla="val 398143"/>
                <a:gd name="f98" fmla="val 27089"/>
                <a:gd name="f99" fmla="val 18269"/>
                <a:gd name="f100" fmla="val 8820"/>
                <a:gd name="f101" fmla="val 397513"/>
                <a:gd name="f102" fmla="val 396883"/>
                <a:gd name="f103" fmla="val 428382"/>
                <a:gd name="f104" fmla="val 109615"/>
                <a:gd name="f105" fmla="+- 0 0 -90"/>
                <a:gd name="f106" fmla="*/ f3 1 549966"/>
                <a:gd name="f107" fmla="*/ f4 1 447280"/>
                <a:gd name="f108" fmla="+- f7 0 f5"/>
                <a:gd name="f109" fmla="+- f6 0 f5"/>
                <a:gd name="f110" fmla="*/ f105 f0 1"/>
                <a:gd name="f111" fmla="*/ f109 1 549966"/>
                <a:gd name="f112" fmla="*/ f108 1 447280"/>
                <a:gd name="f113" fmla="*/ 173243 f109 1"/>
                <a:gd name="f114" fmla="*/ 447281 f108 1"/>
                <a:gd name="f115" fmla="*/ 494529 f109 1"/>
                <a:gd name="f116" fmla="*/ 125995 f108 1"/>
                <a:gd name="f117" fmla="*/ 493899 f109 1"/>
                <a:gd name="f118" fmla="*/ 111505 f108 1"/>
                <a:gd name="f119" fmla="*/ 549966 f109 1"/>
                <a:gd name="f120" fmla="*/ 52918 f108 1"/>
                <a:gd name="f121" fmla="*/ 485079 f109 1"/>
                <a:gd name="f122" fmla="*/ 70557 f108 1"/>
                <a:gd name="f123" fmla="*/ 534847 f109 1"/>
                <a:gd name="f124" fmla="*/ 8190 f108 1"/>
                <a:gd name="f125" fmla="*/ 463030 f109 1"/>
                <a:gd name="f126" fmla="*/ 35908 f108 1"/>
                <a:gd name="f127" fmla="*/ 380504 f109 1"/>
                <a:gd name="f128" fmla="*/ 0 f108 1"/>
                <a:gd name="f129" fmla="*/ 267739 f109 1"/>
                <a:gd name="f130" fmla="*/ 112765 f108 1"/>
                <a:gd name="f131" fmla="*/ 270888 f109 1"/>
                <a:gd name="f132" fmla="*/ 138594 f108 1"/>
                <a:gd name="f133" fmla="*/ 38428 f109 1"/>
                <a:gd name="f134" fmla="*/ 20789 f108 1"/>
                <a:gd name="f135" fmla="*/ 23309 f109 1"/>
                <a:gd name="f136" fmla="*/ 77487 f108 1"/>
                <a:gd name="f137" fmla="*/ 73707 f109 1"/>
                <a:gd name="f138" fmla="*/ 171353 f108 1"/>
                <a:gd name="f139" fmla="*/ 22679 f109 1"/>
                <a:gd name="f140" fmla="*/ 157493 f108 1"/>
                <a:gd name="f141" fmla="*/ 158753 f108 1"/>
                <a:gd name="f142" fmla="*/ 113395 f109 1"/>
                <a:gd name="f143" fmla="*/ 269628 f108 1"/>
                <a:gd name="f144" fmla="*/ 83786 f109 1"/>
                <a:gd name="f145" fmla="*/ 273408 f108 1"/>
                <a:gd name="f146" fmla="*/ 62367 f109 1"/>
                <a:gd name="f147" fmla="*/ 271518 f108 1"/>
                <a:gd name="f148" fmla="*/ 167573 f109 1"/>
                <a:gd name="f149" fmla="*/ 349635 f108 1"/>
                <a:gd name="f150" fmla="*/ 27089 f109 1"/>
                <a:gd name="f151" fmla="*/ 398143 f108 1"/>
                <a:gd name="f152" fmla="*/ 0 f109 1"/>
                <a:gd name="f153" fmla="*/ 396883 f108 1"/>
                <a:gd name="f154" fmla="*/ f110 1 f2"/>
                <a:gd name="f155" fmla="*/ f113 1 549966"/>
                <a:gd name="f156" fmla="*/ f114 1 447280"/>
                <a:gd name="f157" fmla="*/ f115 1 549966"/>
                <a:gd name="f158" fmla="*/ f116 1 447280"/>
                <a:gd name="f159" fmla="*/ f117 1 549966"/>
                <a:gd name="f160" fmla="*/ f118 1 447280"/>
                <a:gd name="f161" fmla="*/ f119 1 549966"/>
                <a:gd name="f162" fmla="*/ f120 1 447280"/>
                <a:gd name="f163" fmla="*/ f121 1 549966"/>
                <a:gd name="f164" fmla="*/ f122 1 447280"/>
                <a:gd name="f165" fmla="*/ f123 1 549966"/>
                <a:gd name="f166" fmla="*/ f124 1 447280"/>
                <a:gd name="f167" fmla="*/ f125 1 549966"/>
                <a:gd name="f168" fmla="*/ f126 1 447280"/>
                <a:gd name="f169" fmla="*/ f127 1 549966"/>
                <a:gd name="f170" fmla="*/ f128 1 447280"/>
                <a:gd name="f171" fmla="*/ f129 1 549966"/>
                <a:gd name="f172" fmla="*/ f130 1 447280"/>
                <a:gd name="f173" fmla="*/ f131 1 549966"/>
                <a:gd name="f174" fmla="*/ f132 1 447280"/>
                <a:gd name="f175" fmla="*/ f133 1 549966"/>
                <a:gd name="f176" fmla="*/ f134 1 447280"/>
                <a:gd name="f177" fmla="*/ f135 1 549966"/>
                <a:gd name="f178" fmla="*/ f136 1 447280"/>
                <a:gd name="f179" fmla="*/ f137 1 549966"/>
                <a:gd name="f180" fmla="*/ f138 1 447280"/>
                <a:gd name="f181" fmla="*/ f139 1 549966"/>
                <a:gd name="f182" fmla="*/ f140 1 447280"/>
                <a:gd name="f183" fmla="*/ f141 1 447280"/>
                <a:gd name="f184" fmla="*/ f142 1 549966"/>
                <a:gd name="f185" fmla="*/ f143 1 447280"/>
                <a:gd name="f186" fmla="*/ f144 1 549966"/>
                <a:gd name="f187" fmla="*/ f145 1 447280"/>
                <a:gd name="f188" fmla="*/ f146 1 549966"/>
                <a:gd name="f189" fmla="*/ f147 1 447280"/>
                <a:gd name="f190" fmla="*/ f148 1 549966"/>
                <a:gd name="f191" fmla="*/ f149 1 447280"/>
                <a:gd name="f192" fmla="*/ f150 1 549966"/>
                <a:gd name="f193" fmla="*/ f151 1 447280"/>
                <a:gd name="f194" fmla="*/ f152 1 549966"/>
                <a:gd name="f195" fmla="*/ f153 1 447280"/>
                <a:gd name="f196" fmla="*/ f5 1 f111"/>
                <a:gd name="f197" fmla="*/ f6 1 f111"/>
                <a:gd name="f198" fmla="*/ f5 1 f112"/>
                <a:gd name="f199" fmla="*/ f7 1 f112"/>
                <a:gd name="f200" fmla="+- f154 0 f1"/>
                <a:gd name="f201" fmla="*/ f155 1 f111"/>
                <a:gd name="f202" fmla="*/ f156 1 f112"/>
                <a:gd name="f203" fmla="*/ f157 1 f111"/>
                <a:gd name="f204" fmla="*/ f158 1 f112"/>
                <a:gd name="f205" fmla="*/ f159 1 f111"/>
                <a:gd name="f206" fmla="*/ f160 1 f112"/>
                <a:gd name="f207" fmla="*/ f161 1 f111"/>
                <a:gd name="f208" fmla="*/ f162 1 f112"/>
                <a:gd name="f209" fmla="*/ f163 1 f111"/>
                <a:gd name="f210" fmla="*/ f164 1 f112"/>
                <a:gd name="f211" fmla="*/ f165 1 f111"/>
                <a:gd name="f212" fmla="*/ f166 1 f112"/>
                <a:gd name="f213" fmla="*/ f167 1 f111"/>
                <a:gd name="f214" fmla="*/ f168 1 f112"/>
                <a:gd name="f215" fmla="*/ f169 1 f111"/>
                <a:gd name="f216" fmla="*/ f170 1 f112"/>
                <a:gd name="f217" fmla="*/ f171 1 f111"/>
                <a:gd name="f218" fmla="*/ f172 1 f112"/>
                <a:gd name="f219" fmla="*/ f173 1 f111"/>
                <a:gd name="f220" fmla="*/ f174 1 f112"/>
                <a:gd name="f221" fmla="*/ f175 1 f111"/>
                <a:gd name="f222" fmla="*/ f176 1 f112"/>
                <a:gd name="f223" fmla="*/ f177 1 f111"/>
                <a:gd name="f224" fmla="*/ f178 1 f112"/>
                <a:gd name="f225" fmla="*/ f179 1 f111"/>
                <a:gd name="f226" fmla="*/ f180 1 f112"/>
                <a:gd name="f227" fmla="*/ f181 1 f111"/>
                <a:gd name="f228" fmla="*/ f182 1 f112"/>
                <a:gd name="f229" fmla="*/ f183 1 f112"/>
                <a:gd name="f230" fmla="*/ f184 1 f111"/>
                <a:gd name="f231" fmla="*/ f185 1 f112"/>
                <a:gd name="f232" fmla="*/ f186 1 f111"/>
                <a:gd name="f233" fmla="*/ f187 1 f112"/>
                <a:gd name="f234" fmla="*/ f188 1 f111"/>
                <a:gd name="f235" fmla="*/ f189 1 f112"/>
                <a:gd name="f236" fmla="*/ f190 1 f111"/>
                <a:gd name="f237" fmla="*/ f191 1 f112"/>
                <a:gd name="f238" fmla="*/ f192 1 f111"/>
                <a:gd name="f239" fmla="*/ f193 1 f112"/>
                <a:gd name="f240" fmla="*/ f194 1 f111"/>
                <a:gd name="f241" fmla="*/ f195 1 f112"/>
                <a:gd name="f242" fmla="*/ f196 f106 1"/>
                <a:gd name="f243" fmla="*/ f197 f106 1"/>
                <a:gd name="f244" fmla="*/ f199 f107 1"/>
                <a:gd name="f245" fmla="*/ f198 f107 1"/>
                <a:gd name="f246" fmla="*/ f201 f106 1"/>
                <a:gd name="f247" fmla="*/ f202 f107 1"/>
                <a:gd name="f248" fmla="*/ f203 f106 1"/>
                <a:gd name="f249" fmla="*/ f204 f107 1"/>
                <a:gd name="f250" fmla="*/ f205 f106 1"/>
                <a:gd name="f251" fmla="*/ f206 f107 1"/>
                <a:gd name="f252" fmla="*/ f207 f106 1"/>
                <a:gd name="f253" fmla="*/ f208 f107 1"/>
                <a:gd name="f254" fmla="*/ f209 f106 1"/>
                <a:gd name="f255" fmla="*/ f210 f107 1"/>
                <a:gd name="f256" fmla="*/ f211 f106 1"/>
                <a:gd name="f257" fmla="*/ f212 f107 1"/>
                <a:gd name="f258" fmla="*/ f213 f106 1"/>
                <a:gd name="f259" fmla="*/ f214 f107 1"/>
                <a:gd name="f260" fmla="*/ f215 f106 1"/>
                <a:gd name="f261" fmla="*/ f216 f107 1"/>
                <a:gd name="f262" fmla="*/ f217 f106 1"/>
                <a:gd name="f263" fmla="*/ f218 f107 1"/>
                <a:gd name="f264" fmla="*/ f219 f106 1"/>
                <a:gd name="f265" fmla="*/ f220 f107 1"/>
                <a:gd name="f266" fmla="*/ f221 f106 1"/>
                <a:gd name="f267" fmla="*/ f222 f107 1"/>
                <a:gd name="f268" fmla="*/ f223 f106 1"/>
                <a:gd name="f269" fmla="*/ f224 f107 1"/>
                <a:gd name="f270" fmla="*/ f225 f106 1"/>
                <a:gd name="f271" fmla="*/ f226 f107 1"/>
                <a:gd name="f272" fmla="*/ f227 f106 1"/>
                <a:gd name="f273" fmla="*/ f228 f107 1"/>
                <a:gd name="f274" fmla="*/ f229 f107 1"/>
                <a:gd name="f275" fmla="*/ f230 f106 1"/>
                <a:gd name="f276" fmla="*/ f231 f107 1"/>
                <a:gd name="f277" fmla="*/ f232 f106 1"/>
                <a:gd name="f278" fmla="*/ f233 f107 1"/>
                <a:gd name="f279" fmla="*/ f234 f106 1"/>
                <a:gd name="f280" fmla="*/ f235 f107 1"/>
                <a:gd name="f281" fmla="*/ f236 f106 1"/>
                <a:gd name="f282" fmla="*/ f237 f107 1"/>
                <a:gd name="f283" fmla="*/ f238 f106 1"/>
                <a:gd name="f284" fmla="*/ f239 f107 1"/>
                <a:gd name="f285" fmla="*/ f240 f106 1"/>
                <a:gd name="f286" fmla="*/ f241 f107 1"/>
              </a:gdLst>
              <a:ahLst/>
              <a:cxnLst>
                <a:cxn ang="3cd4">
                  <a:pos x="hc" y="t"/>
                </a:cxn>
                <a:cxn ang="0">
                  <a:pos x="r" y="vc"/>
                </a:cxn>
                <a:cxn ang="cd4">
                  <a:pos x="hc" y="b"/>
                </a:cxn>
                <a:cxn ang="cd2">
                  <a:pos x="l" y="vc"/>
                </a:cxn>
                <a:cxn ang="f200">
                  <a:pos x="f246" y="f247"/>
                </a:cxn>
                <a:cxn ang="f200">
                  <a:pos x="f248" y="f249"/>
                </a:cxn>
                <a:cxn ang="f200">
                  <a:pos x="f250" y="f251"/>
                </a:cxn>
                <a:cxn ang="f200">
                  <a:pos x="f252" y="f253"/>
                </a:cxn>
                <a:cxn ang="f200">
                  <a:pos x="f254" y="f255"/>
                </a:cxn>
                <a:cxn ang="f200">
                  <a:pos x="f256" y="f257"/>
                </a:cxn>
                <a:cxn ang="f200">
                  <a:pos x="f258" y="f259"/>
                </a:cxn>
                <a:cxn ang="f200">
                  <a:pos x="f260" y="f261"/>
                </a:cxn>
                <a:cxn ang="f200">
                  <a:pos x="f262" y="f263"/>
                </a:cxn>
                <a:cxn ang="f200">
                  <a:pos x="f264" y="f265"/>
                </a:cxn>
                <a:cxn ang="f200">
                  <a:pos x="f266" y="f267"/>
                </a:cxn>
                <a:cxn ang="f200">
                  <a:pos x="f268" y="f269"/>
                </a:cxn>
                <a:cxn ang="f200">
                  <a:pos x="f270" y="f271"/>
                </a:cxn>
                <a:cxn ang="f200">
                  <a:pos x="f272" y="f273"/>
                </a:cxn>
                <a:cxn ang="f200">
                  <a:pos x="f272" y="f274"/>
                </a:cxn>
                <a:cxn ang="f200">
                  <a:pos x="f275" y="f276"/>
                </a:cxn>
                <a:cxn ang="f200">
                  <a:pos x="f277" y="f278"/>
                </a:cxn>
                <a:cxn ang="f200">
                  <a:pos x="f279" y="f280"/>
                </a:cxn>
                <a:cxn ang="f200">
                  <a:pos x="f281" y="f282"/>
                </a:cxn>
                <a:cxn ang="f200">
                  <a:pos x="f283" y="f284"/>
                </a:cxn>
                <a:cxn ang="f200">
                  <a:pos x="f285" y="f286"/>
                </a:cxn>
                <a:cxn ang="f200">
                  <a:pos x="f246" y="f247"/>
                </a:cxn>
              </a:cxnLst>
              <a:rect l="f242" t="f245" r="f243" b="f244"/>
              <a:pathLst>
                <a:path w="549966" h="447280">
                  <a:moveTo>
                    <a:pt x="f8" y="f9"/>
                  </a:moveTo>
                  <a:cubicBezTo>
                    <a:pt x="f10" y="f9"/>
                    <a:pt x="f11" y="f12"/>
                    <a:pt x="f11" y="f13"/>
                  </a:cubicBezTo>
                  <a:cubicBezTo>
                    <a:pt x="f11" y="f14"/>
                    <a:pt x="f11" y="f15"/>
                    <a:pt x="f16" y="f17"/>
                  </a:cubicBezTo>
                  <a:cubicBezTo>
                    <a:pt x="f18" y="f19"/>
                    <a:pt x="f20" y="f21"/>
                    <a:pt x="f6" y="f22"/>
                  </a:cubicBezTo>
                  <a:cubicBezTo>
                    <a:pt x="f23" y="f24"/>
                    <a:pt x="f25" y="f26"/>
                    <a:pt x="f27" y="f28"/>
                  </a:cubicBezTo>
                  <a:cubicBezTo>
                    <a:pt x="f29" y="f30"/>
                    <a:pt x="f31" y="f32"/>
                    <a:pt x="f20" y="f33"/>
                  </a:cubicBezTo>
                  <a:cubicBezTo>
                    <a:pt x="f34" y="f35"/>
                    <a:pt x="f36" y="f37"/>
                    <a:pt x="f38" y="f39"/>
                  </a:cubicBezTo>
                  <a:cubicBezTo>
                    <a:pt x="f40" y="f41"/>
                    <a:pt x="f42" y="f5"/>
                    <a:pt x="f43" y="f5"/>
                  </a:cubicBezTo>
                  <a:cubicBezTo>
                    <a:pt x="f44" y="f5"/>
                    <a:pt x="f45" y="f46"/>
                    <a:pt x="f45" y="f47"/>
                  </a:cubicBezTo>
                  <a:cubicBezTo>
                    <a:pt x="f45" y="f48"/>
                    <a:pt x="f49" y="f50"/>
                    <a:pt x="f51" y="f52"/>
                  </a:cubicBezTo>
                  <a:cubicBezTo>
                    <a:pt x="f53" y="f54"/>
                    <a:pt x="f55" y="f56"/>
                    <a:pt x="f57" y="f58"/>
                  </a:cubicBezTo>
                  <a:cubicBezTo>
                    <a:pt x="f59" y="f60"/>
                    <a:pt x="f61" y="f30"/>
                    <a:pt x="f61" y="f62"/>
                  </a:cubicBezTo>
                  <a:cubicBezTo>
                    <a:pt x="f61" y="f15"/>
                    <a:pt x="f63" y="f64"/>
                    <a:pt x="f65" y="f66"/>
                  </a:cubicBezTo>
                  <a:cubicBezTo>
                    <a:pt x="f67" y="f68"/>
                    <a:pt x="f69" y="f70"/>
                    <a:pt x="f71" y="f72"/>
                  </a:cubicBezTo>
                  <a:cubicBezTo>
                    <a:pt x="f71" y="f73"/>
                    <a:pt x="f71" y="f73"/>
                    <a:pt x="f71" y="f74"/>
                  </a:cubicBezTo>
                  <a:cubicBezTo>
                    <a:pt x="f71" y="f75"/>
                    <a:pt x="f24" y="f76"/>
                    <a:pt x="f77" y="f78"/>
                  </a:cubicBezTo>
                  <a:cubicBezTo>
                    <a:pt x="f79" y="f80"/>
                    <a:pt x="f55" y="f81"/>
                    <a:pt x="f82" y="f81"/>
                  </a:cubicBezTo>
                  <a:cubicBezTo>
                    <a:pt x="f83" y="f81"/>
                    <a:pt x="f84" y="f85"/>
                    <a:pt x="f86" y="f87"/>
                  </a:cubicBezTo>
                  <a:cubicBezTo>
                    <a:pt x="f88" y="f89"/>
                    <a:pt x="f90" y="f91"/>
                    <a:pt x="f92" y="f93"/>
                  </a:cubicBezTo>
                  <a:cubicBezTo>
                    <a:pt x="f94" y="f95"/>
                    <a:pt x="f96" y="f97"/>
                    <a:pt x="f98" y="f97"/>
                  </a:cubicBezTo>
                  <a:cubicBezTo>
                    <a:pt x="f99" y="f97"/>
                    <a:pt x="f100" y="f101"/>
                    <a:pt x="f5" y="f102"/>
                  </a:cubicBezTo>
                  <a:cubicBezTo>
                    <a:pt x="f46" y="f103"/>
                    <a:pt x="f104" y="f9"/>
                    <a:pt x="f8" y="f9"/>
                  </a:cubicBezTo>
                </a:path>
              </a:pathLst>
            </a:custGeom>
            <a:no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cs typeface="Calibri" pitchFamily="34"/>
              </a:endParaRPr>
            </a:p>
          </p:txBody>
        </p:sp>
        <p:sp>
          <p:nvSpPr>
            <p:cNvPr id="17" name="Freeform 16">
              <a:extLst>
                <a:ext uri="{FF2B5EF4-FFF2-40B4-BE49-F238E27FC236}">
                  <a16:creationId xmlns:a16="http://schemas.microsoft.com/office/drawing/2014/main" id="{3E705037-32C2-16DD-6502-E08454F75B15}"/>
                </a:ext>
              </a:extLst>
            </p:cNvPr>
            <p:cNvSpPr/>
            <p:nvPr/>
          </p:nvSpPr>
          <p:spPr>
            <a:xfrm>
              <a:off x="10502368" y="4763109"/>
              <a:ext cx="562502" cy="562502"/>
            </a:xfrm>
            <a:custGeom>
              <a:avLst/>
              <a:gdLst>
                <a:gd name="f0" fmla="val 10800000"/>
                <a:gd name="f1" fmla="val 5400000"/>
                <a:gd name="f2" fmla="val 180"/>
                <a:gd name="f3" fmla="val w"/>
                <a:gd name="f4" fmla="val h"/>
                <a:gd name="f5" fmla="val 0"/>
                <a:gd name="f6" fmla="val 850463"/>
                <a:gd name="f7" fmla="val 425232"/>
                <a:gd name="f8" fmla="val 660081"/>
                <a:gd name="f9" fmla="val 850464"/>
                <a:gd name="f10" fmla="val 190382"/>
                <a:gd name="f11" fmla="val 190383"/>
                <a:gd name="f12" fmla="+- 0 0 -90"/>
                <a:gd name="f13" fmla="*/ f3 1 850463"/>
                <a:gd name="f14" fmla="*/ f4 1 850463"/>
                <a:gd name="f15" fmla="+- f6 0 f5"/>
                <a:gd name="f16" fmla="*/ f12 f0 1"/>
                <a:gd name="f17" fmla="*/ f15 1 850463"/>
                <a:gd name="f18" fmla="*/ 850463 f15 1"/>
                <a:gd name="f19" fmla="*/ 425232 f15 1"/>
                <a:gd name="f20" fmla="*/ 850464 f15 1"/>
                <a:gd name="f21" fmla="*/ 0 f15 1"/>
                <a:gd name="f22" fmla="*/ f16 1 f2"/>
                <a:gd name="f23" fmla="*/ f18 1 850463"/>
                <a:gd name="f24" fmla="*/ f19 1 850463"/>
                <a:gd name="f25" fmla="*/ f20 1 850463"/>
                <a:gd name="f26" fmla="*/ f21 1 850463"/>
                <a:gd name="f27" fmla="*/ f5 1 f17"/>
                <a:gd name="f28" fmla="*/ f6 1 f17"/>
                <a:gd name="f29" fmla="+- f22 0 f1"/>
                <a:gd name="f30" fmla="*/ f23 1 f17"/>
                <a:gd name="f31" fmla="*/ f24 1 f17"/>
                <a:gd name="f32" fmla="*/ f25 1 f17"/>
                <a:gd name="f33" fmla="*/ f26 1 f17"/>
                <a:gd name="f34" fmla="*/ f27 f13 1"/>
                <a:gd name="f35" fmla="*/ f28 f13 1"/>
                <a:gd name="f36" fmla="*/ f28 f14 1"/>
                <a:gd name="f37" fmla="*/ f27 f14 1"/>
                <a:gd name="f38" fmla="*/ f30 f13 1"/>
                <a:gd name="f39" fmla="*/ f31 f14 1"/>
                <a:gd name="f40" fmla="*/ f31 f13 1"/>
                <a:gd name="f41" fmla="*/ f32 f14 1"/>
                <a:gd name="f42" fmla="*/ f33 f13 1"/>
                <a:gd name="f43" fmla="*/ f33 f14 1"/>
              </a:gdLst>
              <a:ahLst/>
              <a:cxnLst>
                <a:cxn ang="3cd4">
                  <a:pos x="hc" y="t"/>
                </a:cxn>
                <a:cxn ang="0">
                  <a:pos x="r" y="vc"/>
                </a:cxn>
                <a:cxn ang="cd4">
                  <a:pos x="hc" y="b"/>
                </a:cxn>
                <a:cxn ang="cd2">
                  <a:pos x="l" y="vc"/>
                </a:cxn>
                <a:cxn ang="f29">
                  <a:pos x="f38" y="f39"/>
                </a:cxn>
                <a:cxn ang="f29">
                  <a:pos x="f40" y="f41"/>
                </a:cxn>
                <a:cxn ang="f29">
                  <a:pos x="f42" y="f39"/>
                </a:cxn>
                <a:cxn ang="f29">
                  <a:pos x="f40" y="f43"/>
                </a:cxn>
                <a:cxn ang="f29">
                  <a:pos x="f38" y="f39"/>
                </a:cxn>
              </a:cxnLst>
              <a:rect l="f34" t="f37" r="f35" b="f36"/>
              <a:pathLst>
                <a:path w="850463" h="850463">
                  <a:moveTo>
                    <a:pt x="f6" y="f7"/>
                  </a:moveTo>
                  <a:cubicBezTo>
                    <a:pt x="f6" y="f8"/>
                    <a:pt x="f8" y="f9"/>
                    <a:pt x="f7" y="f9"/>
                  </a:cubicBezTo>
                  <a:cubicBezTo>
                    <a:pt x="f10" y="f9"/>
                    <a:pt x="f5" y="f8"/>
                    <a:pt x="f5" y="f7"/>
                  </a:cubicBezTo>
                  <a:cubicBezTo>
                    <a:pt x="f5" y="f11"/>
                    <a:pt x="f10" y="f5"/>
                    <a:pt x="f7" y="f5"/>
                  </a:cubicBezTo>
                  <a:cubicBezTo>
                    <a:pt x="f8" y="f5"/>
                    <a:pt x="f6" y="f11"/>
                    <a:pt x="f6" y="f7"/>
                  </a:cubicBezTo>
                  <a:close/>
                </a:path>
              </a:pathLst>
            </a:custGeom>
            <a:solidFill>
              <a:srgbClr val="F26F4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cs typeface="Calibri" pitchFamily="34"/>
              </a:endParaRPr>
            </a:p>
          </p:txBody>
        </p:sp>
        <p:grpSp>
          <p:nvGrpSpPr>
            <p:cNvPr id="19" name="Graphic 3">
              <a:extLst>
                <a:ext uri="{FF2B5EF4-FFF2-40B4-BE49-F238E27FC236}">
                  <a16:creationId xmlns:a16="http://schemas.microsoft.com/office/drawing/2014/main" id="{16A0953B-2A24-E8D6-DAEA-8CD356435CC1}"/>
                </a:ext>
              </a:extLst>
            </p:cNvPr>
            <p:cNvGrpSpPr/>
            <p:nvPr/>
          </p:nvGrpSpPr>
          <p:grpSpPr>
            <a:xfrm>
              <a:off x="8462196" y="4766438"/>
              <a:ext cx="562502" cy="576390"/>
              <a:chOff x="8462196" y="4766438"/>
              <a:chExt cx="562502" cy="576390"/>
            </a:xfrm>
          </p:grpSpPr>
          <p:sp>
            <p:nvSpPr>
              <p:cNvPr id="20" name="Freeform 14">
                <a:extLst>
                  <a:ext uri="{FF2B5EF4-FFF2-40B4-BE49-F238E27FC236}">
                    <a16:creationId xmlns:a16="http://schemas.microsoft.com/office/drawing/2014/main" id="{BA87AB08-1431-F1EF-A10D-F4AA9A97BF2F}"/>
                  </a:ext>
                </a:extLst>
              </p:cNvPr>
              <p:cNvSpPr/>
              <p:nvPr/>
            </p:nvSpPr>
            <p:spPr>
              <a:xfrm>
                <a:off x="8462196" y="4766438"/>
                <a:ext cx="562502" cy="559173"/>
              </a:xfrm>
              <a:custGeom>
                <a:avLst/>
                <a:gdLst>
                  <a:gd name="f0" fmla="val 10800000"/>
                  <a:gd name="f1" fmla="val 5400000"/>
                  <a:gd name="f2" fmla="val 180"/>
                  <a:gd name="f3" fmla="val w"/>
                  <a:gd name="f4" fmla="val h"/>
                  <a:gd name="f5" fmla="val 0"/>
                  <a:gd name="f6" fmla="val 850463"/>
                  <a:gd name="f7" fmla="val 845423"/>
                  <a:gd name="f8" fmla="val 425232"/>
                  <a:gd name="f9" fmla="val 190252"/>
                  <a:gd name="f10" fmla="val 660212"/>
                  <a:gd name="f11" fmla="val 637533"/>
                  <a:gd name="f12" fmla="val 155603"/>
                  <a:gd name="f13" fmla="val 813295"/>
                  <a:gd name="f14" fmla="val 359085"/>
                  <a:gd name="f15" fmla="val 845424"/>
                  <a:gd name="f16" fmla="val 548076"/>
                  <a:gd name="f17" fmla="val 251359"/>
                  <a:gd name="f18" fmla="val 331996"/>
                  <a:gd name="f19" fmla="val 225530"/>
                  <a:gd name="f20" fmla="val 422712"/>
                  <a:gd name="f21" fmla="val 166313"/>
                  <a:gd name="f22" fmla="val 519728"/>
                  <a:gd name="f23" fmla="val 566346"/>
                  <a:gd name="f24" fmla="val 614854"/>
                  <a:gd name="f25" fmla="val 174503"/>
                  <a:gd name="f26" fmla="val 279078"/>
                  <a:gd name="f27" fmla="val 561306"/>
                  <a:gd name="f28" fmla="val 508388"/>
                  <a:gd name="f29" fmla="val 492009"/>
                  <a:gd name="f30" fmla="val 311837"/>
                  <a:gd name="f31" fmla="val 345225"/>
                  <a:gd name="f32" fmla="val 609184"/>
                  <a:gd name="f33" fmla="val 590285"/>
                  <a:gd name="f34" fmla="val 491379"/>
                  <a:gd name="f35" fmla="val 694860"/>
                  <a:gd name="f36" fmla="val 813925"/>
                  <a:gd name="f37" fmla="+- 0 0 -90"/>
                  <a:gd name="f38" fmla="*/ f3 1 850463"/>
                  <a:gd name="f39" fmla="*/ f4 1 845423"/>
                  <a:gd name="f40" fmla="+- f7 0 f5"/>
                  <a:gd name="f41" fmla="+- f6 0 f5"/>
                  <a:gd name="f42" fmla="*/ f37 f0 1"/>
                  <a:gd name="f43" fmla="*/ f41 1 850463"/>
                  <a:gd name="f44" fmla="*/ f40 1 845423"/>
                  <a:gd name="f45" fmla="*/ 850463 f41 1"/>
                  <a:gd name="f46" fmla="*/ 425232 f40 1"/>
                  <a:gd name="f47" fmla="*/ 425232 f41 1"/>
                  <a:gd name="f48" fmla="*/ 0 f40 1"/>
                  <a:gd name="f49" fmla="*/ 0 f41 1"/>
                  <a:gd name="f50" fmla="*/ 359085 f41 1"/>
                  <a:gd name="f51" fmla="*/ 845424 f40 1"/>
                  <a:gd name="f52" fmla="*/ 548076 f40 1"/>
                  <a:gd name="f53" fmla="*/ 251359 f41 1"/>
                  <a:gd name="f54" fmla="*/ 331996 f40 1"/>
                  <a:gd name="f55" fmla="*/ 519728 f41 1"/>
                  <a:gd name="f56" fmla="*/ 166313 f40 1"/>
                  <a:gd name="f57" fmla="*/ 614854 f41 1"/>
                  <a:gd name="f58" fmla="*/ 174503 f40 1"/>
                  <a:gd name="f59" fmla="*/ 279078 f40 1"/>
                  <a:gd name="f60" fmla="*/ 561306 f41 1"/>
                  <a:gd name="f61" fmla="*/ 492009 f41 1"/>
                  <a:gd name="f62" fmla="*/ 345225 f40 1"/>
                  <a:gd name="f63" fmla="*/ 609184 f41 1"/>
                  <a:gd name="f64" fmla="*/ 590285 f41 1"/>
                  <a:gd name="f65" fmla="*/ 491379 f41 1"/>
                  <a:gd name="f66" fmla="*/ f42 1 f2"/>
                  <a:gd name="f67" fmla="*/ f45 1 850463"/>
                  <a:gd name="f68" fmla="*/ f46 1 845423"/>
                  <a:gd name="f69" fmla="*/ f47 1 850463"/>
                  <a:gd name="f70" fmla="*/ f48 1 845423"/>
                  <a:gd name="f71" fmla="*/ f49 1 850463"/>
                  <a:gd name="f72" fmla="*/ f50 1 850463"/>
                  <a:gd name="f73" fmla="*/ f51 1 845423"/>
                  <a:gd name="f74" fmla="*/ f52 1 845423"/>
                  <a:gd name="f75" fmla="*/ f53 1 850463"/>
                  <a:gd name="f76" fmla="*/ f54 1 845423"/>
                  <a:gd name="f77" fmla="*/ f55 1 850463"/>
                  <a:gd name="f78" fmla="*/ f56 1 845423"/>
                  <a:gd name="f79" fmla="*/ f57 1 850463"/>
                  <a:gd name="f80" fmla="*/ f58 1 845423"/>
                  <a:gd name="f81" fmla="*/ f59 1 845423"/>
                  <a:gd name="f82" fmla="*/ f60 1 850463"/>
                  <a:gd name="f83" fmla="*/ f61 1 850463"/>
                  <a:gd name="f84" fmla="*/ f62 1 845423"/>
                  <a:gd name="f85" fmla="*/ f63 1 850463"/>
                  <a:gd name="f86" fmla="*/ f64 1 850463"/>
                  <a:gd name="f87" fmla="*/ f65 1 850463"/>
                  <a:gd name="f88" fmla="*/ f5 1 f43"/>
                  <a:gd name="f89" fmla="*/ f6 1 f43"/>
                  <a:gd name="f90" fmla="*/ f5 1 f44"/>
                  <a:gd name="f91" fmla="*/ f7 1 f44"/>
                  <a:gd name="f92" fmla="+- f66 0 f1"/>
                  <a:gd name="f93" fmla="*/ f67 1 f43"/>
                  <a:gd name="f94" fmla="*/ f68 1 f44"/>
                  <a:gd name="f95" fmla="*/ f69 1 f43"/>
                  <a:gd name="f96" fmla="*/ f70 1 f44"/>
                  <a:gd name="f97" fmla="*/ f71 1 f43"/>
                  <a:gd name="f98" fmla="*/ f72 1 f43"/>
                  <a:gd name="f99" fmla="*/ f73 1 f44"/>
                  <a:gd name="f100" fmla="*/ f74 1 f44"/>
                  <a:gd name="f101" fmla="*/ f75 1 f43"/>
                  <a:gd name="f102" fmla="*/ f76 1 f44"/>
                  <a:gd name="f103" fmla="*/ f77 1 f43"/>
                  <a:gd name="f104" fmla="*/ f78 1 f44"/>
                  <a:gd name="f105" fmla="*/ f79 1 f43"/>
                  <a:gd name="f106" fmla="*/ f80 1 f44"/>
                  <a:gd name="f107" fmla="*/ f81 1 f44"/>
                  <a:gd name="f108" fmla="*/ f82 1 f43"/>
                  <a:gd name="f109" fmla="*/ f83 1 f43"/>
                  <a:gd name="f110" fmla="*/ f84 1 f44"/>
                  <a:gd name="f111" fmla="*/ f85 1 f43"/>
                  <a:gd name="f112" fmla="*/ f86 1 f43"/>
                  <a:gd name="f113" fmla="*/ f87 1 f43"/>
                  <a:gd name="f114" fmla="*/ f88 f38 1"/>
                  <a:gd name="f115" fmla="*/ f89 f38 1"/>
                  <a:gd name="f116" fmla="*/ f91 f39 1"/>
                  <a:gd name="f117" fmla="*/ f90 f39 1"/>
                  <a:gd name="f118" fmla="*/ f93 f38 1"/>
                  <a:gd name="f119" fmla="*/ f94 f39 1"/>
                  <a:gd name="f120" fmla="*/ f95 f38 1"/>
                  <a:gd name="f121" fmla="*/ f96 f39 1"/>
                  <a:gd name="f122" fmla="*/ f97 f38 1"/>
                  <a:gd name="f123" fmla="*/ f98 f38 1"/>
                  <a:gd name="f124" fmla="*/ f99 f39 1"/>
                  <a:gd name="f125" fmla="*/ f100 f39 1"/>
                  <a:gd name="f126" fmla="*/ f101 f38 1"/>
                  <a:gd name="f127" fmla="*/ f102 f39 1"/>
                  <a:gd name="f128" fmla="*/ f103 f38 1"/>
                  <a:gd name="f129" fmla="*/ f104 f39 1"/>
                  <a:gd name="f130" fmla="*/ f105 f38 1"/>
                  <a:gd name="f131" fmla="*/ f106 f39 1"/>
                  <a:gd name="f132" fmla="*/ f107 f39 1"/>
                  <a:gd name="f133" fmla="*/ f108 f38 1"/>
                  <a:gd name="f134" fmla="*/ f109 f38 1"/>
                  <a:gd name="f135" fmla="*/ f110 f39 1"/>
                  <a:gd name="f136" fmla="*/ f111 f38 1"/>
                  <a:gd name="f137" fmla="*/ f112 f38 1"/>
                  <a:gd name="f138" fmla="*/ f113 f38 1"/>
                </a:gdLst>
                <a:ahLst/>
                <a:cxnLst>
                  <a:cxn ang="3cd4">
                    <a:pos x="hc" y="t"/>
                  </a:cxn>
                  <a:cxn ang="0">
                    <a:pos x="r" y="vc"/>
                  </a:cxn>
                  <a:cxn ang="cd4">
                    <a:pos x="hc" y="b"/>
                  </a:cxn>
                  <a:cxn ang="cd2">
                    <a:pos x="l" y="vc"/>
                  </a:cxn>
                  <a:cxn ang="f92">
                    <a:pos x="f118" y="f119"/>
                  </a:cxn>
                  <a:cxn ang="f92">
                    <a:pos x="f120" y="f121"/>
                  </a:cxn>
                  <a:cxn ang="f92">
                    <a:pos x="f122" y="f119"/>
                  </a:cxn>
                  <a:cxn ang="f92">
                    <a:pos x="f123" y="f124"/>
                  </a:cxn>
                  <a:cxn ang="f92">
                    <a:pos x="f123" y="f125"/>
                  </a:cxn>
                  <a:cxn ang="f92">
                    <a:pos x="f126" y="f125"/>
                  </a:cxn>
                  <a:cxn ang="f92">
                    <a:pos x="f126" y="f119"/>
                  </a:cxn>
                  <a:cxn ang="f92">
                    <a:pos x="f123" y="f119"/>
                  </a:cxn>
                  <a:cxn ang="f92">
                    <a:pos x="f123" y="f127"/>
                  </a:cxn>
                  <a:cxn ang="f92">
                    <a:pos x="f128" y="f129"/>
                  </a:cxn>
                  <a:cxn ang="f92">
                    <a:pos x="f130" y="f131"/>
                  </a:cxn>
                  <a:cxn ang="f92">
                    <a:pos x="f130" y="f132"/>
                  </a:cxn>
                  <a:cxn ang="f92">
                    <a:pos x="f133" y="f132"/>
                  </a:cxn>
                  <a:cxn ang="f92">
                    <a:pos x="f134" y="f135"/>
                  </a:cxn>
                  <a:cxn ang="f92">
                    <a:pos x="f134" y="f119"/>
                  </a:cxn>
                  <a:cxn ang="f92">
                    <a:pos x="f136" y="f119"/>
                  </a:cxn>
                  <a:cxn ang="f92">
                    <a:pos x="f137" y="f125"/>
                  </a:cxn>
                  <a:cxn ang="f92">
                    <a:pos x="f138" y="f125"/>
                  </a:cxn>
                  <a:cxn ang="f92">
                    <a:pos x="f138" y="f124"/>
                  </a:cxn>
                  <a:cxn ang="f92">
                    <a:pos x="f118" y="f119"/>
                  </a:cxn>
                </a:cxnLst>
                <a:rect l="f114" t="f117" r="f115" b="f116"/>
                <a:pathLst>
                  <a:path w="850463" h="845423">
                    <a:moveTo>
                      <a:pt x="f6" y="f8"/>
                    </a:moveTo>
                    <a:cubicBezTo>
                      <a:pt x="f6" y="f9"/>
                      <a:pt x="f10" y="f5"/>
                      <a:pt x="f8" y="f5"/>
                    </a:cubicBezTo>
                    <a:cubicBezTo>
                      <a:pt x="f9" y="f5"/>
                      <a:pt x="f5" y="f9"/>
                      <a:pt x="f5" y="f8"/>
                    </a:cubicBezTo>
                    <a:cubicBezTo>
                      <a:pt x="f5" y="f11"/>
                      <a:pt x="f12" y="f13"/>
                      <a:pt x="f14" y="f15"/>
                    </a:cubicBezTo>
                    <a:lnTo>
                      <a:pt x="f14" y="f16"/>
                    </a:lnTo>
                    <a:lnTo>
                      <a:pt x="f17" y="f16"/>
                    </a:lnTo>
                    <a:lnTo>
                      <a:pt x="f17" y="f8"/>
                    </a:lnTo>
                    <a:lnTo>
                      <a:pt x="f14" y="f8"/>
                    </a:lnTo>
                    <a:lnTo>
                      <a:pt x="f14" y="f18"/>
                    </a:lnTo>
                    <a:cubicBezTo>
                      <a:pt x="f14" y="f19"/>
                      <a:pt x="f20" y="f21"/>
                      <a:pt x="f22" y="f21"/>
                    </a:cubicBezTo>
                    <a:cubicBezTo>
                      <a:pt x="f23" y="f21"/>
                      <a:pt x="f24" y="f25"/>
                      <a:pt x="f24" y="f25"/>
                    </a:cubicBezTo>
                    <a:lnTo>
                      <a:pt x="f24" y="f26"/>
                    </a:lnTo>
                    <a:lnTo>
                      <a:pt x="f27" y="f26"/>
                    </a:lnTo>
                    <a:cubicBezTo>
                      <a:pt x="f28" y="f26"/>
                      <a:pt x="f29" y="f30"/>
                      <a:pt x="f29" y="f31"/>
                    </a:cubicBezTo>
                    <a:lnTo>
                      <a:pt x="f29" y="f8"/>
                    </a:lnTo>
                    <a:lnTo>
                      <a:pt x="f32" y="f8"/>
                    </a:lnTo>
                    <a:lnTo>
                      <a:pt x="f33" y="f16"/>
                    </a:lnTo>
                    <a:lnTo>
                      <a:pt x="f34" y="f16"/>
                    </a:lnTo>
                    <a:lnTo>
                      <a:pt x="f34" y="f15"/>
                    </a:lnTo>
                    <a:cubicBezTo>
                      <a:pt x="f35" y="f36"/>
                      <a:pt x="f6" y="f11"/>
                      <a:pt x="f6" y="f8"/>
                    </a:cubicBezTo>
                    <a:close/>
                  </a:path>
                </a:pathLst>
              </a:custGeom>
              <a:solidFill>
                <a:srgbClr val="F26F4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000000"/>
                  </a:solidFill>
                  <a:uFillTx/>
                  <a:latin typeface="Calibri" pitchFamily="34"/>
                  <a:cs typeface="Calibri" pitchFamily="34"/>
                </a:endParaRPr>
              </a:p>
            </p:txBody>
          </p:sp>
          <p:sp>
            <p:nvSpPr>
              <p:cNvPr id="21" name="Freeform 15">
                <a:extLst>
                  <a:ext uri="{FF2B5EF4-FFF2-40B4-BE49-F238E27FC236}">
                    <a16:creationId xmlns:a16="http://schemas.microsoft.com/office/drawing/2014/main" id="{1E0708EF-8462-1940-FDED-C71D3D1C3198}"/>
                  </a:ext>
                </a:extLst>
              </p:cNvPr>
              <p:cNvSpPr/>
              <p:nvPr/>
            </p:nvSpPr>
            <p:spPr>
              <a:xfrm>
                <a:off x="8629448" y="4867278"/>
                <a:ext cx="240414" cy="475550"/>
              </a:xfrm>
              <a:custGeom>
                <a:avLst/>
                <a:gdLst>
                  <a:gd name="f0" fmla="val 10800000"/>
                  <a:gd name="f1" fmla="val 5400000"/>
                  <a:gd name="f2" fmla="val 180"/>
                  <a:gd name="f3" fmla="val w"/>
                  <a:gd name="f4" fmla="val h"/>
                  <a:gd name="f5" fmla="val 0"/>
                  <a:gd name="f6" fmla="val 363494"/>
                  <a:gd name="f7" fmla="val 684780"/>
                  <a:gd name="f8" fmla="val 339555"/>
                  <a:gd name="f9" fmla="val 381764"/>
                  <a:gd name="f10" fmla="val 358455"/>
                  <a:gd name="f11" fmla="val 258919"/>
                  <a:gd name="f12" fmla="val 240650"/>
                  <a:gd name="f13" fmla="val 179542"/>
                  <a:gd name="f14" fmla="val 146154"/>
                  <a:gd name="f15" fmla="val 257029"/>
                  <a:gd name="f16" fmla="val 113395"/>
                  <a:gd name="f17" fmla="val 309947"/>
                  <a:gd name="f18" fmla="val 8190"/>
                  <a:gd name="f19" fmla="val 314987"/>
                  <a:gd name="f20" fmla="val 268368"/>
                  <a:gd name="f21" fmla="val 171353"/>
                  <a:gd name="f22" fmla="val 107725"/>
                  <a:gd name="f23" fmla="val 58588"/>
                  <a:gd name="f24" fmla="val 165683"/>
                  <a:gd name="f25" fmla="val 259549"/>
                  <a:gd name="f26" fmla="val 382394"/>
                  <a:gd name="f27" fmla="val 679741"/>
                  <a:gd name="f28" fmla="val 129144"/>
                  <a:gd name="f29" fmla="val 682891"/>
                  <a:gd name="f30" fmla="val 151823"/>
                  <a:gd name="f31" fmla="val 684781"/>
                  <a:gd name="f32" fmla="val 173873"/>
                  <a:gd name="f33" fmla="val 195922"/>
                  <a:gd name="f34" fmla="val 218601"/>
                  <a:gd name="f35" fmla="val 240020"/>
                  <a:gd name="f36" fmla="+- 0 0 -90"/>
                  <a:gd name="f37" fmla="*/ f3 1 363494"/>
                  <a:gd name="f38" fmla="*/ f4 1 684780"/>
                  <a:gd name="f39" fmla="+- f7 0 f5"/>
                  <a:gd name="f40" fmla="+- f6 0 f5"/>
                  <a:gd name="f41" fmla="*/ f36 f0 1"/>
                  <a:gd name="f42" fmla="*/ f40 1 363494"/>
                  <a:gd name="f43" fmla="*/ f39 1 684780"/>
                  <a:gd name="f44" fmla="*/ 339555 f40 1"/>
                  <a:gd name="f45" fmla="*/ 381764 f39 1"/>
                  <a:gd name="f46" fmla="*/ 358455 f40 1"/>
                  <a:gd name="f47" fmla="*/ 258919 f39 1"/>
                  <a:gd name="f48" fmla="*/ 240650 f40 1"/>
                  <a:gd name="f49" fmla="*/ 179542 f39 1"/>
                  <a:gd name="f50" fmla="*/ 309947 f40 1"/>
                  <a:gd name="f51" fmla="*/ 113395 f39 1"/>
                  <a:gd name="f52" fmla="*/ 363494 f40 1"/>
                  <a:gd name="f53" fmla="*/ 8190 f39 1"/>
                  <a:gd name="f54" fmla="*/ 268368 f40 1"/>
                  <a:gd name="f55" fmla="*/ 0 f39 1"/>
                  <a:gd name="f56" fmla="*/ 107725 f40 1"/>
                  <a:gd name="f57" fmla="*/ 165683 f39 1"/>
                  <a:gd name="f58" fmla="*/ 259549 f39 1"/>
                  <a:gd name="f59" fmla="*/ 0 f40 1"/>
                  <a:gd name="f60" fmla="*/ 382394 f39 1"/>
                  <a:gd name="f61" fmla="*/ 679741 f39 1"/>
                  <a:gd name="f62" fmla="*/ 173873 f40 1"/>
                  <a:gd name="f63" fmla="*/ 684781 f39 1"/>
                  <a:gd name="f64" fmla="*/ 240020 f40 1"/>
                  <a:gd name="f65" fmla="*/ f41 1 f2"/>
                  <a:gd name="f66" fmla="*/ f44 1 363494"/>
                  <a:gd name="f67" fmla="*/ f45 1 684780"/>
                  <a:gd name="f68" fmla="*/ f46 1 363494"/>
                  <a:gd name="f69" fmla="*/ f47 1 684780"/>
                  <a:gd name="f70" fmla="*/ f48 1 363494"/>
                  <a:gd name="f71" fmla="*/ f49 1 684780"/>
                  <a:gd name="f72" fmla="*/ f50 1 363494"/>
                  <a:gd name="f73" fmla="*/ f51 1 684780"/>
                  <a:gd name="f74" fmla="*/ f52 1 363494"/>
                  <a:gd name="f75" fmla="*/ f53 1 684780"/>
                  <a:gd name="f76" fmla="*/ f54 1 363494"/>
                  <a:gd name="f77" fmla="*/ f55 1 684780"/>
                  <a:gd name="f78" fmla="*/ f56 1 363494"/>
                  <a:gd name="f79" fmla="*/ f57 1 684780"/>
                  <a:gd name="f80" fmla="*/ f58 1 684780"/>
                  <a:gd name="f81" fmla="*/ f59 1 363494"/>
                  <a:gd name="f82" fmla="*/ f60 1 684780"/>
                  <a:gd name="f83" fmla="*/ f61 1 684780"/>
                  <a:gd name="f84" fmla="*/ f62 1 363494"/>
                  <a:gd name="f85" fmla="*/ f63 1 684780"/>
                  <a:gd name="f86" fmla="*/ f64 1 363494"/>
                  <a:gd name="f87" fmla="*/ f5 1 f42"/>
                  <a:gd name="f88" fmla="*/ f6 1 f42"/>
                  <a:gd name="f89" fmla="*/ f5 1 f43"/>
                  <a:gd name="f90" fmla="*/ f7 1 f43"/>
                  <a:gd name="f91" fmla="+- f65 0 f1"/>
                  <a:gd name="f92" fmla="*/ f66 1 f42"/>
                  <a:gd name="f93" fmla="*/ f67 1 f43"/>
                  <a:gd name="f94" fmla="*/ f68 1 f42"/>
                  <a:gd name="f95" fmla="*/ f69 1 f43"/>
                  <a:gd name="f96" fmla="*/ f70 1 f42"/>
                  <a:gd name="f97" fmla="*/ f71 1 f43"/>
                  <a:gd name="f98" fmla="*/ f72 1 f42"/>
                  <a:gd name="f99" fmla="*/ f73 1 f43"/>
                  <a:gd name="f100" fmla="*/ f74 1 f42"/>
                  <a:gd name="f101" fmla="*/ f75 1 f43"/>
                  <a:gd name="f102" fmla="*/ f76 1 f42"/>
                  <a:gd name="f103" fmla="*/ f77 1 f43"/>
                  <a:gd name="f104" fmla="*/ f78 1 f42"/>
                  <a:gd name="f105" fmla="*/ f79 1 f43"/>
                  <a:gd name="f106" fmla="*/ f80 1 f43"/>
                  <a:gd name="f107" fmla="*/ f81 1 f42"/>
                  <a:gd name="f108" fmla="*/ f82 1 f43"/>
                  <a:gd name="f109" fmla="*/ f83 1 f43"/>
                  <a:gd name="f110" fmla="*/ f84 1 f42"/>
                  <a:gd name="f111" fmla="*/ f85 1 f43"/>
                  <a:gd name="f112" fmla="*/ f86 1 f42"/>
                  <a:gd name="f113" fmla="*/ f87 f37 1"/>
                  <a:gd name="f114" fmla="*/ f88 f37 1"/>
                  <a:gd name="f115" fmla="*/ f90 f38 1"/>
                  <a:gd name="f116" fmla="*/ f89 f38 1"/>
                  <a:gd name="f117" fmla="*/ f92 f37 1"/>
                  <a:gd name="f118" fmla="*/ f93 f38 1"/>
                  <a:gd name="f119" fmla="*/ f94 f37 1"/>
                  <a:gd name="f120" fmla="*/ f95 f38 1"/>
                  <a:gd name="f121" fmla="*/ f96 f37 1"/>
                  <a:gd name="f122" fmla="*/ f97 f38 1"/>
                  <a:gd name="f123" fmla="*/ f98 f37 1"/>
                  <a:gd name="f124" fmla="*/ f99 f38 1"/>
                  <a:gd name="f125" fmla="*/ f100 f37 1"/>
                  <a:gd name="f126" fmla="*/ f101 f38 1"/>
                  <a:gd name="f127" fmla="*/ f102 f37 1"/>
                  <a:gd name="f128" fmla="*/ f103 f38 1"/>
                  <a:gd name="f129" fmla="*/ f104 f37 1"/>
                  <a:gd name="f130" fmla="*/ f105 f38 1"/>
                  <a:gd name="f131" fmla="*/ f106 f38 1"/>
                  <a:gd name="f132" fmla="*/ f107 f37 1"/>
                  <a:gd name="f133" fmla="*/ f108 f38 1"/>
                  <a:gd name="f134" fmla="*/ f109 f38 1"/>
                  <a:gd name="f135" fmla="*/ f110 f37 1"/>
                  <a:gd name="f136" fmla="*/ f111 f38 1"/>
                  <a:gd name="f137" fmla="*/ f112 f37 1"/>
                </a:gdLst>
                <a:ahLst/>
                <a:cxnLst>
                  <a:cxn ang="3cd4">
                    <a:pos x="hc" y="t"/>
                  </a:cxn>
                  <a:cxn ang="0">
                    <a:pos x="r" y="vc"/>
                  </a:cxn>
                  <a:cxn ang="cd4">
                    <a:pos x="hc" y="b"/>
                  </a:cxn>
                  <a:cxn ang="cd2">
                    <a:pos x="l" y="vc"/>
                  </a:cxn>
                  <a:cxn ang="f91">
                    <a:pos x="f117" y="f118"/>
                  </a:cxn>
                  <a:cxn ang="f91">
                    <a:pos x="f119" y="f120"/>
                  </a:cxn>
                  <a:cxn ang="f91">
                    <a:pos x="f121" y="f120"/>
                  </a:cxn>
                  <a:cxn ang="f91">
                    <a:pos x="f121" y="f122"/>
                  </a:cxn>
                  <a:cxn ang="f91">
                    <a:pos x="f123" y="f124"/>
                  </a:cxn>
                  <a:cxn ang="f91">
                    <a:pos x="f125" y="f124"/>
                  </a:cxn>
                  <a:cxn ang="f91">
                    <a:pos x="f125" y="f126"/>
                  </a:cxn>
                  <a:cxn ang="f91">
                    <a:pos x="f127" y="f128"/>
                  </a:cxn>
                  <a:cxn ang="f91">
                    <a:pos x="f129" y="f130"/>
                  </a:cxn>
                  <a:cxn ang="f91">
                    <a:pos x="f129" y="f131"/>
                  </a:cxn>
                  <a:cxn ang="f91">
                    <a:pos x="f132" y="f131"/>
                  </a:cxn>
                  <a:cxn ang="f91">
                    <a:pos x="f132" y="f133"/>
                  </a:cxn>
                  <a:cxn ang="f91">
                    <a:pos x="f129" y="f133"/>
                  </a:cxn>
                  <a:cxn ang="f91">
                    <a:pos x="f129" y="f134"/>
                  </a:cxn>
                  <a:cxn ang="f91">
                    <a:pos x="f135" y="f136"/>
                  </a:cxn>
                  <a:cxn ang="f91">
                    <a:pos x="f137" y="f134"/>
                  </a:cxn>
                  <a:cxn ang="f91">
                    <a:pos x="f137" y="f133"/>
                  </a:cxn>
                  <a:cxn ang="f91">
                    <a:pos x="f117" y="f133"/>
                  </a:cxn>
                </a:cxnLst>
                <a:rect l="f113" t="f116" r="f114" b="f115"/>
                <a:pathLst>
                  <a:path w="363494" h="684780">
                    <a:moveTo>
                      <a:pt x="f8" y="f9"/>
                    </a:moveTo>
                    <a:lnTo>
                      <a:pt x="f10" y="f11"/>
                    </a:lnTo>
                    <a:lnTo>
                      <a:pt x="f12" y="f11"/>
                    </a:lnTo>
                    <a:lnTo>
                      <a:pt x="f12" y="f13"/>
                    </a:lnTo>
                    <a:cubicBezTo>
                      <a:pt x="f12" y="f14"/>
                      <a:pt x="f15" y="f16"/>
                      <a:pt x="f17" y="f16"/>
                    </a:cubicBezTo>
                    <a:lnTo>
                      <a:pt x="f6" y="f16"/>
                    </a:lnTo>
                    <a:lnTo>
                      <a:pt x="f6" y="f18"/>
                    </a:lnTo>
                    <a:cubicBezTo>
                      <a:pt x="f6" y="f18"/>
                      <a:pt x="f19" y="f5"/>
                      <a:pt x="f20" y="f5"/>
                    </a:cubicBezTo>
                    <a:cubicBezTo>
                      <a:pt x="f21" y="f5"/>
                      <a:pt x="f22" y="f23"/>
                      <a:pt x="f22" y="f24"/>
                    </a:cubicBezTo>
                    <a:lnTo>
                      <a:pt x="f22" y="f25"/>
                    </a:lnTo>
                    <a:lnTo>
                      <a:pt x="f5" y="f25"/>
                    </a:lnTo>
                    <a:lnTo>
                      <a:pt x="f5" y="f26"/>
                    </a:lnTo>
                    <a:lnTo>
                      <a:pt x="f22" y="f26"/>
                    </a:lnTo>
                    <a:lnTo>
                      <a:pt x="f22" y="f27"/>
                    </a:lnTo>
                    <a:cubicBezTo>
                      <a:pt x="f28" y="f29"/>
                      <a:pt x="f30" y="f31"/>
                      <a:pt x="f32" y="f31"/>
                    </a:cubicBezTo>
                    <a:cubicBezTo>
                      <a:pt x="f33" y="f31"/>
                      <a:pt x="f34" y="f29"/>
                      <a:pt x="f35" y="f27"/>
                    </a:cubicBezTo>
                    <a:lnTo>
                      <a:pt x="f35" y="f26"/>
                    </a:lnTo>
                    <a:lnTo>
                      <a:pt x="f8" y="f26"/>
                    </a:lnTo>
                    <a:close/>
                  </a:path>
                </a:pathLst>
              </a:custGeom>
              <a:solidFill>
                <a:srgbClr val="FFFFFF"/>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cs typeface="Calibri" pitchFamily="34"/>
                </a:endParaRPr>
              </a:p>
            </p:txBody>
          </p:sp>
        </p:grpSp>
        <p:sp>
          <p:nvSpPr>
            <p:cNvPr id="22" name="Freeform 12">
              <a:extLst>
                <a:ext uri="{FF2B5EF4-FFF2-40B4-BE49-F238E27FC236}">
                  <a16:creationId xmlns:a16="http://schemas.microsoft.com/office/drawing/2014/main" id="{FC903C24-7BCA-6F7C-4DD0-4114A8242C6B}"/>
                </a:ext>
              </a:extLst>
            </p:cNvPr>
            <p:cNvSpPr/>
            <p:nvPr/>
          </p:nvSpPr>
          <p:spPr>
            <a:xfrm>
              <a:off x="9115278" y="4763109"/>
              <a:ext cx="562502" cy="562502"/>
            </a:xfrm>
            <a:custGeom>
              <a:avLst/>
              <a:gdLst>
                <a:gd name="f0" fmla="val 10800000"/>
                <a:gd name="f1" fmla="val 5400000"/>
                <a:gd name="f2" fmla="val 180"/>
                <a:gd name="f3" fmla="val w"/>
                <a:gd name="f4" fmla="val h"/>
                <a:gd name="f5" fmla="val 0"/>
                <a:gd name="f6" fmla="val 850463"/>
                <a:gd name="f7" fmla="val 850464"/>
                <a:gd name="f8" fmla="val 425232"/>
                <a:gd name="f9" fmla="val 660081"/>
                <a:gd name="f10" fmla="val 190383"/>
                <a:gd name="f11" fmla="+- 0 0 -90"/>
                <a:gd name="f12" fmla="*/ f3 1 850463"/>
                <a:gd name="f13" fmla="*/ f4 1 850463"/>
                <a:gd name="f14" fmla="+- f6 0 f5"/>
                <a:gd name="f15" fmla="*/ f11 f0 1"/>
                <a:gd name="f16" fmla="*/ f14 1 850463"/>
                <a:gd name="f17" fmla="*/ 850464 f14 1"/>
                <a:gd name="f18" fmla="*/ 425232 f14 1"/>
                <a:gd name="f19" fmla="*/ 0 f14 1"/>
                <a:gd name="f20" fmla="*/ f15 1 f2"/>
                <a:gd name="f21" fmla="*/ f17 1 850463"/>
                <a:gd name="f22" fmla="*/ f18 1 850463"/>
                <a:gd name="f23" fmla="*/ f19 1 850463"/>
                <a:gd name="f24" fmla="*/ f5 1 f16"/>
                <a:gd name="f25" fmla="*/ f6 1 f16"/>
                <a:gd name="f26" fmla="+- f20 0 f1"/>
                <a:gd name="f27" fmla="*/ f21 1 f16"/>
                <a:gd name="f28" fmla="*/ f22 1 f16"/>
                <a:gd name="f29" fmla="*/ f23 1 f16"/>
                <a:gd name="f30" fmla="*/ f24 f12 1"/>
                <a:gd name="f31" fmla="*/ f25 f12 1"/>
                <a:gd name="f32" fmla="*/ f25 f13 1"/>
                <a:gd name="f33" fmla="*/ f24 f13 1"/>
                <a:gd name="f34" fmla="*/ f27 f12 1"/>
                <a:gd name="f35" fmla="*/ f28 f13 1"/>
                <a:gd name="f36" fmla="*/ f28 f12 1"/>
                <a:gd name="f37" fmla="*/ f27 f13 1"/>
                <a:gd name="f38" fmla="*/ f29 f12 1"/>
                <a:gd name="f39" fmla="*/ f29 f13 1"/>
              </a:gdLst>
              <a:ahLst/>
              <a:cxnLst>
                <a:cxn ang="3cd4">
                  <a:pos x="hc" y="t"/>
                </a:cxn>
                <a:cxn ang="0">
                  <a:pos x="r" y="vc"/>
                </a:cxn>
                <a:cxn ang="cd4">
                  <a:pos x="hc" y="b"/>
                </a:cxn>
                <a:cxn ang="cd2">
                  <a:pos x="l" y="vc"/>
                </a:cxn>
                <a:cxn ang="f26">
                  <a:pos x="f34" y="f35"/>
                </a:cxn>
                <a:cxn ang="f26">
                  <a:pos x="f36" y="f37"/>
                </a:cxn>
                <a:cxn ang="f26">
                  <a:pos x="f38" y="f35"/>
                </a:cxn>
                <a:cxn ang="f26">
                  <a:pos x="f36" y="f39"/>
                </a:cxn>
                <a:cxn ang="f26">
                  <a:pos x="f34" y="f35"/>
                </a:cxn>
              </a:cxnLst>
              <a:rect l="f30" t="f33" r="f31" b="f32"/>
              <a:pathLst>
                <a:path w="850463" h="850463">
                  <a:moveTo>
                    <a:pt x="f7" y="f8"/>
                  </a:moveTo>
                  <a:cubicBezTo>
                    <a:pt x="f7" y="f9"/>
                    <a:pt x="f9" y="f7"/>
                    <a:pt x="f8" y="f7"/>
                  </a:cubicBezTo>
                  <a:cubicBezTo>
                    <a:pt x="f10" y="f7"/>
                    <a:pt x="f5" y="f9"/>
                    <a:pt x="f5" y="f8"/>
                  </a:cubicBezTo>
                  <a:cubicBezTo>
                    <a:pt x="f5" y="f10"/>
                    <a:pt x="f10" y="f5"/>
                    <a:pt x="f8" y="f5"/>
                  </a:cubicBezTo>
                  <a:cubicBezTo>
                    <a:pt x="f9" y="f5"/>
                    <a:pt x="f7" y="f10"/>
                    <a:pt x="f7" y="f8"/>
                  </a:cubicBezTo>
                  <a:close/>
                </a:path>
              </a:pathLst>
            </a:custGeom>
            <a:solidFill>
              <a:srgbClr val="F26F4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cs typeface="Calibri" pitchFamily="34"/>
              </a:endParaRPr>
            </a:p>
          </p:txBody>
        </p:sp>
        <p:pic>
          <p:nvPicPr>
            <p:cNvPr id="23" name="Graphic 13" descr="World with solid fill">
              <a:extLst>
                <a:ext uri="{FF2B5EF4-FFF2-40B4-BE49-F238E27FC236}">
                  <a16:creationId xmlns:a16="http://schemas.microsoft.com/office/drawing/2014/main" id="{254527F2-EF1E-0998-3C7E-82A1F5C659FD}"/>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9149907" y="4797747"/>
              <a:ext cx="493236" cy="493236"/>
            </a:xfrm>
            <a:prstGeom prst="rect">
              <a:avLst/>
            </a:prstGeom>
            <a:noFill/>
            <a:ln cap="flat">
              <a:noFill/>
            </a:ln>
          </p:spPr>
        </p:pic>
      </p:grpSp>
      <p:sp>
        <p:nvSpPr>
          <p:cNvPr id="27" name="Text Placeholder 18">
            <a:extLst>
              <a:ext uri="{FF2B5EF4-FFF2-40B4-BE49-F238E27FC236}">
                <a16:creationId xmlns:a16="http://schemas.microsoft.com/office/drawing/2014/main" id="{1876E1BA-51E4-096D-4C71-16A43A85170F}"/>
              </a:ext>
            </a:extLst>
          </p:cNvPr>
          <p:cNvSpPr txBox="1"/>
          <p:nvPr/>
        </p:nvSpPr>
        <p:spPr>
          <a:xfrm>
            <a:off x="5876217" y="3943148"/>
            <a:ext cx="5881768" cy="634246"/>
          </a:xfrm>
          <a:prstGeom prst="rect">
            <a:avLst/>
          </a:prstGeom>
          <a:noFill/>
          <a:ln cap="flat">
            <a:noFill/>
          </a:ln>
        </p:spPr>
        <p:txBody>
          <a:bodyPr vert="horz" wrap="square" lIns="91440" tIns="45720" rIns="91440" bIns="45720" anchor="t" anchorCtr="0" compatLnSpc="1">
            <a:normAutofit/>
          </a:bodyPr>
          <a:lstStyle/>
          <a:p>
            <a:pPr marL="0" marR="0" lvl="0" indent="0" algn="r" defTabSz="914400" rtl="0" fontAlgn="auto" hangingPunct="1">
              <a:lnSpc>
                <a:spcPct val="90000"/>
              </a:lnSpc>
              <a:spcBef>
                <a:spcPts val="1000"/>
              </a:spcBef>
              <a:spcAft>
                <a:spcPts val="0"/>
              </a:spcAft>
              <a:buNone/>
              <a:tabLst/>
              <a:defRPr sz="1800" b="0" i="0" u="none" strike="noStrike" kern="0" cap="none" spc="0" baseline="0">
                <a:solidFill>
                  <a:srgbClr val="000000"/>
                </a:solidFill>
                <a:uFillTx/>
              </a:defRPr>
            </a:pPr>
            <a:r>
              <a:rPr lang="en-US" sz="2800" b="1" i="0" u="none" strike="noStrike" kern="1200" cap="none" spc="0" baseline="0">
                <a:solidFill>
                  <a:srgbClr val="FFFFFF"/>
                </a:solidFill>
                <a:uFillTx/>
                <a:latin typeface="Calibri"/>
              </a:rPr>
              <a:t>Følg vores rejse</a:t>
            </a:r>
          </a:p>
        </p:txBody>
      </p:sp>
      <p:grpSp>
        <p:nvGrpSpPr>
          <p:cNvPr id="28" name="Group 70">
            <a:extLst>
              <a:ext uri="{FF2B5EF4-FFF2-40B4-BE49-F238E27FC236}">
                <a16:creationId xmlns:a16="http://schemas.microsoft.com/office/drawing/2014/main" id="{6D0D594D-9C22-7AD1-6640-9A9BC8A3CA2C}"/>
              </a:ext>
            </a:extLst>
          </p:cNvPr>
          <p:cNvGrpSpPr/>
          <p:nvPr/>
        </p:nvGrpSpPr>
        <p:grpSpPr>
          <a:xfrm>
            <a:off x="-971903" y="3429000"/>
            <a:ext cx="2003943" cy="2483674"/>
            <a:chOff x="3356305" y="3018434"/>
            <a:chExt cx="2003943" cy="2483674"/>
          </a:xfrm>
        </p:grpSpPr>
        <p:sp>
          <p:nvSpPr>
            <p:cNvPr id="29" name="Freeform 71">
              <a:extLst>
                <a:ext uri="{FF2B5EF4-FFF2-40B4-BE49-F238E27FC236}">
                  <a16:creationId xmlns:a16="http://schemas.microsoft.com/office/drawing/2014/main" id="{F0B5F4EC-3BB7-0014-6D54-C67D704B607B}"/>
                </a:ext>
              </a:extLst>
            </p:cNvPr>
            <p:cNvSpPr/>
            <p:nvPr/>
          </p:nvSpPr>
          <p:spPr>
            <a:xfrm>
              <a:off x="3357969" y="4499981"/>
              <a:ext cx="2002279" cy="1002127"/>
            </a:xfrm>
            <a:custGeom>
              <a:avLst/>
              <a:gdLst>
                <a:gd name="f0" fmla="val 10800000"/>
                <a:gd name="f1" fmla="val 5400000"/>
                <a:gd name="f2" fmla="val 180"/>
                <a:gd name="f3" fmla="val w"/>
                <a:gd name="f4" fmla="val h"/>
                <a:gd name="f5" fmla="val 0"/>
                <a:gd name="f6" fmla="val 1145036"/>
                <a:gd name="f7" fmla="val 573083"/>
                <a:gd name="f8" fmla="val 1144086"/>
                <a:gd name="f9" fmla="val 317005"/>
                <a:gd name="f10" fmla="val 887522"/>
                <a:gd name="f11" fmla="val 573084"/>
                <a:gd name="f12" fmla="val 572043"/>
                <a:gd name="f13" fmla="val 256564"/>
                <a:gd name="f14" fmla="val 316053"/>
                <a:gd name="f15" fmla="+- 0 0 -90"/>
                <a:gd name="f16" fmla="*/ f3 1 1145036"/>
                <a:gd name="f17" fmla="*/ f4 1 573083"/>
                <a:gd name="f18" fmla="+- f7 0 f5"/>
                <a:gd name="f19" fmla="+- f6 0 f5"/>
                <a:gd name="f20" fmla="*/ f15 f0 1"/>
                <a:gd name="f21" fmla="*/ f19 1 1145036"/>
                <a:gd name="f22" fmla="*/ f18 1 573083"/>
                <a:gd name="f23" fmla="*/ 1144086 f19 1"/>
                <a:gd name="f24" fmla="*/ 0 f18 1"/>
                <a:gd name="f25" fmla="*/ 572043 f19 1"/>
                <a:gd name="f26" fmla="*/ 573084 f18 1"/>
                <a:gd name="f27" fmla="*/ 0 f19 1"/>
                <a:gd name="f28" fmla="*/ 1145036 f19 1"/>
                <a:gd name="f29" fmla="*/ f20 1 f2"/>
                <a:gd name="f30" fmla="*/ f23 1 1145036"/>
                <a:gd name="f31" fmla="*/ f24 1 573083"/>
                <a:gd name="f32" fmla="*/ f25 1 1145036"/>
                <a:gd name="f33" fmla="*/ f26 1 573083"/>
                <a:gd name="f34" fmla="*/ f27 1 1145036"/>
                <a:gd name="f35" fmla="*/ f28 1 1145036"/>
                <a:gd name="f36" fmla="*/ f5 1 f21"/>
                <a:gd name="f37" fmla="*/ f6 1 f21"/>
                <a:gd name="f38" fmla="*/ f5 1 f22"/>
                <a:gd name="f39" fmla="*/ f7 1 f22"/>
                <a:gd name="f40" fmla="+- f29 0 f1"/>
                <a:gd name="f41" fmla="*/ f30 1 f21"/>
                <a:gd name="f42" fmla="*/ f31 1 f22"/>
                <a:gd name="f43" fmla="*/ f32 1 f21"/>
                <a:gd name="f44" fmla="*/ f33 1 f22"/>
                <a:gd name="f45" fmla="*/ f34 1 f21"/>
                <a:gd name="f46" fmla="*/ f35 1 f21"/>
                <a:gd name="f47" fmla="*/ f36 f16 1"/>
                <a:gd name="f48" fmla="*/ f37 f16 1"/>
                <a:gd name="f49" fmla="*/ f39 f17 1"/>
                <a:gd name="f50" fmla="*/ f38 f17 1"/>
                <a:gd name="f51" fmla="*/ f41 f16 1"/>
                <a:gd name="f52" fmla="*/ f42 f17 1"/>
                <a:gd name="f53" fmla="*/ f43 f16 1"/>
                <a:gd name="f54" fmla="*/ f44 f17 1"/>
                <a:gd name="f55" fmla="*/ f45 f16 1"/>
                <a:gd name="f56" fmla="*/ f46 f16 1"/>
              </a:gdLst>
              <a:ahLst/>
              <a:cxnLst>
                <a:cxn ang="3cd4">
                  <a:pos x="hc" y="t"/>
                </a:cxn>
                <a:cxn ang="0">
                  <a:pos x="r" y="vc"/>
                </a:cxn>
                <a:cxn ang="cd4">
                  <a:pos x="hc" y="b"/>
                </a:cxn>
                <a:cxn ang="cd2">
                  <a:pos x="l" y="vc"/>
                </a:cxn>
                <a:cxn ang="f40">
                  <a:pos x="f51" y="f52"/>
                </a:cxn>
                <a:cxn ang="f40">
                  <a:pos x="f53" y="f54"/>
                </a:cxn>
                <a:cxn ang="f40">
                  <a:pos x="f55" y="f52"/>
                </a:cxn>
                <a:cxn ang="f40">
                  <a:pos x="f56" y="f52"/>
                </a:cxn>
              </a:cxnLst>
              <a:rect l="f47" t="f50" r="f48" b="f49"/>
              <a:pathLst>
                <a:path w="1145036" h="573083">
                  <a:moveTo>
                    <a:pt x="f8" y="f5"/>
                  </a:moveTo>
                  <a:cubicBezTo>
                    <a:pt x="f8" y="f9"/>
                    <a:pt x="f10" y="f11"/>
                    <a:pt x="f12" y="f11"/>
                  </a:cubicBezTo>
                  <a:cubicBezTo>
                    <a:pt x="f13" y="f11"/>
                    <a:pt x="f5" y="f14"/>
                    <a:pt x="f5" y="f5"/>
                  </a:cubicBezTo>
                  <a:lnTo>
                    <a:pt x="f6" y="f5"/>
                  </a:lnTo>
                  <a:close/>
                </a:path>
              </a:pathLst>
            </a:custGeom>
            <a:solidFill>
              <a:srgbClr val="F26F4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nvGrpSpPr>
            <p:cNvPr id="30" name="Graphic 10">
              <a:extLst>
                <a:ext uri="{FF2B5EF4-FFF2-40B4-BE49-F238E27FC236}">
                  <a16:creationId xmlns:a16="http://schemas.microsoft.com/office/drawing/2014/main" id="{78027E32-25C7-95A1-EF68-A925044B43F7}"/>
                </a:ext>
              </a:extLst>
            </p:cNvPr>
            <p:cNvGrpSpPr/>
            <p:nvPr/>
          </p:nvGrpSpPr>
          <p:grpSpPr>
            <a:xfrm>
              <a:off x="4418947" y="3480599"/>
              <a:ext cx="938778" cy="873499"/>
              <a:chOff x="4418947" y="3480599"/>
              <a:chExt cx="938778" cy="873499"/>
            </a:xfrm>
          </p:grpSpPr>
          <p:sp>
            <p:nvSpPr>
              <p:cNvPr id="31" name="Freeform 77">
                <a:extLst>
                  <a:ext uri="{FF2B5EF4-FFF2-40B4-BE49-F238E27FC236}">
                    <a16:creationId xmlns:a16="http://schemas.microsoft.com/office/drawing/2014/main" id="{03E7697D-6C8D-B372-7DB3-AD33746C44DA}"/>
                  </a:ext>
                </a:extLst>
              </p:cNvPr>
              <p:cNvSpPr/>
              <p:nvPr/>
            </p:nvSpPr>
            <p:spPr>
              <a:xfrm>
                <a:off x="4418947" y="3928390"/>
                <a:ext cx="425333" cy="425708"/>
              </a:xfrm>
              <a:custGeom>
                <a:avLst/>
                <a:gdLst>
                  <a:gd name="f0" fmla="val 10800000"/>
                  <a:gd name="f1" fmla="val 5400000"/>
                  <a:gd name="f2" fmla="val 180"/>
                  <a:gd name="f3" fmla="val w"/>
                  <a:gd name="f4" fmla="val h"/>
                  <a:gd name="f5" fmla="val 0"/>
                  <a:gd name="f6" fmla="val 243233"/>
                  <a:gd name="f7" fmla="val 243449"/>
                  <a:gd name="f8" fmla="val 59376"/>
                  <a:gd name="f9" fmla="val 184079"/>
                  <a:gd name="f10" fmla="val 8063"/>
                  <a:gd name="f11" fmla="val 132672"/>
                  <a:gd name="f12" fmla="+- 0 0 9991"/>
                  <a:gd name="f13" fmla="val 63179"/>
                  <a:gd name="f14" fmla="val 5213"/>
                  <a:gd name="f15" fmla="val 5109"/>
                  <a:gd name="f16" fmla="val 64127"/>
                  <a:gd name="f17" fmla="+- 0 0 10123"/>
                  <a:gd name="f18" fmla="val 133495"/>
                  <a:gd name="f19" fmla="val 8917"/>
                  <a:gd name="f20" fmla="val 183857"/>
                  <a:gd name="f21" fmla="val 59371"/>
                  <a:gd name="f22" fmla="val 235170"/>
                  <a:gd name="f23" fmla="val 110777"/>
                  <a:gd name="f24" fmla="val 253225"/>
                  <a:gd name="f25" fmla="val 180271"/>
                  <a:gd name="f26" fmla="val 238021"/>
                  <a:gd name="f27" fmla="val 238341"/>
                  <a:gd name="f28" fmla="val 179106"/>
                  <a:gd name="f29" fmla="val 253572"/>
                  <a:gd name="f30" fmla="val 109739"/>
                  <a:gd name="f31" fmla="val 234533"/>
                  <a:gd name="f32" fmla="+- 0 0 -90"/>
                  <a:gd name="f33" fmla="*/ f3 1 243233"/>
                  <a:gd name="f34" fmla="*/ f4 1 243449"/>
                  <a:gd name="f35" fmla="+- f7 0 f5"/>
                  <a:gd name="f36" fmla="+- f6 0 f5"/>
                  <a:gd name="f37" fmla="*/ f32 f0 1"/>
                  <a:gd name="f38" fmla="*/ f36 1 243233"/>
                  <a:gd name="f39" fmla="*/ f35 1 243449"/>
                  <a:gd name="f40" fmla="*/ 59376 f36 1"/>
                  <a:gd name="f41" fmla="*/ 184079 f35 1"/>
                  <a:gd name="f42" fmla="*/ 5213 f36 1"/>
                  <a:gd name="f43" fmla="*/ 5109 f35 1"/>
                  <a:gd name="f44" fmla="*/ 183857 f36 1"/>
                  <a:gd name="f45" fmla="*/ 59371 f35 1"/>
                  <a:gd name="f46" fmla="*/ 238021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32" name="Freeform 78">
                <a:extLst>
                  <a:ext uri="{FF2B5EF4-FFF2-40B4-BE49-F238E27FC236}">
                    <a16:creationId xmlns:a16="http://schemas.microsoft.com/office/drawing/2014/main" id="{90827E39-5515-5321-EE23-21A489B171C4}"/>
                  </a:ext>
                </a:extLst>
              </p:cNvPr>
              <p:cNvSpPr/>
              <p:nvPr/>
            </p:nvSpPr>
            <p:spPr>
              <a:xfrm>
                <a:off x="4932392" y="3928390"/>
                <a:ext cx="425333" cy="425708"/>
              </a:xfrm>
              <a:custGeom>
                <a:avLst/>
                <a:gdLst>
                  <a:gd name="f0" fmla="val 10800000"/>
                  <a:gd name="f1" fmla="val 5400000"/>
                  <a:gd name="f2" fmla="val 180"/>
                  <a:gd name="f3" fmla="val w"/>
                  <a:gd name="f4" fmla="val h"/>
                  <a:gd name="f5" fmla="val 0"/>
                  <a:gd name="f6" fmla="val 243233"/>
                  <a:gd name="f7" fmla="val 243449"/>
                  <a:gd name="f8" fmla="val 183857"/>
                  <a:gd name="f9" fmla="val 184079"/>
                  <a:gd name="f10" fmla="val 235170"/>
                  <a:gd name="f11" fmla="val 132672"/>
                  <a:gd name="f12" fmla="val 253225"/>
                  <a:gd name="f13" fmla="val 63179"/>
                  <a:gd name="f14" fmla="val 238021"/>
                  <a:gd name="f15" fmla="val 5109"/>
                  <a:gd name="f16" fmla="val 179106"/>
                  <a:gd name="f17" fmla="+- 0 0 10123"/>
                  <a:gd name="f18" fmla="val 109739"/>
                  <a:gd name="f19" fmla="val 8917"/>
                  <a:gd name="f20" fmla="val 59376"/>
                  <a:gd name="f21" fmla="val 59371"/>
                  <a:gd name="f22" fmla="val 8063"/>
                  <a:gd name="f23" fmla="val 110777"/>
                  <a:gd name="f24" fmla="+- 0 0 9991"/>
                  <a:gd name="f25" fmla="val 180271"/>
                  <a:gd name="f26" fmla="val 5213"/>
                  <a:gd name="f27" fmla="val 238341"/>
                  <a:gd name="f28" fmla="val 64127"/>
                  <a:gd name="f29" fmla="val 253572"/>
                  <a:gd name="f30" fmla="val 133495"/>
                  <a:gd name="f31" fmla="val 234533"/>
                  <a:gd name="f32" fmla="+- 0 0 -90"/>
                  <a:gd name="f33" fmla="*/ f3 1 243233"/>
                  <a:gd name="f34" fmla="*/ f4 1 243449"/>
                  <a:gd name="f35" fmla="+- f7 0 f5"/>
                  <a:gd name="f36" fmla="+- f6 0 f5"/>
                  <a:gd name="f37" fmla="*/ f32 f0 1"/>
                  <a:gd name="f38" fmla="*/ f36 1 243233"/>
                  <a:gd name="f39" fmla="*/ f35 1 243449"/>
                  <a:gd name="f40" fmla="*/ 183857 f36 1"/>
                  <a:gd name="f41" fmla="*/ 184079 f35 1"/>
                  <a:gd name="f42" fmla="*/ 238021 f36 1"/>
                  <a:gd name="f43" fmla="*/ 5109 f35 1"/>
                  <a:gd name="f44" fmla="*/ 59376 f36 1"/>
                  <a:gd name="f45" fmla="*/ 59371 f35 1"/>
                  <a:gd name="f46" fmla="*/ 5213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33" name="Freeform 79">
                <a:extLst>
                  <a:ext uri="{FF2B5EF4-FFF2-40B4-BE49-F238E27FC236}">
                    <a16:creationId xmlns:a16="http://schemas.microsoft.com/office/drawing/2014/main" id="{C4E4B2D3-FB29-B429-EAA6-8D42FFDE5760}"/>
                  </a:ext>
                </a:extLst>
              </p:cNvPr>
              <p:cNvSpPr/>
              <p:nvPr/>
            </p:nvSpPr>
            <p:spPr>
              <a:xfrm>
                <a:off x="4418947" y="3480599"/>
                <a:ext cx="425333" cy="425708"/>
              </a:xfrm>
              <a:custGeom>
                <a:avLst/>
                <a:gdLst>
                  <a:gd name="f0" fmla="val 10800000"/>
                  <a:gd name="f1" fmla="val 5400000"/>
                  <a:gd name="f2" fmla="val 180"/>
                  <a:gd name="f3" fmla="val w"/>
                  <a:gd name="f4" fmla="val h"/>
                  <a:gd name="f5" fmla="val 0"/>
                  <a:gd name="f6" fmla="val 243233"/>
                  <a:gd name="f7" fmla="val 243449"/>
                  <a:gd name="f8" fmla="val 59376"/>
                  <a:gd name="f9" fmla="val 184079"/>
                  <a:gd name="f10" fmla="val 8063"/>
                  <a:gd name="f11" fmla="val 132672"/>
                  <a:gd name="f12" fmla="+- 0 0 9991"/>
                  <a:gd name="f13" fmla="val 63179"/>
                  <a:gd name="f14" fmla="val 5213"/>
                  <a:gd name="f15" fmla="val 5109"/>
                  <a:gd name="f16" fmla="val 64127"/>
                  <a:gd name="f17" fmla="+- 0 0 10123"/>
                  <a:gd name="f18" fmla="val 133495"/>
                  <a:gd name="f19" fmla="val 8917"/>
                  <a:gd name="f20" fmla="val 183857"/>
                  <a:gd name="f21" fmla="val 59371"/>
                  <a:gd name="f22" fmla="val 235170"/>
                  <a:gd name="f23" fmla="val 110777"/>
                  <a:gd name="f24" fmla="val 253225"/>
                  <a:gd name="f25" fmla="val 180271"/>
                  <a:gd name="f26" fmla="val 238021"/>
                  <a:gd name="f27" fmla="val 238341"/>
                  <a:gd name="f28" fmla="val 179106"/>
                  <a:gd name="f29" fmla="val 253572"/>
                  <a:gd name="f30" fmla="val 109739"/>
                  <a:gd name="f31" fmla="val 234533"/>
                  <a:gd name="f32" fmla="+- 0 0 -90"/>
                  <a:gd name="f33" fmla="*/ f3 1 243233"/>
                  <a:gd name="f34" fmla="*/ f4 1 243449"/>
                  <a:gd name="f35" fmla="+- f7 0 f5"/>
                  <a:gd name="f36" fmla="+- f6 0 f5"/>
                  <a:gd name="f37" fmla="*/ f32 f0 1"/>
                  <a:gd name="f38" fmla="*/ f36 1 243233"/>
                  <a:gd name="f39" fmla="*/ f35 1 243449"/>
                  <a:gd name="f40" fmla="*/ 59376 f36 1"/>
                  <a:gd name="f41" fmla="*/ 184079 f35 1"/>
                  <a:gd name="f42" fmla="*/ 5213 f36 1"/>
                  <a:gd name="f43" fmla="*/ 5109 f35 1"/>
                  <a:gd name="f44" fmla="*/ 183857 f36 1"/>
                  <a:gd name="f45" fmla="*/ 59371 f35 1"/>
                  <a:gd name="f46" fmla="*/ 238021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34" name="Freeform 80">
                <a:extLst>
                  <a:ext uri="{FF2B5EF4-FFF2-40B4-BE49-F238E27FC236}">
                    <a16:creationId xmlns:a16="http://schemas.microsoft.com/office/drawing/2014/main" id="{77A922E7-313B-B5CA-A89D-DB65D6F1CD24}"/>
                  </a:ext>
                </a:extLst>
              </p:cNvPr>
              <p:cNvSpPr/>
              <p:nvPr/>
            </p:nvSpPr>
            <p:spPr>
              <a:xfrm>
                <a:off x="4932392" y="3480599"/>
                <a:ext cx="425333" cy="425708"/>
              </a:xfrm>
              <a:custGeom>
                <a:avLst/>
                <a:gdLst>
                  <a:gd name="f0" fmla="val 10800000"/>
                  <a:gd name="f1" fmla="val 5400000"/>
                  <a:gd name="f2" fmla="val 180"/>
                  <a:gd name="f3" fmla="val w"/>
                  <a:gd name="f4" fmla="val h"/>
                  <a:gd name="f5" fmla="val 0"/>
                  <a:gd name="f6" fmla="val 243233"/>
                  <a:gd name="f7" fmla="val 243449"/>
                  <a:gd name="f8" fmla="val 183857"/>
                  <a:gd name="f9" fmla="val 184079"/>
                  <a:gd name="f10" fmla="val 235170"/>
                  <a:gd name="f11" fmla="val 132672"/>
                  <a:gd name="f12" fmla="val 253225"/>
                  <a:gd name="f13" fmla="val 63179"/>
                  <a:gd name="f14" fmla="val 238021"/>
                  <a:gd name="f15" fmla="val 5109"/>
                  <a:gd name="f16" fmla="val 179106"/>
                  <a:gd name="f17" fmla="+- 0 0 10123"/>
                  <a:gd name="f18" fmla="val 109739"/>
                  <a:gd name="f19" fmla="val 8917"/>
                  <a:gd name="f20" fmla="val 59376"/>
                  <a:gd name="f21" fmla="val 59371"/>
                  <a:gd name="f22" fmla="val 8063"/>
                  <a:gd name="f23" fmla="val 110777"/>
                  <a:gd name="f24" fmla="+- 0 0 9991"/>
                  <a:gd name="f25" fmla="val 180271"/>
                  <a:gd name="f26" fmla="val 5213"/>
                  <a:gd name="f27" fmla="val 238341"/>
                  <a:gd name="f28" fmla="val 64127"/>
                  <a:gd name="f29" fmla="val 253572"/>
                  <a:gd name="f30" fmla="val 133495"/>
                  <a:gd name="f31" fmla="val 234533"/>
                  <a:gd name="f32" fmla="+- 0 0 -90"/>
                  <a:gd name="f33" fmla="*/ f3 1 243233"/>
                  <a:gd name="f34" fmla="*/ f4 1 243449"/>
                  <a:gd name="f35" fmla="+- f7 0 f5"/>
                  <a:gd name="f36" fmla="+- f6 0 f5"/>
                  <a:gd name="f37" fmla="*/ f32 f0 1"/>
                  <a:gd name="f38" fmla="*/ f36 1 243233"/>
                  <a:gd name="f39" fmla="*/ f35 1 243449"/>
                  <a:gd name="f40" fmla="*/ 183857 f36 1"/>
                  <a:gd name="f41" fmla="*/ 184079 f35 1"/>
                  <a:gd name="f42" fmla="*/ 238021 f36 1"/>
                  <a:gd name="f43" fmla="*/ 5109 f35 1"/>
                  <a:gd name="f44" fmla="*/ 59376 f36 1"/>
                  <a:gd name="f45" fmla="*/ 59371 f35 1"/>
                  <a:gd name="f46" fmla="*/ 5213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sp>
          <p:nvSpPr>
            <p:cNvPr id="35" name="Freeform 73">
              <a:extLst>
                <a:ext uri="{FF2B5EF4-FFF2-40B4-BE49-F238E27FC236}">
                  <a16:creationId xmlns:a16="http://schemas.microsoft.com/office/drawing/2014/main" id="{5833228C-14EE-FA5E-0B9D-59762BBBD45C}"/>
                </a:ext>
              </a:extLst>
            </p:cNvPr>
            <p:cNvSpPr/>
            <p:nvPr/>
          </p:nvSpPr>
          <p:spPr>
            <a:xfrm>
              <a:off x="3356305" y="3023427"/>
              <a:ext cx="196074" cy="1331732"/>
            </a:xfrm>
            <a:custGeom>
              <a:avLst/>
              <a:gdLst>
                <a:gd name="f0" fmla="val 10800000"/>
                <a:gd name="f1" fmla="val 5400000"/>
                <a:gd name="f2" fmla="val 180"/>
                <a:gd name="f3" fmla="val w"/>
                <a:gd name="f4" fmla="val h"/>
                <a:gd name="f5" fmla="val 0"/>
                <a:gd name="f6" fmla="val 112127"/>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112128"/>
                <a:gd name="f44" fmla="val 46646"/>
                <a:gd name="f45" fmla="val 101675"/>
                <a:gd name="f46" fmla="val 71397"/>
                <a:gd name="f47" fmla="val 93123"/>
                <a:gd name="f48" fmla="val 91389"/>
                <a:gd name="f49" fmla="val 85521"/>
                <a:gd name="f50" fmla="val 108524"/>
                <a:gd name="f51" fmla="val 121852"/>
                <a:gd name="f52" fmla="val 182778"/>
                <a:gd name="f53" fmla="val 196105"/>
                <a:gd name="f54" fmla="val 213240"/>
                <a:gd name="f55" fmla="val 233232"/>
                <a:gd name="f56" fmla="val 258935"/>
                <a:gd name="f57" fmla="val 350324"/>
                <a:gd name="f58" fmla="val 376027"/>
                <a:gd name="f59" fmla="val 396018"/>
                <a:gd name="f60" fmla="val 413153"/>
                <a:gd name="f61" fmla="val 426481"/>
                <a:gd name="f62" fmla="val 487407"/>
                <a:gd name="f63" fmla="val 500734"/>
                <a:gd name="f64" fmla="val 517870"/>
                <a:gd name="f65" fmla="val 537861"/>
                <a:gd name="f66" fmla="val 563564"/>
                <a:gd name="f67" fmla="val 654953"/>
                <a:gd name="f68" fmla="val 680656"/>
                <a:gd name="f69" fmla="val 700647"/>
                <a:gd name="f70" fmla="val 717783"/>
                <a:gd name="f71" fmla="val 731110"/>
                <a:gd name="f72" fmla="+- 0 0 -90"/>
                <a:gd name="f73" fmla="*/ f3 1 112127"/>
                <a:gd name="f74" fmla="*/ f4 1 761572"/>
                <a:gd name="f75" fmla="+- f7 0 f5"/>
                <a:gd name="f76" fmla="+- f6 0 f5"/>
                <a:gd name="f77" fmla="*/ f72 f0 1"/>
                <a:gd name="f78" fmla="*/ f76 1 112127"/>
                <a:gd name="f79" fmla="*/ f75 1 761572"/>
                <a:gd name="f80" fmla="*/ 79820 f76 1"/>
                <a:gd name="f81" fmla="*/ 761573 f75 1"/>
                <a:gd name="f82" fmla="*/ 0 f76 1"/>
                <a:gd name="f83" fmla="*/ 19005 f76 1"/>
                <a:gd name="f84" fmla="*/ 670184 f75 1"/>
                <a:gd name="f85" fmla="*/ 32308 f76 1"/>
                <a:gd name="f86" fmla="*/ 609258 f75 1"/>
                <a:gd name="f87" fmla="*/ 548333 f75 1"/>
                <a:gd name="f88" fmla="*/ 456944 f75 1"/>
                <a:gd name="f89" fmla="*/ 365555 f75 1"/>
                <a:gd name="f90" fmla="*/ 304629 f75 1"/>
                <a:gd name="f91" fmla="*/ 243703 f75 1"/>
                <a:gd name="f92" fmla="*/ 152315 f75 1"/>
                <a:gd name="f93" fmla="*/ 60926 f75 1"/>
                <a:gd name="f94" fmla="*/ 0 f75 1"/>
                <a:gd name="f95" fmla="*/ 112128 f76 1"/>
                <a:gd name="f96" fmla="*/ 93123 f76 1"/>
                <a:gd name="f97" fmla="*/ 91389 f75 1"/>
                <a:gd name="f98" fmla="*/ 213240 f75 1"/>
                <a:gd name="f99" fmla="*/ 396018 f75 1"/>
                <a:gd name="f100" fmla="*/ 517870 f75 1"/>
                <a:gd name="f101" fmla="*/ 700647 f75 1"/>
                <a:gd name="f102" fmla="*/ f77 1 f2"/>
                <a:gd name="f103" fmla="*/ f80 1 112127"/>
                <a:gd name="f104" fmla="*/ f81 1 761572"/>
                <a:gd name="f105" fmla="*/ f82 1 112127"/>
                <a:gd name="f106" fmla="*/ f83 1 112127"/>
                <a:gd name="f107" fmla="*/ f84 1 761572"/>
                <a:gd name="f108" fmla="*/ f85 1 112127"/>
                <a:gd name="f109" fmla="*/ f86 1 761572"/>
                <a:gd name="f110" fmla="*/ f87 1 761572"/>
                <a:gd name="f111" fmla="*/ f88 1 761572"/>
                <a:gd name="f112" fmla="*/ f89 1 761572"/>
                <a:gd name="f113" fmla="*/ f90 1 761572"/>
                <a:gd name="f114" fmla="*/ f91 1 761572"/>
                <a:gd name="f115" fmla="*/ f92 1 761572"/>
                <a:gd name="f116" fmla="*/ f93 1 761572"/>
                <a:gd name="f117" fmla="*/ f94 1 761572"/>
                <a:gd name="f118" fmla="*/ f95 1 112127"/>
                <a:gd name="f119" fmla="*/ f96 1 112127"/>
                <a:gd name="f120" fmla="*/ f97 1 761572"/>
                <a:gd name="f121" fmla="*/ f98 1 761572"/>
                <a:gd name="f122" fmla="*/ f99 1 761572"/>
                <a:gd name="f123" fmla="*/ f100 1 761572"/>
                <a:gd name="f124" fmla="*/ f101 1 761572"/>
                <a:gd name="f125" fmla="*/ f5 1 f78"/>
                <a:gd name="f126" fmla="*/ f6 1 f78"/>
                <a:gd name="f127" fmla="*/ f5 1 f79"/>
                <a:gd name="f128" fmla="*/ f7 1 f79"/>
                <a:gd name="f129" fmla="+- f102 0 f1"/>
                <a:gd name="f130" fmla="*/ f103 1 f78"/>
                <a:gd name="f131" fmla="*/ f104 1 f79"/>
                <a:gd name="f132" fmla="*/ f105 1 f78"/>
                <a:gd name="f133" fmla="*/ f106 1 f78"/>
                <a:gd name="f134" fmla="*/ f107 1 f79"/>
                <a:gd name="f135" fmla="*/ f108 1 f78"/>
                <a:gd name="f136" fmla="*/ f109 1 f79"/>
                <a:gd name="f137" fmla="*/ f110 1 f79"/>
                <a:gd name="f138" fmla="*/ f111 1 f79"/>
                <a:gd name="f139" fmla="*/ f112 1 f79"/>
                <a:gd name="f140" fmla="*/ f113 1 f79"/>
                <a:gd name="f141" fmla="*/ f114 1 f79"/>
                <a:gd name="f142" fmla="*/ f115 1 f79"/>
                <a:gd name="f143" fmla="*/ f116 1 f79"/>
                <a:gd name="f144" fmla="*/ f117 1 f79"/>
                <a:gd name="f145" fmla="*/ f118 1 f78"/>
                <a:gd name="f146" fmla="*/ f119 1 f78"/>
                <a:gd name="f147" fmla="*/ f120 1 f79"/>
                <a:gd name="f148" fmla="*/ f121 1 f79"/>
                <a:gd name="f149" fmla="*/ f122 1 f79"/>
                <a:gd name="f150" fmla="*/ f123 1 f79"/>
                <a:gd name="f151" fmla="*/ f124 1 f79"/>
                <a:gd name="f152" fmla="*/ f125 f73 1"/>
                <a:gd name="f153" fmla="*/ f126 f73 1"/>
                <a:gd name="f154" fmla="*/ f128 f74 1"/>
                <a:gd name="f155" fmla="*/ f127 f74 1"/>
                <a:gd name="f156" fmla="*/ f130 f73 1"/>
                <a:gd name="f157" fmla="*/ f131 f74 1"/>
                <a:gd name="f158" fmla="*/ f132 f73 1"/>
                <a:gd name="f159" fmla="*/ f133 f73 1"/>
                <a:gd name="f160" fmla="*/ f134 f74 1"/>
                <a:gd name="f161" fmla="*/ f135 f73 1"/>
                <a:gd name="f162" fmla="*/ f136 f74 1"/>
                <a:gd name="f163" fmla="*/ f137 f74 1"/>
                <a:gd name="f164" fmla="*/ f138 f74 1"/>
                <a:gd name="f165" fmla="*/ f139 f74 1"/>
                <a:gd name="f166" fmla="*/ f140 f74 1"/>
                <a:gd name="f167" fmla="*/ f141 f74 1"/>
                <a:gd name="f168" fmla="*/ f142 f74 1"/>
                <a:gd name="f169" fmla="*/ f143 f74 1"/>
                <a:gd name="f170" fmla="*/ f144 f74 1"/>
                <a:gd name="f171" fmla="*/ f145 f73 1"/>
                <a:gd name="f172" fmla="*/ f146 f73 1"/>
                <a:gd name="f173" fmla="*/ f147 f74 1"/>
                <a:gd name="f174" fmla="*/ f148 f74 1"/>
                <a:gd name="f175" fmla="*/ f149 f74 1"/>
                <a:gd name="f176" fmla="*/ f150 f74 1"/>
                <a:gd name="f177" fmla="*/ f151 f74 1"/>
              </a:gdLst>
              <a:ahLst/>
              <a:cxnLst>
                <a:cxn ang="3cd4">
                  <a:pos x="hc" y="t"/>
                </a:cxn>
                <a:cxn ang="0">
                  <a:pos x="r" y="vc"/>
                </a:cxn>
                <a:cxn ang="cd4">
                  <a:pos x="hc" y="b"/>
                </a:cxn>
                <a:cxn ang="cd2">
                  <a:pos x="l" y="vc"/>
                </a:cxn>
                <a:cxn ang="f129">
                  <a:pos x="f156" y="f157"/>
                </a:cxn>
                <a:cxn ang="f129">
                  <a:pos x="f158" y="f157"/>
                </a:cxn>
                <a:cxn ang="f129">
                  <a:pos x="f159" y="f160"/>
                </a:cxn>
                <a:cxn ang="f129">
                  <a:pos x="f161" y="f162"/>
                </a:cxn>
                <a:cxn ang="f129">
                  <a:pos x="f159" y="f163"/>
                </a:cxn>
                <a:cxn ang="f129">
                  <a:pos x="f158" y="f164"/>
                </a:cxn>
                <a:cxn ang="f129">
                  <a:pos x="f159" y="f165"/>
                </a:cxn>
                <a:cxn ang="f129">
                  <a:pos x="f161" y="f166"/>
                </a:cxn>
                <a:cxn ang="f129">
                  <a:pos x="f159" y="f167"/>
                </a:cxn>
                <a:cxn ang="f129">
                  <a:pos x="f158" y="f168"/>
                </a:cxn>
                <a:cxn ang="f129">
                  <a:pos x="f159" y="f169"/>
                </a:cxn>
                <a:cxn ang="f129">
                  <a:pos x="f161" y="f170"/>
                </a:cxn>
                <a:cxn ang="f129">
                  <a:pos x="f171" y="f170"/>
                </a:cxn>
                <a:cxn ang="f129">
                  <a:pos x="f172" y="f173"/>
                </a:cxn>
                <a:cxn ang="f129">
                  <a:pos x="f156" y="f168"/>
                </a:cxn>
                <a:cxn ang="f129">
                  <a:pos x="f172" y="f174"/>
                </a:cxn>
                <a:cxn ang="f129">
                  <a:pos x="f171" y="f166"/>
                </a:cxn>
                <a:cxn ang="f129">
                  <a:pos x="f172" y="f175"/>
                </a:cxn>
                <a:cxn ang="f129">
                  <a:pos x="f156" y="f164"/>
                </a:cxn>
                <a:cxn ang="f129">
                  <a:pos x="f172" y="f176"/>
                </a:cxn>
                <a:cxn ang="f129">
                  <a:pos x="f171" y="f162"/>
                </a:cxn>
                <a:cxn ang="f129">
                  <a:pos x="f172" y="f177"/>
                </a:cxn>
                <a:cxn ang="f129">
                  <a:pos x="f156" y="f157"/>
                </a:cxn>
              </a:cxnLst>
              <a:rect l="f152" t="f155" r="f153" b="f154"/>
              <a:pathLst>
                <a:path w="112127"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43" y="f5"/>
                  </a:lnTo>
                  <a:cubicBezTo>
                    <a:pt x="f43" y="f44"/>
                    <a:pt x="f45" y="f46"/>
                    <a:pt x="f47" y="f48"/>
                  </a:cubicBezTo>
                  <a:cubicBezTo>
                    <a:pt x="f49" y="f50"/>
                    <a:pt x="f8" y="f51"/>
                    <a:pt x="f8" y="f37"/>
                  </a:cubicBezTo>
                  <a:cubicBezTo>
                    <a:pt x="f8" y="f52"/>
                    <a:pt x="f49" y="f53"/>
                    <a:pt x="f47" y="f54"/>
                  </a:cubicBezTo>
                  <a:cubicBezTo>
                    <a:pt x="f45" y="f55"/>
                    <a:pt x="f43" y="f56"/>
                    <a:pt x="f43" y="f31"/>
                  </a:cubicBezTo>
                  <a:cubicBezTo>
                    <a:pt x="f43" y="f57"/>
                    <a:pt x="f45" y="f58"/>
                    <a:pt x="f47" y="f59"/>
                  </a:cubicBezTo>
                  <a:cubicBezTo>
                    <a:pt x="f49" y="f60"/>
                    <a:pt x="f8" y="f61"/>
                    <a:pt x="f8" y="f25"/>
                  </a:cubicBezTo>
                  <a:cubicBezTo>
                    <a:pt x="f8" y="f62"/>
                    <a:pt x="f49" y="f63"/>
                    <a:pt x="f47" y="f64"/>
                  </a:cubicBezTo>
                  <a:cubicBezTo>
                    <a:pt x="f45" y="f65"/>
                    <a:pt x="f43" y="f66"/>
                    <a:pt x="f43" y="f19"/>
                  </a:cubicBezTo>
                  <a:cubicBezTo>
                    <a:pt x="f43" y="f67"/>
                    <a:pt x="f45" y="f68"/>
                    <a:pt x="f47" y="f69"/>
                  </a:cubicBezTo>
                  <a:cubicBezTo>
                    <a:pt x="f49" y="f70"/>
                    <a:pt x="f8" y="f71"/>
                    <a:pt x="f8" y="f9"/>
                  </a:cubicBezTo>
                  <a:close/>
                </a:path>
              </a:pathLst>
            </a:custGeom>
            <a:solidFill>
              <a:srgbClr val="7473B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36" name="Freeform 74">
              <a:extLst>
                <a:ext uri="{FF2B5EF4-FFF2-40B4-BE49-F238E27FC236}">
                  <a16:creationId xmlns:a16="http://schemas.microsoft.com/office/drawing/2014/main" id="{28E110F9-DF57-6451-B61C-2BA4280401F6}"/>
                </a:ext>
              </a:extLst>
            </p:cNvPr>
            <p:cNvSpPr/>
            <p:nvPr/>
          </p:nvSpPr>
          <p:spPr>
            <a:xfrm>
              <a:off x="3680322" y="3023427"/>
              <a:ext cx="196074" cy="1331732"/>
            </a:xfrm>
            <a:custGeom>
              <a:avLst/>
              <a:gdLst>
                <a:gd name="f0" fmla="val 10800000"/>
                <a:gd name="f1" fmla="val 5400000"/>
                <a:gd name="f2" fmla="val 180"/>
                <a:gd name="f3" fmla="val w"/>
                <a:gd name="f4" fmla="val h"/>
                <a:gd name="f5" fmla="val 0"/>
                <a:gd name="f6" fmla="val 112127"/>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112128"/>
                <a:gd name="f44" fmla="val 46646"/>
                <a:gd name="f45" fmla="val 101675"/>
                <a:gd name="f46" fmla="val 71397"/>
                <a:gd name="f47" fmla="val 93123"/>
                <a:gd name="f48" fmla="val 91389"/>
                <a:gd name="f49" fmla="val 85521"/>
                <a:gd name="f50" fmla="val 108524"/>
                <a:gd name="f51" fmla="val 121852"/>
                <a:gd name="f52" fmla="val 182778"/>
                <a:gd name="f53" fmla="val 196105"/>
                <a:gd name="f54" fmla="val 213240"/>
                <a:gd name="f55" fmla="val 233232"/>
                <a:gd name="f56" fmla="val 258935"/>
                <a:gd name="f57" fmla="val 350324"/>
                <a:gd name="f58" fmla="val 376027"/>
                <a:gd name="f59" fmla="val 396018"/>
                <a:gd name="f60" fmla="val 413153"/>
                <a:gd name="f61" fmla="val 426481"/>
                <a:gd name="f62" fmla="val 487407"/>
                <a:gd name="f63" fmla="val 500734"/>
                <a:gd name="f64" fmla="val 517870"/>
                <a:gd name="f65" fmla="val 537861"/>
                <a:gd name="f66" fmla="val 563564"/>
                <a:gd name="f67" fmla="val 654953"/>
                <a:gd name="f68" fmla="val 680656"/>
                <a:gd name="f69" fmla="val 700647"/>
                <a:gd name="f70" fmla="val 717783"/>
                <a:gd name="f71" fmla="val 731110"/>
                <a:gd name="f72" fmla="+- 0 0 -90"/>
                <a:gd name="f73" fmla="*/ f3 1 112127"/>
                <a:gd name="f74" fmla="*/ f4 1 761572"/>
                <a:gd name="f75" fmla="+- f7 0 f5"/>
                <a:gd name="f76" fmla="+- f6 0 f5"/>
                <a:gd name="f77" fmla="*/ f72 f0 1"/>
                <a:gd name="f78" fmla="*/ f76 1 112127"/>
                <a:gd name="f79" fmla="*/ f75 1 761572"/>
                <a:gd name="f80" fmla="*/ 79820 f76 1"/>
                <a:gd name="f81" fmla="*/ 761573 f75 1"/>
                <a:gd name="f82" fmla="*/ 0 f76 1"/>
                <a:gd name="f83" fmla="*/ 19005 f76 1"/>
                <a:gd name="f84" fmla="*/ 670184 f75 1"/>
                <a:gd name="f85" fmla="*/ 32308 f76 1"/>
                <a:gd name="f86" fmla="*/ 609258 f75 1"/>
                <a:gd name="f87" fmla="*/ 548333 f75 1"/>
                <a:gd name="f88" fmla="*/ 456944 f75 1"/>
                <a:gd name="f89" fmla="*/ 365555 f75 1"/>
                <a:gd name="f90" fmla="*/ 304629 f75 1"/>
                <a:gd name="f91" fmla="*/ 243703 f75 1"/>
                <a:gd name="f92" fmla="*/ 152315 f75 1"/>
                <a:gd name="f93" fmla="*/ 60926 f75 1"/>
                <a:gd name="f94" fmla="*/ 0 f75 1"/>
                <a:gd name="f95" fmla="*/ 112128 f76 1"/>
                <a:gd name="f96" fmla="*/ 93123 f76 1"/>
                <a:gd name="f97" fmla="*/ 91389 f75 1"/>
                <a:gd name="f98" fmla="*/ 213240 f75 1"/>
                <a:gd name="f99" fmla="*/ 396018 f75 1"/>
                <a:gd name="f100" fmla="*/ 517870 f75 1"/>
                <a:gd name="f101" fmla="*/ 700647 f75 1"/>
                <a:gd name="f102" fmla="*/ f77 1 f2"/>
                <a:gd name="f103" fmla="*/ f80 1 112127"/>
                <a:gd name="f104" fmla="*/ f81 1 761572"/>
                <a:gd name="f105" fmla="*/ f82 1 112127"/>
                <a:gd name="f106" fmla="*/ f83 1 112127"/>
                <a:gd name="f107" fmla="*/ f84 1 761572"/>
                <a:gd name="f108" fmla="*/ f85 1 112127"/>
                <a:gd name="f109" fmla="*/ f86 1 761572"/>
                <a:gd name="f110" fmla="*/ f87 1 761572"/>
                <a:gd name="f111" fmla="*/ f88 1 761572"/>
                <a:gd name="f112" fmla="*/ f89 1 761572"/>
                <a:gd name="f113" fmla="*/ f90 1 761572"/>
                <a:gd name="f114" fmla="*/ f91 1 761572"/>
                <a:gd name="f115" fmla="*/ f92 1 761572"/>
                <a:gd name="f116" fmla="*/ f93 1 761572"/>
                <a:gd name="f117" fmla="*/ f94 1 761572"/>
                <a:gd name="f118" fmla="*/ f95 1 112127"/>
                <a:gd name="f119" fmla="*/ f96 1 112127"/>
                <a:gd name="f120" fmla="*/ f97 1 761572"/>
                <a:gd name="f121" fmla="*/ f98 1 761572"/>
                <a:gd name="f122" fmla="*/ f99 1 761572"/>
                <a:gd name="f123" fmla="*/ f100 1 761572"/>
                <a:gd name="f124" fmla="*/ f101 1 761572"/>
                <a:gd name="f125" fmla="*/ f5 1 f78"/>
                <a:gd name="f126" fmla="*/ f6 1 f78"/>
                <a:gd name="f127" fmla="*/ f5 1 f79"/>
                <a:gd name="f128" fmla="*/ f7 1 f79"/>
                <a:gd name="f129" fmla="+- f102 0 f1"/>
                <a:gd name="f130" fmla="*/ f103 1 f78"/>
                <a:gd name="f131" fmla="*/ f104 1 f79"/>
                <a:gd name="f132" fmla="*/ f105 1 f78"/>
                <a:gd name="f133" fmla="*/ f106 1 f78"/>
                <a:gd name="f134" fmla="*/ f107 1 f79"/>
                <a:gd name="f135" fmla="*/ f108 1 f78"/>
                <a:gd name="f136" fmla="*/ f109 1 f79"/>
                <a:gd name="f137" fmla="*/ f110 1 f79"/>
                <a:gd name="f138" fmla="*/ f111 1 f79"/>
                <a:gd name="f139" fmla="*/ f112 1 f79"/>
                <a:gd name="f140" fmla="*/ f113 1 f79"/>
                <a:gd name="f141" fmla="*/ f114 1 f79"/>
                <a:gd name="f142" fmla="*/ f115 1 f79"/>
                <a:gd name="f143" fmla="*/ f116 1 f79"/>
                <a:gd name="f144" fmla="*/ f117 1 f79"/>
                <a:gd name="f145" fmla="*/ f118 1 f78"/>
                <a:gd name="f146" fmla="*/ f119 1 f78"/>
                <a:gd name="f147" fmla="*/ f120 1 f79"/>
                <a:gd name="f148" fmla="*/ f121 1 f79"/>
                <a:gd name="f149" fmla="*/ f122 1 f79"/>
                <a:gd name="f150" fmla="*/ f123 1 f79"/>
                <a:gd name="f151" fmla="*/ f124 1 f79"/>
                <a:gd name="f152" fmla="*/ f125 f73 1"/>
                <a:gd name="f153" fmla="*/ f126 f73 1"/>
                <a:gd name="f154" fmla="*/ f128 f74 1"/>
                <a:gd name="f155" fmla="*/ f127 f74 1"/>
                <a:gd name="f156" fmla="*/ f130 f73 1"/>
                <a:gd name="f157" fmla="*/ f131 f74 1"/>
                <a:gd name="f158" fmla="*/ f132 f73 1"/>
                <a:gd name="f159" fmla="*/ f133 f73 1"/>
                <a:gd name="f160" fmla="*/ f134 f74 1"/>
                <a:gd name="f161" fmla="*/ f135 f73 1"/>
                <a:gd name="f162" fmla="*/ f136 f74 1"/>
                <a:gd name="f163" fmla="*/ f137 f74 1"/>
                <a:gd name="f164" fmla="*/ f138 f74 1"/>
                <a:gd name="f165" fmla="*/ f139 f74 1"/>
                <a:gd name="f166" fmla="*/ f140 f74 1"/>
                <a:gd name="f167" fmla="*/ f141 f74 1"/>
                <a:gd name="f168" fmla="*/ f142 f74 1"/>
                <a:gd name="f169" fmla="*/ f143 f74 1"/>
                <a:gd name="f170" fmla="*/ f144 f74 1"/>
                <a:gd name="f171" fmla="*/ f145 f73 1"/>
                <a:gd name="f172" fmla="*/ f146 f73 1"/>
                <a:gd name="f173" fmla="*/ f147 f74 1"/>
                <a:gd name="f174" fmla="*/ f148 f74 1"/>
                <a:gd name="f175" fmla="*/ f149 f74 1"/>
                <a:gd name="f176" fmla="*/ f150 f74 1"/>
                <a:gd name="f177" fmla="*/ f151 f74 1"/>
              </a:gdLst>
              <a:ahLst/>
              <a:cxnLst>
                <a:cxn ang="3cd4">
                  <a:pos x="hc" y="t"/>
                </a:cxn>
                <a:cxn ang="0">
                  <a:pos x="r" y="vc"/>
                </a:cxn>
                <a:cxn ang="cd4">
                  <a:pos x="hc" y="b"/>
                </a:cxn>
                <a:cxn ang="cd2">
                  <a:pos x="l" y="vc"/>
                </a:cxn>
                <a:cxn ang="f129">
                  <a:pos x="f156" y="f157"/>
                </a:cxn>
                <a:cxn ang="f129">
                  <a:pos x="f158" y="f157"/>
                </a:cxn>
                <a:cxn ang="f129">
                  <a:pos x="f159" y="f160"/>
                </a:cxn>
                <a:cxn ang="f129">
                  <a:pos x="f161" y="f162"/>
                </a:cxn>
                <a:cxn ang="f129">
                  <a:pos x="f159" y="f163"/>
                </a:cxn>
                <a:cxn ang="f129">
                  <a:pos x="f158" y="f164"/>
                </a:cxn>
                <a:cxn ang="f129">
                  <a:pos x="f159" y="f165"/>
                </a:cxn>
                <a:cxn ang="f129">
                  <a:pos x="f161" y="f166"/>
                </a:cxn>
                <a:cxn ang="f129">
                  <a:pos x="f159" y="f167"/>
                </a:cxn>
                <a:cxn ang="f129">
                  <a:pos x="f158" y="f168"/>
                </a:cxn>
                <a:cxn ang="f129">
                  <a:pos x="f159" y="f169"/>
                </a:cxn>
                <a:cxn ang="f129">
                  <a:pos x="f161" y="f170"/>
                </a:cxn>
                <a:cxn ang="f129">
                  <a:pos x="f171" y="f170"/>
                </a:cxn>
                <a:cxn ang="f129">
                  <a:pos x="f172" y="f173"/>
                </a:cxn>
                <a:cxn ang="f129">
                  <a:pos x="f156" y="f168"/>
                </a:cxn>
                <a:cxn ang="f129">
                  <a:pos x="f172" y="f174"/>
                </a:cxn>
                <a:cxn ang="f129">
                  <a:pos x="f171" y="f166"/>
                </a:cxn>
                <a:cxn ang="f129">
                  <a:pos x="f172" y="f175"/>
                </a:cxn>
                <a:cxn ang="f129">
                  <a:pos x="f156" y="f164"/>
                </a:cxn>
                <a:cxn ang="f129">
                  <a:pos x="f172" y="f176"/>
                </a:cxn>
                <a:cxn ang="f129">
                  <a:pos x="f171" y="f162"/>
                </a:cxn>
                <a:cxn ang="f129">
                  <a:pos x="f172" y="f177"/>
                </a:cxn>
                <a:cxn ang="f129">
                  <a:pos x="f156" y="f157"/>
                </a:cxn>
              </a:cxnLst>
              <a:rect l="f152" t="f155" r="f153" b="f154"/>
              <a:pathLst>
                <a:path w="112127"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43" y="f5"/>
                  </a:lnTo>
                  <a:cubicBezTo>
                    <a:pt x="f43" y="f44"/>
                    <a:pt x="f45" y="f46"/>
                    <a:pt x="f47" y="f48"/>
                  </a:cubicBezTo>
                  <a:cubicBezTo>
                    <a:pt x="f49" y="f50"/>
                    <a:pt x="f8" y="f51"/>
                    <a:pt x="f8" y="f37"/>
                  </a:cubicBezTo>
                  <a:cubicBezTo>
                    <a:pt x="f8" y="f52"/>
                    <a:pt x="f49" y="f53"/>
                    <a:pt x="f47" y="f54"/>
                  </a:cubicBezTo>
                  <a:cubicBezTo>
                    <a:pt x="f45" y="f55"/>
                    <a:pt x="f43" y="f56"/>
                    <a:pt x="f43" y="f31"/>
                  </a:cubicBezTo>
                  <a:cubicBezTo>
                    <a:pt x="f43" y="f57"/>
                    <a:pt x="f45" y="f58"/>
                    <a:pt x="f47" y="f59"/>
                  </a:cubicBezTo>
                  <a:cubicBezTo>
                    <a:pt x="f49" y="f60"/>
                    <a:pt x="f8" y="f61"/>
                    <a:pt x="f8" y="f25"/>
                  </a:cubicBezTo>
                  <a:cubicBezTo>
                    <a:pt x="f8" y="f62"/>
                    <a:pt x="f49" y="f63"/>
                    <a:pt x="f47" y="f64"/>
                  </a:cubicBezTo>
                  <a:cubicBezTo>
                    <a:pt x="f45" y="f65"/>
                    <a:pt x="f43" y="f66"/>
                    <a:pt x="f43" y="f19"/>
                  </a:cubicBezTo>
                  <a:cubicBezTo>
                    <a:pt x="f43" y="f67"/>
                    <a:pt x="f45" y="f68"/>
                    <a:pt x="f47" y="f69"/>
                  </a:cubicBezTo>
                  <a:cubicBezTo>
                    <a:pt x="f49" y="f70"/>
                    <a:pt x="f8" y="f71"/>
                    <a:pt x="f8" y="f9"/>
                  </a:cubicBezTo>
                  <a:close/>
                </a:path>
              </a:pathLst>
            </a:custGeom>
            <a:solidFill>
              <a:srgbClr val="7473B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37" name="Freeform 75">
              <a:extLst>
                <a:ext uri="{FF2B5EF4-FFF2-40B4-BE49-F238E27FC236}">
                  <a16:creationId xmlns:a16="http://schemas.microsoft.com/office/drawing/2014/main" id="{75153B61-5DD6-2D1D-336C-4480AC7DA8DD}"/>
                </a:ext>
              </a:extLst>
            </p:cNvPr>
            <p:cNvSpPr/>
            <p:nvPr/>
          </p:nvSpPr>
          <p:spPr>
            <a:xfrm>
              <a:off x="4006004" y="3023427"/>
              <a:ext cx="196074" cy="1331732"/>
            </a:xfrm>
            <a:custGeom>
              <a:avLst/>
              <a:gdLst>
                <a:gd name="f0" fmla="val 10800000"/>
                <a:gd name="f1" fmla="val 5400000"/>
                <a:gd name="f2" fmla="val 180"/>
                <a:gd name="f3" fmla="val w"/>
                <a:gd name="f4" fmla="val h"/>
                <a:gd name="f5" fmla="val 0"/>
                <a:gd name="f6" fmla="val 112128"/>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46646"/>
                <a:gd name="f44" fmla="val 101675"/>
                <a:gd name="f45" fmla="val 71397"/>
                <a:gd name="f46" fmla="val 93123"/>
                <a:gd name="f47" fmla="val 91389"/>
                <a:gd name="f48" fmla="val 85521"/>
                <a:gd name="f49" fmla="val 108524"/>
                <a:gd name="f50" fmla="val 121852"/>
                <a:gd name="f51" fmla="val 182778"/>
                <a:gd name="f52" fmla="val 196105"/>
                <a:gd name="f53" fmla="val 213240"/>
                <a:gd name="f54" fmla="val 233232"/>
                <a:gd name="f55" fmla="val 258935"/>
                <a:gd name="f56" fmla="val 350324"/>
                <a:gd name="f57" fmla="val 376027"/>
                <a:gd name="f58" fmla="val 396018"/>
                <a:gd name="f59" fmla="val 413153"/>
                <a:gd name="f60" fmla="val 426481"/>
                <a:gd name="f61" fmla="val 487407"/>
                <a:gd name="f62" fmla="val 500734"/>
                <a:gd name="f63" fmla="val 517870"/>
                <a:gd name="f64" fmla="val 537861"/>
                <a:gd name="f65" fmla="val 563564"/>
                <a:gd name="f66" fmla="val 654953"/>
                <a:gd name="f67" fmla="val 680656"/>
                <a:gd name="f68" fmla="val 700647"/>
                <a:gd name="f69" fmla="val 717783"/>
                <a:gd name="f70" fmla="val 731110"/>
                <a:gd name="f71" fmla="+- 0 0 -90"/>
                <a:gd name="f72" fmla="*/ f3 1 112128"/>
                <a:gd name="f73" fmla="*/ f4 1 761572"/>
                <a:gd name="f74" fmla="+- f7 0 f5"/>
                <a:gd name="f75" fmla="+- f6 0 f5"/>
                <a:gd name="f76" fmla="*/ f71 f0 1"/>
                <a:gd name="f77" fmla="*/ f75 1 112128"/>
                <a:gd name="f78" fmla="*/ f74 1 761572"/>
                <a:gd name="f79" fmla="*/ 79820 f75 1"/>
                <a:gd name="f80" fmla="*/ 761573 f74 1"/>
                <a:gd name="f81" fmla="*/ 0 f75 1"/>
                <a:gd name="f82" fmla="*/ 19005 f75 1"/>
                <a:gd name="f83" fmla="*/ 670184 f74 1"/>
                <a:gd name="f84" fmla="*/ 32308 f75 1"/>
                <a:gd name="f85" fmla="*/ 609258 f74 1"/>
                <a:gd name="f86" fmla="*/ 548333 f74 1"/>
                <a:gd name="f87" fmla="*/ 456944 f74 1"/>
                <a:gd name="f88" fmla="*/ 365555 f74 1"/>
                <a:gd name="f89" fmla="*/ 304629 f74 1"/>
                <a:gd name="f90" fmla="*/ 243703 f74 1"/>
                <a:gd name="f91" fmla="*/ 152315 f74 1"/>
                <a:gd name="f92" fmla="*/ 60926 f74 1"/>
                <a:gd name="f93" fmla="*/ 0 f74 1"/>
                <a:gd name="f94" fmla="*/ 112128 f75 1"/>
                <a:gd name="f95" fmla="*/ 93123 f75 1"/>
                <a:gd name="f96" fmla="*/ 91389 f74 1"/>
                <a:gd name="f97" fmla="*/ 213240 f74 1"/>
                <a:gd name="f98" fmla="*/ 396018 f74 1"/>
                <a:gd name="f99" fmla="*/ 517870 f74 1"/>
                <a:gd name="f100" fmla="*/ 700647 f74 1"/>
                <a:gd name="f101" fmla="*/ f76 1 f2"/>
                <a:gd name="f102" fmla="*/ f79 1 112128"/>
                <a:gd name="f103" fmla="*/ f80 1 761572"/>
                <a:gd name="f104" fmla="*/ f81 1 112128"/>
                <a:gd name="f105" fmla="*/ f82 1 112128"/>
                <a:gd name="f106" fmla="*/ f83 1 761572"/>
                <a:gd name="f107" fmla="*/ f84 1 112128"/>
                <a:gd name="f108" fmla="*/ f85 1 761572"/>
                <a:gd name="f109" fmla="*/ f86 1 761572"/>
                <a:gd name="f110" fmla="*/ f87 1 761572"/>
                <a:gd name="f111" fmla="*/ f88 1 761572"/>
                <a:gd name="f112" fmla="*/ f89 1 761572"/>
                <a:gd name="f113" fmla="*/ f90 1 761572"/>
                <a:gd name="f114" fmla="*/ f91 1 761572"/>
                <a:gd name="f115" fmla="*/ f92 1 761572"/>
                <a:gd name="f116" fmla="*/ f93 1 761572"/>
                <a:gd name="f117" fmla="*/ f94 1 112128"/>
                <a:gd name="f118" fmla="*/ f95 1 112128"/>
                <a:gd name="f119" fmla="*/ f96 1 761572"/>
                <a:gd name="f120" fmla="*/ f97 1 761572"/>
                <a:gd name="f121" fmla="*/ f98 1 761572"/>
                <a:gd name="f122" fmla="*/ f99 1 761572"/>
                <a:gd name="f123" fmla="*/ f100 1 761572"/>
                <a:gd name="f124" fmla="*/ f5 1 f77"/>
                <a:gd name="f125" fmla="*/ f6 1 f77"/>
                <a:gd name="f126" fmla="*/ f5 1 f78"/>
                <a:gd name="f127" fmla="*/ f7 1 f78"/>
                <a:gd name="f128" fmla="+- f101 0 f1"/>
                <a:gd name="f129" fmla="*/ f102 1 f77"/>
                <a:gd name="f130" fmla="*/ f103 1 f78"/>
                <a:gd name="f131" fmla="*/ f104 1 f77"/>
                <a:gd name="f132" fmla="*/ f105 1 f77"/>
                <a:gd name="f133" fmla="*/ f106 1 f78"/>
                <a:gd name="f134" fmla="*/ f107 1 f77"/>
                <a:gd name="f135" fmla="*/ f108 1 f78"/>
                <a:gd name="f136" fmla="*/ f109 1 f78"/>
                <a:gd name="f137" fmla="*/ f110 1 f78"/>
                <a:gd name="f138" fmla="*/ f111 1 f78"/>
                <a:gd name="f139" fmla="*/ f112 1 f78"/>
                <a:gd name="f140" fmla="*/ f113 1 f78"/>
                <a:gd name="f141" fmla="*/ f114 1 f78"/>
                <a:gd name="f142" fmla="*/ f115 1 f78"/>
                <a:gd name="f143" fmla="*/ f116 1 f78"/>
                <a:gd name="f144" fmla="*/ f117 1 f77"/>
                <a:gd name="f145" fmla="*/ f118 1 f77"/>
                <a:gd name="f146" fmla="*/ f119 1 f78"/>
                <a:gd name="f147" fmla="*/ f120 1 f78"/>
                <a:gd name="f148" fmla="*/ f121 1 f78"/>
                <a:gd name="f149" fmla="*/ f122 1 f78"/>
                <a:gd name="f150" fmla="*/ f123 1 f78"/>
                <a:gd name="f151" fmla="*/ f124 f72 1"/>
                <a:gd name="f152" fmla="*/ f125 f72 1"/>
                <a:gd name="f153" fmla="*/ f127 f73 1"/>
                <a:gd name="f154" fmla="*/ f126 f73 1"/>
                <a:gd name="f155" fmla="*/ f129 f72 1"/>
                <a:gd name="f156" fmla="*/ f130 f73 1"/>
                <a:gd name="f157" fmla="*/ f131 f72 1"/>
                <a:gd name="f158" fmla="*/ f132 f72 1"/>
                <a:gd name="f159" fmla="*/ f133 f73 1"/>
                <a:gd name="f160" fmla="*/ f134 f72 1"/>
                <a:gd name="f161" fmla="*/ f135 f73 1"/>
                <a:gd name="f162" fmla="*/ f136 f73 1"/>
                <a:gd name="f163" fmla="*/ f137 f73 1"/>
                <a:gd name="f164" fmla="*/ f138 f73 1"/>
                <a:gd name="f165" fmla="*/ f139 f73 1"/>
                <a:gd name="f166" fmla="*/ f140 f73 1"/>
                <a:gd name="f167" fmla="*/ f141 f73 1"/>
                <a:gd name="f168" fmla="*/ f142 f73 1"/>
                <a:gd name="f169" fmla="*/ f143 f73 1"/>
                <a:gd name="f170" fmla="*/ f144 f72 1"/>
                <a:gd name="f171" fmla="*/ f145 f72 1"/>
                <a:gd name="f172" fmla="*/ f146 f73 1"/>
                <a:gd name="f173" fmla="*/ f147 f73 1"/>
                <a:gd name="f174" fmla="*/ f148 f73 1"/>
                <a:gd name="f175" fmla="*/ f149 f73 1"/>
                <a:gd name="f176" fmla="*/ f150 f73 1"/>
              </a:gdLst>
              <a:ahLst/>
              <a:cxnLst>
                <a:cxn ang="3cd4">
                  <a:pos x="hc" y="t"/>
                </a:cxn>
                <a:cxn ang="0">
                  <a:pos x="r" y="vc"/>
                </a:cxn>
                <a:cxn ang="cd4">
                  <a:pos x="hc" y="b"/>
                </a:cxn>
                <a:cxn ang="cd2">
                  <a:pos x="l" y="vc"/>
                </a:cxn>
                <a:cxn ang="f128">
                  <a:pos x="f155" y="f156"/>
                </a:cxn>
                <a:cxn ang="f128">
                  <a:pos x="f157" y="f156"/>
                </a:cxn>
                <a:cxn ang="f128">
                  <a:pos x="f158" y="f159"/>
                </a:cxn>
                <a:cxn ang="f128">
                  <a:pos x="f160" y="f161"/>
                </a:cxn>
                <a:cxn ang="f128">
                  <a:pos x="f158" y="f162"/>
                </a:cxn>
                <a:cxn ang="f128">
                  <a:pos x="f157" y="f163"/>
                </a:cxn>
                <a:cxn ang="f128">
                  <a:pos x="f158" y="f164"/>
                </a:cxn>
                <a:cxn ang="f128">
                  <a:pos x="f160" y="f165"/>
                </a:cxn>
                <a:cxn ang="f128">
                  <a:pos x="f158" y="f166"/>
                </a:cxn>
                <a:cxn ang="f128">
                  <a:pos x="f157" y="f167"/>
                </a:cxn>
                <a:cxn ang="f128">
                  <a:pos x="f158" y="f168"/>
                </a:cxn>
                <a:cxn ang="f128">
                  <a:pos x="f160" y="f169"/>
                </a:cxn>
                <a:cxn ang="f128">
                  <a:pos x="f170" y="f169"/>
                </a:cxn>
                <a:cxn ang="f128">
                  <a:pos x="f171" y="f172"/>
                </a:cxn>
                <a:cxn ang="f128">
                  <a:pos x="f155" y="f167"/>
                </a:cxn>
                <a:cxn ang="f128">
                  <a:pos x="f171" y="f173"/>
                </a:cxn>
                <a:cxn ang="f128">
                  <a:pos x="f170" y="f165"/>
                </a:cxn>
                <a:cxn ang="f128">
                  <a:pos x="f171" y="f174"/>
                </a:cxn>
                <a:cxn ang="f128">
                  <a:pos x="f155" y="f163"/>
                </a:cxn>
                <a:cxn ang="f128">
                  <a:pos x="f171" y="f175"/>
                </a:cxn>
                <a:cxn ang="f128">
                  <a:pos x="f170" y="f161"/>
                </a:cxn>
                <a:cxn ang="f128">
                  <a:pos x="f171" y="f176"/>
                </a:cxn>
                <a:cxn ang="f128">
                  <a:pos x="f155" y="f156"/>
                </a:cxn>
              </a:cxnLst>
              <a:rect l="f151" t="f154" r="f152" b="f153"/>
              <a:pathLst>
                <a:path w="112128"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6" y="f5"/>
                  </a:lnTo>
                  <a:cubicBezTo>
                    <a:pt x="f6" y="f43"/>
                    <a:pt x="f44" y="f45"/>
                    <a:pt x="f46" y="f47"/>
                  </a:cubicBezTo>
                  <a:cubicBezTo>
                    <a:pt x="f48" y="f49"/>
                    <a:pt x="f8" y="f50"/>
                    <a:pt x="f8" y="f37"/>
                  </a:cubicBezTo>
                  <a:cubicBezTo>
                    <a:pt x="f8" y="f51"/>
                    <a:pt x="f48" y="f52"/>
                    <a:pt x="f46" y="f53"/>
                  </a:cubicBezTo>
                  <a:cubicBezTo>
                    <a:pt x="f44" y="f54"/>
                    <a:pt x="f6" y="f55"/>
                    <a:pt x="f6" y="f31"/>
                  </a:cubicBezTo>
                  <a:cubicBezTo>
                    <a:pt x="f6" y="f56"/>
                    <a:pt x="f44" y="f57"/>
                    <a:pt x="f46" y="f58"/>
                  </a:cubicBezTo>
                  <a:cubicBezTo>
                    <a:pt x="f48" y="f59"/>
                    <a:pt x="f8" y="f60"/>
                    <a:pt x="f8" y="f25"/>
                  </a:cubicBezTo>
                  <a:cubicBezTo>
                    <a:pt x="f8" y="f61"/>
                    <a:pt x="f48" y="f62"/>
                    <a:pt x="f46" y="f63"/>
                  </a:cubicBezTo>
                  <a:cubicBezTo>
                    <a:pt x="f44" y="f64"/>
                    <a:pt x="f6" y="f65"/>
                    <a:pt x="f6" y="f19"/>
                  </a:cubicBezTo>
                  <a:cubicBezTo>
                    <a:pt x="f6" y="f66"/>
                    <a:pt x="f44" y="f67"/>
                    <a:pt x="f46" y="f68"/>
                  </a:cubicBezTo>
                  <a:cubicBezTo>
                    <a:pt x="f48" y="f69"/>
                    <a:pt x="f8" y="f70"/>
                    <a:pt x="f8" y="f9"/>
                  </a:cubicBezTo>
                  <a:close/>
                </a:path>
              </a:pathLst>
            </a:custGeom>
            <a:solidFill>
              <a:srgbClr val="7473B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38" name="Freeform 76">
              <a:extLst>
                <a:ext uri="{FF2B5EF4-FFF2-40B4-BE49-F238E27FC236}">
                  <a16:creationId xmlns:a16="http://schemas.microsoft.com/office/drawing/2014/main" id="{93F0D239-518F-EE42-4EF1-EE0EAAFD84E1}"/>
                </a:ext>
              </a:extLst>
            </p:cNvPr>
            <p:cNvSpPr/>
            <p:nvPr/>
          </p:nvSpPr>
          <p:spPr>
            <a:xfrm>
              <a:off x="4668999" y="3018434"/>
              <a:ext cx="438674" cy="439469"/>
            </a:xfrm>
            <a:custGeom>
              <a:avLst/>
              <a:gdLst>
                <a:gd name="f0" fmla="val 10800000"/>
                <a:gd name="f1" fmla="val 5400000"/>
                <a:gd name="f2" fmla="val 180"/>
                <a:gd name="f3" fmla="val w"/>
                <a:gd name="f4" fmla="val h"/>
                <a:gd name="f5" fmla="val 0"/>
                <a:gd name="f6" fmla="val 250862"/>
                <a:gd name="f7" fmla="val 251319"/>
                <a:gd name="f8" fmla="val 250863"/>
                <a:gd name="f9" fmla="val 125660"/>
                <a:gd name="f10" fmla="val 195059"/>
                <a:gd name="f11" fmla="val 194705"/>
                <a:gd name="f12" fmla="val 125431"/>
                <a:gd name="f13" fmla="val 56158"/>
                <a:gd name="f14" fmla="val 56260"/>
                <a:gd name="f15" fmla="+- 0 0 -90"/>
                <a:gd name="f16" fmla="*/ f3 1 250862"/>
                <a:gd name="f17" fmla="*/ f4 1 251319"/>
                <a:gd name="f18" fmla="+- f7 0 f5"/>
                <a:gd name="f19" fmla="+- f6 0 f5"/>
                <a:gd name="f20" fmla="*/ f15 f0 1"/>
                <a:gd name="f21" fmla="*/ f19 1 250862"/>
                <a:gd name="f22" fmla="*/ f18 1 251319"/>
                <a:gd name="f23" fmla="*/ 250863 f19 1"/>
                <a:gd name="f24" fmla="*/ 125660 f18 1"/>
                <a:gd name="f25" fmla="*/ 125431 f19 1"/>
                <a:gd name="f26" fmla="*/ 251319 f18 1"/>
                <a:gd name="f27" fmla="*/ 0 f19 1"/>
                <a:gd name="f28" fmla="*/ 0 f18 1"/>
                <a:gd name="f29" fmla="*/ f20 1 f2"/>
                <a:gd name="f30" fmla="*/ f23 1 250862"/>
                <a:gd name="f31" fmla="*/ f24 1 251319"/>
                <a:gd name="f32" fmla="*/ f25 1 250862"/>
                <a:gd name="f33" fmla="*/ f26 1 251319"/>
                <a:gd name="f34" fmla="*/ f27 1 250862"/>
                <a:gd name="f35" fmla="*/ f28 1 251319"/>
                <a:gd name="f36" fmla="*/ f5 1 f21"/>
                <a:gd name="f37" fmla="*/ f6 1 f21"/>
                <a:gd name="f38" fmla="*/ f5 1 f22"/>
                <a:gd name="f39" fmla="*/ f7 1 f22"/>
                <a:gd name="f40" fmla="+- f29 0 f1"/>
                <a:gd name="f41" fmla="*/ f30 1 f21"/>
                <a:gd name="f42" fmla="*/ f31 1 f22"/>
                <a:gd name="f43" fmla="*/ f32 1 f21"/>
                <a:gd name="f44" fmla="*/ f33 1 f22"/>
                <a:gd name="f45" fmla="*/ f34 1 f21"/>
                <a:gd name="f46" fmla="*/ f35 1 f22"/>
                <a:gd name="f47" fmla="*/ f36 f16 1"/>
                <a:gd name="f48" fmla="*/ f37 f16 1"/>
                <a:gd name="f49" fmla="*/ f39 f17 1"/>
                <a:gd name="f50" fmla="*/ f38 f17 1"/>
                <a:gd name="f51" fmla="*/ f41 f16 1"/>
                <a:gd name="f52" fmla="*/ f42 f17 1"/>
                <a:gd name="f53" fmla="*/ f43 f16 1"/>
                <a:gd name="f54" fmla="*/ f44 f17 1"/>
                <a:gd name="f55" fmla="*/ f45 f16 1"/>
                <a:gd name="f56" fmla="*/ f46 f17 1"/>
              </a:gdLst>
              <a:ahLst/>
              <a:cxnLst>
                <a:cxn ang="3cd4">
                  <a:pos x="hc" y="t"/>
                </a:cxn>
                <a:cxn ang="0">
                  <a:pos x="r" y="vc"/>
                </a:cxn>
                <a:cxn ang="cd4">
                  <a:pos x="hc" y="b"/>
                </a:cxn>
                <a:cxn ang="cd2">
                  <a:pos x="l" y="vc"/>
                </a:cxn>
                <a:cxn ang="f40">
                  <a:pos x="f51" y="f52"/>
                </a:cxn>
                <a:cxn ang="f40">
                  <a:pos x="f53" y="f54"/>
                </a:cxn>
                <a:cxn ang="f40">
                  <a:pos x="f55" y="f52"/>
                </a:cxn>
                <a:cxn ang="f40">
                  <a:pos x="f53" y="f56"/>
                </a:cxn>
                <a:cxn ang="f40">
                  <a:pos x="f51" y="f52"/>
                </a:cxn>
              </a:cxnLst>
              <a:rect l="f47" t="f50" r="f48" b="f49"/>
              <a:pathLst>
                <a:path w="250862" h="251319">
                  <a:moveTo>
                    <a:pt x="f8" y="f9"/>
                  </a:moveTo>
                  <a:cubicBezTo>
                    <a:pt x="f8" y="f10"/>
                    <a:pt x="f11" y="f7"/>
                    <a:pt x="f12" y="f7"/>
                  </a:cubicBezTo>
                  <a:cubicBezTo>
                    <a:pt x="f13" y="f7"/>
                    <a:pt x="f5" y="f10"/>
                    <a:pt x="f5" y="f9"/>
                  </a:cubicBezTo>
                  <a:cubicBezTo>
                    <a:pt x="f5" y="f14"/>
                    <a:pt x="f13" y="f5"/>
                    <a:pt x="f12" y="f5"/>
                  </a:cubicBezTo>
                  <a:cubicBezTo>
                    <a:pt x="f11" y="f5"/>
                    <a:pt x="f8" y="f14"/>
                    <a:pt x="f8" y="f9"/>
                  </a:cubicBezTo>
                  <a:close/>
                </a:path>
              </a:pathLst>
            </a:custGeom>
            <a:solidFill>
              <a:srgbClr val="ECC0DA"/>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grpSp>
        <p:nvGrpSpPr>
          <p:cNvPr id="39" name="Group 38">
            <a:extLst>
              <a:ext uri="{FF2B5EF4-FFF2-40B4-BE49-F238E27FC236}">
                <a16:creationId xmlns:a16="http://schemas.microsoft.com/office/drawing/2014/main" id="{23331C38-7CEE-CF15-1C6C-89629CF7B47E}"/>
              </a:ext>
            </a:extLst>
          </p:cNvPr>
          <p:cNvGrpSpPr/>
          <p:nvPr/>
        </p:nvGrpSpPr>
        <p:grpSpPr>
          <a:xfrm>
            <a:off x="10502367" y="4797747"/>
            <a:ext cx="562503" cy="527874"/>
            <a:chOff x="3094393" y="4759137"/>
            <a:chExt cx="1074283" cy="1074283"/>
          </a:xfrm>
        </p:grpSpPr>
        <p:sp>
          <p:nvSpPr>
            <p:cNvPr id="40" name="Freeform 236">
              <a:extLst>
                <a:ext uri="{FF2B5EF4-FFF2-40B4-BE49-F238E27FC236}">
                  <a16:creationId xmlns:a16="http://schemas.microsoft.com/office/drawing/2014/main" id="{A6FFA1B5-B584-8B94-1168-3B1C7A25B04B}"/>
                </a:ext>
              </a:extLst>
            </p:cNvPr>
            <p:cNvSpPr/>
            <p:nvPr/>
          </p:nvSpPr>
          <p:spPr>
            <a:xfrm>
              <a:off x="3094393" y="4759137"/>
              <a:ext cx="1074283" cy="107428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26F46"/>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nvGrpSpPr>
            <p:cNvPr id="41" name="Group 40">
              <a:extLst>
                <a:ext uri="{FF2B5EF4-FFF2-40B4-BE49-F238E27FC236}">
                  <a16:creationId xmlns:a16="http://schemas.microsoft.com/office/drawing/2014/main" id="{A0150D2A-8850-C45F-B548-68E445C2FEC3}"/>
                </a:ext>
              </a:extLst>
            </p:cNvPr>
            <p:cNvGrpSpPr/>
            <p:nvPr/>
          </p:nvGrpSpPr>
          <p:grpSpPr>
            <a:xfrm>
              <a:off x="3303016" y="4946695"/>
              <a:ext cx="685139" cy="655838"/>
              <a:chOff x="3303016" y="4946695"/>
              <a:chExt cx="685139" cy="655838"/>
            </a:xfrm>
          </p:grpSpPr>
          <p:sp>
            <p:nvSpPr>
              <p:cNvPr id="42" name="Freeform 238">
                <a:extLst>
                  <a:ext uri="{FF2B5EF4-FFF2-40B4-BE49-F238E27FC236}">
                    <a16:creationId xmlns:a16="http://schemas.microsoft.com/office/drawing/2014/main" id="{457561BF-8FBF-8DDA-D782-86B68AEAFB56}"/>
                  </a:ext>
                </a:extLst>
              </p:cNvPr>
              <p:cNvSpPr/>
              <p:nvPr/>
            </p:nvSpPr>
            <p:spPr>
              <a:xfrm>
                <a:off x="3540110" y="5149321"/>
                <a:ext cx="448045" cy="453212"/>
              </a:xfrm>
              <a:custGeom>
                <a:avLst/>
                <a:gdLst>
                  <a:gd name="connsiteX0" fmla="*/ 0 w 448045"/>
                  <a:gd name="connsiteY0" fmla="*/ 452676 h 453212"/>
                  <a:gd name="connsiteX1" fmla="*/ 0 w 448045"/>
                  <a:gd name="connsiteY1" fmla="*/ 10629 h 453212"/>
                  <a:gd name="connsiteX2" fmla="*/ 146311 w 448045"/>
                  <a:gd name="connsiteY2" fmla="*/ 10629 h 453212"/>
                  <a:gd name="connsiteX3" fmla="*/ 146311 w 448045"/>
                  <a:gd name="connsiteY3" fmla="*/ 72248 h 453212"/>
                  <a:gd name="connsiteX4" fmla="*/ 146847 w 448045"/>
                  <a:gd name="connsiteY4" fmla="*/ 72248 h 453212"/>
                  <a:gd name="connsiteX5" fmla="*/ 148455 w 448045"/>
                  <a:gd name="connsiteY5" fmla="*/ 70104 h 453212"/>
                  <a:gd name="connsiteX6" fmla="*/ 191330 w 448045"/>
                  <a:gd name="connsiteY6" fmla="*/ 24560 h 453212"/>
                  <a:gd name="connsiteX7" fmla="*/ 255107 w 448045"/>
                  <a:gd name="connsiteY7" fmla="*/ 1520 h 453212"/>
                  <a:gd name="connsiteX8" fmla="*/ 337642 w 448045"/>
                  <a:gd name="connsiteY8" fmla="*/ 9021 h 453212"/>
                  <a:gd name="connsiteX9" fmla="*/ 428751 w 448045"/>
                  <a:gd name="connsiteY9" fmla="*/ 93680 h 453212"/>
                  <a:gd name="connsiteX10" fmla="*/ 446437 w 448045"/>
                  <a:gd name="connsiteY10" fmla="*/ 163872 h 453212"/>
                  <a:gd name="connsiteX11" fmla="*/ 448045 w 448045"/>
                  <a:gd name="connsiteY11" fmla="*/ 204594 h 453212"/>
                  <a:gd name="connsiteX12" fmla="*/ 448045 w 448045"/>
                  <a:gd name="connsiteY12" fmla="*/ 449461 h 453212"/>
                  <a:gd name="connsiteX13" fmla="*/ 448045 w 448045"/>
                  <a:gd name="connsiteY13" fmla="*/ 453212 h 453212"/>
                  <a:gd name="connsiteX14" fmla="*/ 301198 w 448045"/>
                  <a:gd name="connsiteY14" fmla="*/ 453212 h 453212"/>
                  <a:gd name="connsiteX15" fmla="*/ 301198 w 448045"/>
                  <a:gd name="connsiteY15" fmla="*/ 449461 h 453212"/>
                  <a:gd name="connsiteX16" fmla="*/ 301198 w 448045"/>
                  <a:gd name="connsiteY16" fmla="*/ 214239 h 453212"/>
                  <a:gd name="connsiteX17" fmla="*/ 291551 w 448045"/>
                  <a:gd name="connsiteY17" fmla="*/ 159050 h 453212"/>
                  <a:gd name="connsiteX18" fmla="*/ 232598 w 448045"/>
                  <a:gd name="connsiteY18" fmla="*/ 117256 h 453212"/>
                  <a:gd name="connsiteX19" fmla="*/ 152743 w 448045"/>
                  <a:gd name="connsiteY19" fmla="*/ 167087 h 453212"/>
                  <a:gd name="connsiteX20" fmla="*/ 146311 w 448045"/>
                  <a:gd name="connsiteY20" fmla="*/ 204058 h 453212"/>
                  <a:gd name="connsiteX21" fmla="*/ 146311 w 448045"/>
                  <a:gd name="connsiteY21" fmla="*/ 449461 h 453212"/>
                  <a:gd name="connsiteX22" fmla="*/ 146311 w 448045"/>
                  <a:gd name="connsiteY22" fmla="*/ 453212 h 453212"/>
                  <a:gd name="connsiteX23" fmla="*/ 0 w 448045"/>
                  <a:gd name="connsiteY23" fmla="*/ 452676 h 453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8045" h="453212">
                    <a:moveTo>
                      <a:pt x="0" y="452676"/>
                    </a:moveTo>
                    <a:cubicBezTo>
                      <a:pt x="0" y="305327"/>
                      <a:pt x="0" y="157978"/>
                      <a:pt x="0" y="10629"/>
                    </a:cubicBezTo>
                    <a:cubicBezTo>
                      <a:pt x="48770" y="10629"/>
                      <a:pt x="97541" y="10629"/>
                      <a:pt x="146311" y="10629"/>
                    </a:cubicBezTo>
                    <a:cubicBezTo>
                      <a:pt x="146311" y="30990"/>
                      <a:pt x="146311" y="51351"/>
                      <a:pt x="146311" y="72248"/>
                    </a:cubicBezTo>
                    <a:cubicBezTo>
                      <a:pt x="146311" y="72248"/>
                      <a:pt x="146847" y="72248"/>
                      <a:pt x="146847" y="72248"/>
                    </a:cubicBezTo>
                    <a:cubicBezTo>
                      <a:pt x="147383" y="71712"/>
                      <a:pt x="147919" y="70640"/>
                      <a:pt x="148455" y="70104"/>
                    </a:cubicBezTo>
                    <a:cubicBezTo>
                      <a:pt x="160246" y="52422"/>
                      <a:pt x="174180" y="36884"/>
                      <a:pt x="191330" y="24560"/>
                    </a:cubicBezTo>
                    <a:cubicBezTo>
                      <a:pt x="210624" y="11165"/>
                      <a:pt x="232062" y="4199"/>
                      <a:pt x="255107" y="1520"/>
                    </a:cubicBezTo>
                    <a:cubicBezTo>
                      <a:pt x="282976" y="-1695"/>
                      <a:pt x="310845" y="-87"/>
                      <a:pt x="337642" y="9021"/>
                    </a:cubicBezTo>
                    <a:cubicBezTo>
                      <a:pt x="380517" y="23488"/>
                      <a:pt x="410529" y="52422"/>
                      <a:pt x="428751" y="93680"/>
                    </a:cubicBezTo>
                    <a:cubicBezTo>
                      <a:pt x="438398" y="116184"/>
                      <a:pt x="444294" y="139760"/>
                      <a:pt x="446437" y="163872"/>
                    </a:cubicBezTo>
                    <a:cubicBezTo>
                      <a:pt x="447509" y="177267"/>
                      <a:pt x="448045" y="191198"/>
                      <a:pt x="448045" y="204594"/>
                    </a:cubicBezTo>
                    <a:cubicBezTo>
                      <a:pt x="448045" y="286038"/>
                      <a:pt x="448045" y="368017"/>
                      <a:pt x="448045" y="449461"/>
                    </a:cubicBezTo>
                    <a:cubicBezTo>
                      <a:pt x="448045" y="450533"/>
                      <a:pt x="448045" y="451605"/>
                      <a:pt x="448045" y="453212"/>
                    </a:cubicBezTo>
                    <a:cubicBezTo>
                      <a:pt x="398739" y="453212"/>
                      <a:pt x="349968" y="453212"/>
                      <a:pt x="301198" y="453212"/>
                    </a:cubicBezTo>
                    <a:cubicBezTo>
                      <a:pt x="301198" y="452141"/>
                      <a:pt x="301198" y="451069"/>
                      <a:pt x="301198" y="449461"/>
                    </a:cubicBezTo>
                    <a:cubicBezTo>
                      <a:pt x="301198" y="371232"/>
                      <a:pt x="301198" y="292468"/>
                      <a:pt x="301198" y="214239"/>
                    </a:cubicBezTo>
                    <a:cubicBezTo>
                      <a:pt x="301198" y="195485"/>
                      <a:pt x="299054" y="176732"/>
                      <a:pt x="291551" y="159050"/>
                    </a:cubicBezTo>
                    <a:cubicBezTo>
                      <a:pt x="280832" y="132795"/>
                      <a:pt x="261002" y="118863"/>
                      <a:pt x="232598" y="117256"/>
                    </a:cubicBezTo>
                    <a:cubicBezTo>
                      <a:pt x="196690" y="115113"/>
                      <a:pt x="167749" y="133330"/>
                      <a:pt x="152743" y="167087"/>
                    </a:cubicBezTo>
                    <a:cubicBezTo>
                      <a:pt x="147383" y="178875"/>
                      <a:pt x="146311" y="191198"/>
                      <a:pt x="146311" y="204058"/>
                    </a:cubicBezTo>
                    <a:cubicBezTo>
                      <a:pt x="146311" y="286038"/>
                      <a:pt x="146311" y="368017"/>
                      <a:pt x="146311" y="449461"/>
                    </a:cubicBezTo>
                    <a:cubicBezTo>
                      <a:pt x="146311" y="450533"/>
                      <a:pt x="146311" y="451605"/>
                      <a:pt x="146311" y="453212"/>
                    </a:cubicBezTo>
                    <a:cubicBezTo>
                      <a:pt x="98077" y="452676"/>
                      <a:pt x="48770" y="452676"/>
                      <a:pt x="0" y="452676"/>
                    </a:cubicBezTo>
                    <a:close/>
                  </a:path>
                </a:pathLst>
              </a:custGeom>
              <a:solidFill>
                <a:schemeClr val="bg1"/>
              </a:solidFill>
              <a:ln w="5347" cap="flat">
                <a:noFill/>
                <a:prstDash val="solid"/>
                <a:miter/>
              </a:ln>
            </p:spPr>
            <p:txBody>
              <a:bodyPr rtlCol="0" anchor="ctr"/>
              <a:lstStyle/>
              <a:p>
                <a:endParaRPr lang="en-US"/>
              </a:p>
            </p:txBody>
          </p:sp>
          <p:sp>
            <p:nvSpPr>
              <p:cNvPr id="43" name="Freeform 239">
                <a:extLst>
                  <a:ext uri="{FF2B5EF4-FFF2-40B4-BE49-F238E27FC236}">
                    <a16:creationId xmlns:a16="http://schemas.microsoft.com/office/drawing/2014/main" id="{AC2A08D8-2AE0-E094-003E-C0773179C724}"/>
                  </a:ext>
                </a:extLst>
              </p:cNvPr>
              <p:cNvSpPr/>
              <p:nvPr/>
            </p:nvSpPr>
            <p:spPr>
              <a:xfrm>
                <a:off x="3311799" y="5159950"/>
                <a:ext cx="146847" cy="442047"/>
              </a:xfrm>
              <a:custGeom>
                <a:avLst/>
                <a:gdLst>
                  <a:gd name="connsiteX0" fmla="*/ 146847 w 146847"/>
                  <a:gd name="connsiteY0" fmla="*/ 0 h 442047"/>
                  <a:gd name="connsiteX1" fmla="*/ 146847 w 146847"/>
                  <a:gd name="connsiteY1" fmla="*/ 442048 h 442047"/>
                  <a:gd name="connsiteX2" fmla="*/ 0 w 146847"/>
                  <a:gd name="connsiteY2" fmla="*/ 442048 h 442047"/>
                  <a:gd name="connsiteX3" fmla="*/ 0 w 146847"/>
                  <a:gd name="connsiteY3" fmla="*/ 0 h 442047"/>
                  <a:gd name="connsiteX4" fmla="*/ 146847 w 146847"/>
                  <a:gd name="connsiteY4" fmla="*/ 0 h 442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847" h="442047">
                    <a:moveTo>
                      <a:pt x="146847" y="0"/>
                    </a:moveTo>
                    <a:cubicBezTo>
                      <a:pt x="146847" y="147349"/>
                      <a:pt x="146847" y="294698"/>
                      <a:pt x="146847" y="442048"/>
                    </a:cubicBezTo>
                    <a:cubicBezTo>
                      <a:pt x="98077" y="442048"/>
                      <a:pt x="48771" y="442048"/>
                      <a:pt x="0" y="442048"/>
                    </a:cubicBezTo>
                    <a:cubicBezTo>
                      <a:pt x="0" y="294698"/>
                      <a:pt x="0" y="147349"/>
                      <a:pt x="0" y="0"/>
                    </a:cubicBezTo>
                    <a:cubicBezTo>
                      <a:pt x="48771" y="0"/>
                      <a:pt x="97541" y="0"/>
                      <a:pt x="146847" y="0"/>
                    </a:cubicBezTo>
                    <a:close/>
                  </a:path>
                </a:pathLst>
              </a:custGeom>
              <a:solidFill>
                <a:schemeClr val="bg1"/>
              </a:solidFill>
              <a:ln w="5347" cap="flat">
                <a:noFill/>
                <a:prstDash val="solid"/>
                <a:miter/>
              </a:ln>
            </p:spPr>
            <p:txBody>
              <a:bodyPr rtlCol="0" anchor="ctr"/>
              <a:lstStyle/>
              <a:p>
                <a:endParaRPr lang="en-US"/>
              </a:p>
            </p:txBody>
          </p:sp>
          <p:sp>
            <p:nvSpPr>
              <p:cNvPr id="44" name="Freeform 240">
                <a:extLst>
                  <a:ext uri="{FF2B5EF4-FFF2-40B4-BE49-F238E27FC236}">
                    <a16:creationId xmlns:a16="http://schemas.microsoft.com/office/drawing/2014/main" id="{D9395818-09A1-5142-B6BF-83F2485DBD02}"/>
                  </a:ext>
                </a:extLst>
              </p:cNvPr>
              <p:cNvSpPr/>
              <p:nvPr/>
            </p:nvSpPr>
            <p:spPr>
              <a:xfrm>
                <a:off x="3303016" y="4946695"/>
                <a:ext cx="165330" cy="153521"/>
              </a:xfrm>
              <a:custGeom>
                <a:avLst/>
                <a:gdLst>
                  <a:gd name="connsiteX0" fmla="*/ 83279 w 165330"/>
                  <a:gd name="connsiteY0" fmla="*/ 0 h 153521"/>
                  <a:gd name="connsiteX1" fmla="*/ 122938 w 165330"/>
                  <a:gd name="connsiteY1" fmla="*/ 8573 h 153521"/>
                  <a:gd name="connsiteX2" fmla="*/ 164741 w 165330"/>
                  <a:gd name="connsiteY2" fmla="*/ 68584 h 153521"/>
                  <a:gd name="connsiteX3" fmla="*/ 144912 w 165330"/>
                  <a:gd name="connsiteY3" fmla="*/ 129132 h 153521"/>
                  <a:gd name="connsiteX4" fmla="*/ 101500 w 165330"/>
                  <a:gd name="connsiteY4" fmla="*/ 151636 h 153521"/>
                  <a:gd name="connsiteX5" fmla="*/ 42011 w 165330"/>
                  <a:gd name="connsiteY5" fmla="*/ 144670 h 153521"/>
                  <a:gd name="connsiteX6" fmla="*/ 208 w 165330"/>
                  <a:gd name="connsiteY6" fmla="*/ 71264 h 153521"/>
                  <a:gd name="connsiteX7" fmla="*/ 65057 w 165330"/>
                  <a:gd name="connsiteY7" fmla="*/ 1608 h 153521"/>
                  <a:gd name="connsiteX8" fmla="*/ 83279 w 165330"/>
                  <a:gd name="connsiteY8" fmla="*/ 0 h 15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330" h="153521">
                    <a:moveTo>
                      <a:pt x="83279" y="0"/>
                    </a:moveTo>
                    <a:cubicBezTo>
                      <a:pt x="97213" y="536"/>
                      <a:pt x="110611" y="2679"/>
                      <a:pt x="122938" y="8573"/>
                    </a:cubicBezTo>
                    <a:cubicBezTo>
                      <a:pt x="148127" y="20897"/>
                      <a:pt x="161526" y="41258"/>
                      <a:pt x="164741" y="68584"/>
                    </a:cubicBezTo>
                    <a:cubicBezTo>
                      <a:pt x="167421" y="91624"/>
                      <a:pt x="160990" y="112521"/>
                      <a:pt x="144912" y="129132"/>
                    </a:cubicBezTo>
                    <a:cubicBezTo>
                      <a:pt x="133121" y="141455"/>
                      <a:pt x="118115" y="148421"/>
                      <a:pt x="101500" y="151636"/>
                    </a:cubicBezTo>
                    <a:cubicBezTo>
                      <a:pt x="81135" y="155386"/>
                      <a:pt x="61305" y="153779"/>
                      <a:pt x="42011" y="144670"/>
                    </a:cubicBezTo>
                    <a:cubicBezTo>
                      <a:pt x="12534" y="130739"/>
                      <a:pt x="-1936" y="101805"/>
                      <a:pt x="208" y="71264"/>
                    </a:cubicBezTo>
                    <a:cubicBezTo>
                      <a:pt x="2352" y="35900"/>
                      <a:pt x="27005" y="8037"/>
                      <a:pt x="65057" y="1608"/>
                    </a:cubicBezTo>
                    <a:cubicBezTo>
                      <a:pt x="70952" y="536"/>
                      <a:pt x="76847" y="536"/>
                      <a:pt x="83279" y="0"/>
                    </a:cubicBezTo>
                    <a:close/>
                  </a:path>
                </a:pathLst>
              </a:custGeom>
              <a:solidFill>
                <a:schemeClr val="bg1"/>
              </a:solidFill>
              <a:ln w="5347" cap="flat">
                <a:noFill/>
                <a:prstDash val="solid"/>
                <a:miter/>
              </a:ln>
            </p:spPr>
            <p:txBody>
              <a:bodyPr rtlCol="0" anchor="ctr"/>
              <a:lstStyle/>
              <a:p>
                <a:endParaRPr lang="en-US"/>
              </a:p>
            </p:txBody>
          </p:sp>
        </p:gr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4092">
    <p:spTree>
      <p:nvGrpSpPr>
        <p:cNvPr id="1" name=""/>
        <p:cNvGrpSpPr/>
        <p:nvPr/>
      </p:nvGrpSpPr>
      <p:grpSpPr>
        <a:xfrm>
          <a:off x="0" y="0"/>
          <a:ext cx="0" cy="0"/>
          <a:chOff x="0" y="0"/>
          <a:chExt cx="0" cy="0"/>
        </a:xfrm>
      </p:grpSpPr>
      <p:sp>
        <p:nvSpPr>
          <p:cNvPr id="2" name="Rectangle 18">
            <a:extLst>
              <a:ext uri="{FF2B5EF4-FFF2-40B4-BE49-F238E27FC236}">
                <a16:creationId xmlns:a16="http://schemas.microsoft.com/office/drawing/2014/main" id="{E05CA0FE-6E92-EBC4-4118-A89E7F88EB6F}"/>
              </a:ext>
            </a:extLst>
          </p:cNvPr>
          <p:cNvSpPr/>
          <p:nvPr/>
        </p:nvSpPr>
        <p:spPr>
          <a:xfrm>
            <a:off x="4582177" y="935422"/>
            <a:ext cx="7010732" cy="5080150"/>
          </a:xfrm>
          <a:prstGeom prst="rect">
            <a:avLst/>
          </a:prstGeom>
          <a:solidFill>
            <a:srgbClr val="20245C"/>
          </a:solidFill>
          <a:ln w="12701" cap="flat">
            <a:solidFill>
              <a:srgbClr val="2F528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FFFF"/>
              </a:solidFill>
              <a:uFillTx/>
              <a:latin typeface="Calibri"/>
            </a:endParaRPr>
          </a:p>
        </p:txBody>
      </p:sp>
      <p:sp>
        <p:nvSpPr>
          <p:cNvPr id="3" name="Text Placeholder 8">
            <a:extLst>
              <a:ext uri="{FF2B5EF4-FFF2-40B4-BE49-F238E27FC236}">
                <a16:creationId xmlns:a16="http://schemas.microsoft.com/office/drawing/2014/main" id="{8588B6C7-F0EF-BEF6-459A-CF8BB56E3286}"/>
              </a:ext>
            </a:extLst>
          </p:cNvPr>
          <p:cNvSpPr txBox="1">
            <a:spLocks noGrp="1"/>
          </p:cNvSpPr>
          <p:nvPr>
            <p:ph type="body" sz="quarter" idx="4294967295"/>
          </p:nvPr>
        </p:nvSpPr>
        <p:spPr>
          <a:xfrm>
            <a:off x="4903753" y="2337617"/>
            <a:ext cx="6414561" cy="2809704"/>
          </a:xfrm>
          <a:prstGeom prst="rect">
            <a:avLst/>
          </a:prstGeom>
          <a:noFill/>
          <a:ln>
            <a:noFill/>
          </a:ln>
        </p:spPr>
        <p:txBody>
          <a:bodyPr vert="horz" wrap="square" lIns="91440" tIns="45720" rIns="91440" bIns="45720" anchor="t" anchorCtr="0" compatLnSpc="1">
            <a:noAutofit/>
          </a:bodyPr>
          <a:lstStyle/>
          <a:p>
            <a:pPr lvl="0">
              <a:buNone/>
            </a:pPr>
            <a:r>
              <a:rPr lang="en-US" sz="2400" dirty="0">
                <a:solidFill>
                  <a:srgbClr val="FFFFFF"/>
                </a:solidFill>
                <a:latin typeface="Calibri"/>
                <a:ea typeface="Calibri"/>
                <a:cs typeface="Arial"/>
              </a:rPr>
              <a:t>Madkulturen er tæt forbundet med arv og identitet og fungerer som et stærkt udtryk for et samfunds historie, værdier og selvforståelse. Den videregives fra generation til generation gennem opskrifter, teknikker og ritualer, knytter mennesker til deres rødder, styrker de sociale bånd og adskiller forskellige grupper. Den er endda blevet </a:t>
            </a:r>
            <a:r>
              <a:rPr lang="en-US" sz="2400" dirty="0" err="1">
                <a:solidFill>
                  <a:srgbClr val="FFFFFF"/>
                </a:solidFill>
                <a:latin typeface="Calibri"/>
                <a:ea typeface="Calibri"/>
                <a:cs typeface="Arial"/>
              </a:rPr>
              <a:t>anerkendt </a:t>
            </a:r>
            <a:r>
              <a:rPr lang="en-US" sz="2400" dirty="0">
                <a:solidFill>
                  <a:srgbClr val="FFFFFF"/>
                </a:solidFill>
                <a:latin typeface="Calibri"/>
                <a:ea typeface="Calibri"/>
                <a:cs typeface="Arial"/>
              </a:rPr>
              <a:t>af </a:t>
            </a:r>
            <a:r>
              <a:rPr lang="en-US" sz="2400" dirty="0">
                <a:solidFill>
                  <a:srgbClr val="FFFFFF"/>
                </a:solidFill>
                <a:latin typeface="Calibri"/>
                <a:ea typeface="Calibri"/>
                <a:cs typeface="Arial"/>
                <a:hlinkClick r:id="rId3"/>
              </a:rPr>
              <a:t>UNESCO som immateriel kulturarv </a:t>
            </a:r>
            <a:r>
              <a:rPr lang="en-US" sz="2400" dirty="0">
                <a:solidFill>
                  <a:srgbClr val="FFFFFF"/>
                </a:solidFill>
                <a:latin typeface="Calibri"/>
                <a:ea typeface="Calibri"/>
                <a:cs typeface="Arial"/>
              </a:rPr>
              <a:t>(ICH)</a:t>
            </a:r>
            <a:endParaRPr lang="en-US" sz="2400" dirty="0">
              <a:solidFill>
                <a:srgbClr val="FFFFFF"/>
              </a:solidFill>
              <a:latin typeface="Calibri"/>
              <a:ea typeface="Calibri"/>
              <a:cs typeface="Calibri"/>
            </a:endParaRPr>
          </a:p>
          <a:p>
            <a:pPr lvl="0">
              <a:buNone/>
            </a:pPr>
            <a:endParaRPr lang="en-US" sz="2400" dirty="0">
              <a:solidFill>
                <a:srgbClr val="FFFFFF"/>
              </a:solidFill>
              <a:latin typeface="Calibri"/>
              <a:ea typeface="Calibri"/>
              <a:cs typeface="Arial"/>
            </a:endParaRPr>
          </a:p>
        </p:txBody>
      </p:sp>
      <p:sp>
        <p:nvSpPr>
          <p:cNvPr id="4" name="Rectangle 12">
            <a:extLst>
              <a:ext uri="{FF2B5EF4-FFF2-40B4-BE49-F238E27FC236}">
                <a16:creationId xmlns:a16="http://schemas.microsoft.com/office/drawing/2014/main" id="{09C22F76-2657-4184-15B8-A3D358A7E20D}"/>
              </a:ext>
            </a:extLst>
          </p:cNvPr>
          <p:cNvSpPr/>
          <p:nvPr/>
        </p:nvSpPr>
        <p:spPr>
          <a:xfrm>
            <a:off x="4904402" y="1281549"/>
            <a:ext cx="5192511" cy="698629"/>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529" b="0" i="0" u="none" strike="noStrike" kern="1200" cap="none" spc="0" baseline="0">
              <a:solidFill>
                <a:srgbClr val="FFFFFF"/>
              </a:solidFill>
              <a:uFillTx/>
              <a:latin typeface="Montserrat" pitchFamily="50"/>
            </a:endParaRPr>
          </a:p>
        </p:txBody>
      </p:sp>
      <p:sp>
        <p:nvSpPr>
          <p:cNvPr id="5" name="TextBox 13">
            <a:extLst>
              <a:ext uri="{FF2B5EF4-FFF2-40B4-BE49-F238E27FC236}">
                <a16:creationId xmlns:a16="http://schemas.microsoft.com/office/drawing/2014/main" id="{D2E479A8-DA03-EA86-3B45-F9BD014965D5}"/>
              </a:ext>
            </a:extLst>
          </p:cNvPr>
          <p:cNvSpPr txBox="1"/>
          <p:nvPr/>
        </p:nvSpPr>
        <p:spPr>
          <a:xfrm>
            <a:off x="5101218" y="1259558"/>
            <a:ext cx="3656959" cy="646334"/>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600" b="1" i="0" u="none" strike="noStrike" kern="1200" cap="none" spc="324" baseline="0">
                <a:solidFill>
                  <a:srgbClr val="F26F46"/>
                </a:solidFill>
                <a:uFillTx/>
                <a:latin typeface="Calibri"/>
                <a:ea typeface="Calibri"/>
                <a:cs typeface="Calibri"/>
              </a:rPr>
              <a:t>Mad &amp; Kultur</a:t>
            </a:r>
            <a:endParaRPr lang="en-US" sz="1800" b="0" i="0" u="none" strike="noStrike" kern="1200" cap="none" spc="0" baseline="0">
              <a:solidFill>
                <a:srgbClr val="086D6E"/>
              </a:solidFill>
              <a:uFillTx/>
              <a:latin typeface="Calibri"/>
            </a:endParaRPr>
          </a:p>
        </p:txBody>
      </p:sp>
      <p:grpSp>
        <p:nvGrpSpPr>
          <p:cNvPr id="6" name="Group 10">
            <a:extLst>
              <a:ext uri="{FF2B5EF4-FFF2-40B4-BE49-F238E27FC236}">
                <a16:creationId xmlns:a16="http://schemas.microsoft.com/office/drawing/2014/main" id="{86C9A763-495C-ECC6-FB06-2588C20BB7F3}"/>
              </a:ext>
            </a:extLst>
          </p:cNvPr>
          <p:cNvGrpSpPr/>
          <p:nvPr/>
        </p:nvGrpSpPr>
        <p:grpSpPr>
          <a:xfrm>
            <a:off x="0" y="4438168"/>
            <a:ext cx="2366621" cy="2933184"/>
            <a:chOff x="0" y="4438168"/>
            <a:chExt cx="2366621" cy="2933184"/>
          </a:xfrm>
        </p:grpSpPr>
        <p:sp>
          <p:nvSpPr>
            <p:cNvPr id="7" name="Freeform 14">
              <a:extLst>
                <a:ext uri="{FF2B5EF4-FFF2-40B4-BE49-F238E27FC236}">
                  <a16:creationId xmlns:a16="http://schemas.microsoft.com/office/drawing/2014/main" id="{4CEABD63-3C6B-8FBF-DF52-EB4727D31C5C}"/>
                </a:ext>
              </a:extLst>
            </p:cNvPr>
            <p:cNvSpPr/>
            <p:nvPr/>
          </p:nvSpPr>
          <p:spPr>
            <a:xfrm>
              <a:off x="1965" y="6187854"/>
              <a:ext cx="2364656" cy="1183498"/>
            </a:xfrm>
            <a:custGeom>
              <a:avLst/>
              <a:gdLst>
                <a:gd name="f0" fmla="val 10800000"/>
                <a:gd name="f1" fmla="val 5400000"/>
                <a:gd name="f2" fmla="val 180"/>
                <a:gd name="f3" fmla="val w"/>
                <a:gd name="f4" fmla="val h"/>
                <a:gd name="f5" fmla="val 0"/>
                <a:gd name="f6" fmla="val 1145036"/>
                <a:gd name="f7" fmla="val 573083"/>
                <a:gd name="f8" fmla="val 1144086"/>
                <a:gd name="f9" fmla="val 317005"/>
                <a:gd name="f10" fmla="val 887522"/>
                <a:gd name="f11" fmla="val 573084"/>
                <a:gd name="f12" fmla="val 572043"/>
                <a:gd name="f13" fmla="val 256564"/>
                <a:gd name="f14" fmla="val 316053"/>
                <a:gd name="f15" fmla="+- 0 0 -90"/>
                <a:gd name="f16" fmla="*/ f3 1 1145036"/>
                <a:gd name="f17" fmla="*/ f4 1 573083"/>
                <a:gd name="f18" fmla="+- f7 0 f5"/>
                <a:gd name="f19" fmla="+- f6 0 f5"/>
                <a:gd name="f20" fmla="*/ f15 f0 1"/>
                <a:gd name="f21" fmla="*/ f19 1 1145036"/>
                <a:gd name="f22" fmla="*/ f18 1 573083"/>
                <a:gd name="f23" fmla="*/ 1144086 f19 1"/>
                <a:gd name="f24" fmla="*/ 0 f18 1"/>
                <a:gd name="f25" fmla="*/ 572043 f19 1"/>
                <a:gd name="f26" fmla="*/ 573084 f18 1"/>
                <a:gd name="f27" fmla="*/ 0 f19 1"/>
                <a:gd name="f28" fmla="*/ 1145036 f19 1"/>
                <a:gd name="f29" fmla="*/ f20 1 f2"/>
                <a:gd name="f30" fmla="*/ f23 1 1145036"/>
                <a:gd name="f31" fmla="*/ f24 1 573083"/>
                <a:gd name="f32" fmla="*/ f25 1 1145036"/>
                <a:gd name="f33" fmla="*/ f26 1 573083"/>
                <a:gd name="f34" fmla="*/ f27 1 1145036"/>
                <a:gd name="f35" fmla="*/ f28 1 1145036"/>
                <a:gd name="f36" fmla="*/ f5 1 f21"/>
                <a:gd name="f37" fmla="*/ f6 1 f21"/>
                <a:gd name="f38" fmla="*/ f5 1 f22"/>
                <a:gd name="f39" fmla="*/ f7 1 f22"/>
                <a:gd name="f40" fmla="+- f29 0 f1"/>
                <a:gd name="f41" fmla="*/ f30 1 f21"/>
                <a:gd name="f42" fmla="*/ f31 1 f22"/>
                <a:gd name="f43" fmla="*/ f32 1 f21"/>
                <a:gd name="f44" fmla="*/ f33 1 f22"/>
                <a:gd name="f45" fmla="*/ f34 1 f21"/>
                <a:gd name="f46" fmla="*/ f35 1 f21"/>
                <a:gd name="f47" fmla="*/ f36 f16 1"/>
                <a:gd name="f48" fmla="*/ f37 f16 1"/>
                <a:gd name="f49" fmla="*/ f39 f17 1"/>
                <a:gd name="f50" fmla="*/ f38 f17 1"/>
                <a:gd name="f51" fmla="*/ f41 f16 1"/>
                <a:gd name="f52" fmla="*/ f42 f17 1"/>
                <a:gd name="f53" fmla="*/ f43 f16 1"/>
                <a:gd name="f54" fmla="*/ f44 f17 1"/>
                <a:gd name="f55" fmla="*/ f45 f16 1"/>
                <a:gd name="f56" fmla="*/ f46 f16 1"/>
              </a:gdLst>
              <a:ahLst/>
              <a:cxnLst>
                <a:cxn ang="3cd4">
                  <a:pos x="hc" y="t"/>
                </a:cxn>
                <a:cxn ang="0">
                  <a:pos x="r" y="vc"/>
                </a:cxn>
                <a:cxn ang="cd4">
                  <a:pos x="hc" y="b"/>
                </a:cxn>
                <a:cxn ang="cd2">
                  <a:pos x="l" y="vc"/>
                </a:cxn>
                <a:cxn ang="f40">
                  <a:pos x="f51" y="f52"/>
                </a:cxn>
                <a:cxn ang="f40">
                  <a:pos x="f53" y="f54"/>
                </a:cxn>
                <a:cxn ang="f40">
                  <a:pos x="f55" y="f52"/>
                </a:cxn>
                <a:cxn ang="f40">
                  <a:pos x="f56" y="f52"/>
                </a:cxn>
              </a:cxnLst>
              <a:rect l="f47" t="f50" r="f48" b="f49"/>
              <a:pathLst>
                <a:path w="1145036" h="573083">
                  <a:moveTo>
                    <a:pt x="f8" y="f5"/>
                  </a:moveTo>
                  <a:cubicBezTo>
                    <a:pt x="f8" y="f9"/>
                    <a:pt x="f10" y="f11"/>
                    <a:pt x="f12" y="f11"/>
                  </a:cubicBezTo>
                  <a:cubicBezTo>
                    <a:pt x="f13" y="f11"/>
                    <a:pt x="f5" y="f14"/>
                    <a:pt x="f5" y="f5"/>
                  </a:cubicBezTo>
                  <a:lnTo>
                    <a:pt x="f6" y="f5"/>
                  </a:ln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grpSp>
          <p:nvGrpSpPr>
            <p:cNvPr id="8" name="Graphic 10">
              <a:extLst>
                <a:ext uri="{FF2B5EF4-FFF2-40B4-BE49-F238E27FC236}">
                  <a16:creationId xmlns:a16="http://schemas.microsoft.com/office/drawing/2014/main" id="{7A5866E5-7A81-F7CA-3AA5-79EB2FEBA635}"/>
                </a:ext>
              </a:extLst>
            </p:cNvPr>
            <p:cNvGrpSpPr/>
            <p:nvPr/>
          </p:nvGrpSpPr>
          <p:grpSpPr>
            <a:xfrm>
              <a:off x="1254968" y="4983973"/>
              <a:ext cx="1108673" cy="1031599"/>
              <a:chOff x="1254968" y="4983973"/>
              <a:chExt cx="1108673" cy="1031599"/>
            </a:xfrm>
          </p:grpSpPr>
          <p:sp>
            <p:nvSpPr>
              <p:cNvPr id="9" name="Freeform 20">
                <a:extLst>
                  <a:ext uri="{FF2B5EF4-FFF2-40B4-BE49-F238E27FC236}">
                    <a16:creationId xmlns:a16="http://schemas.microsoft.com/office/drawing/2014/main" id="{29761F30-7917-C273-4AD9-30E4A466F71F}"/>
                  </a:ext>
                </a:extLst>
              </p:cNvPr>
              <p:cNvSpPr/>
              <p:nvPr/>
            </p:nvSpPr>
            <p:spPr>
              <a:xfrm>
                <a:off x="1254968" y="5512817"/>
                <a:ext cx="502307" cy="502755"/>
              </a:xfrm>
              <a:custGeom>
                <a:avLst/>
                <a:gdLst>
                  <a:gd name="f0" fmla="val 10800000"/>
                  <a:gd name="f1" fmla="val 5400000"/>
                  <a:gd name="f2" fmla="val 180"/>
                  <a:gd name="f3" fmla="val w"/>
                  <a:gd name="f4" fmla="val h"/>
                  <a:gd name="f5" fmla="val 0"/>
                  <a:gd name="f6" fmla="val 243233"/>
                  <a:gd name="f7" fmla="val 243449"/>
                  <a:gd name="f8" fmla="val 59376"/>
                  <a:gd name="f9" fmla="val 184079"/>
                  <a:gd name="f10" fmla="val 8063"/>
                  <a:gd name="f11" fmla="val 132672"/>
                  <a:gd name="f12" fmla="+- 0 0 9991"/>
                  <a:gd name="f13" fmla="val 63179"/>
                  <a:gd name="f14" fmla="val 5213"/>
                  <a:gd name="f15" fmla="val 5109"/>
                  <a:gd name="f16" fmla="val 64127"/>
                  <a:gd name="f17" fmla="+- 0 0 10123"/>
                  <a:gd name="f18" fmla="val 133495"/>
                  <a:gd name="f19" fmla="val 8917"/>
                  <a:gd name="f20" fmla="val 183857"/>
                  <a:gd name="f21" fmla="val 59371"/>
                  <a:gd name="f22" fmla="val 235170"/>
                  <a:gd name="f23" fmla="val 110777"/>
                  <a:gd name="f24" fmla="val 253225"/>
                  <a:gd name="f25" fmla="val 180271"/>
                  <a:gd name="f26" fmla="val 238021"/>
                  <a:gd name="f27" fmla="val 238341"/>
                  <a:gd name="f28" fmla="val 179106"/>
                  <a:gd name="f29" fmla="val 253572"/>
                  <a:gd name="f30" fmla="val 109739"/>
                  <a:gd name="f31" fmla="val 234533"/>
                  <a:gd name="f32" fmla="+- 0 0 -90"/>
                  <a:gd name="f33" fmla="*/ f3 1 243233"/>
                  <a:gd name="f34" fmla="*/ f4 1 243449"/>
                  <a:gd name="f35" fmla="+- f7 0 f5"/>
                  <a:gd name="f36" fmla="+- f6 0 f5"/>
                  <a:gd name="f37" fmla="*/ f32 f0 1"/>
                  <a:gd name="f38" fmla="*/ f36 1 243233"/>
                  <a:gd name="f39" fmla="*/ f35 1 243449"/>
                  <a:gd name="f40" fmla="*/ 59376 f36 1"/>
                  <a:gd name="f41" fmla="*/ 184079 f35 1"/>
                  <a:gd name="f42" fmla="*/ 5213 f36 1"/>
                  <a:gd name="f43" fmla="*/ 5109 f35 1"/>
                  <a:gd name="f44" fmla="*/ 183857 f36 1"/>
                  <a:gd name="f45" fmla="*/ 59371 f35 1"/>
                  <a:gd name="f46" fmla="*/ 238021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sp>
            <p:nvSpPr>
              <p:cNvPr id="10" name="Freeform 21">
                <a:extLst>
                  <a:ext uri="{FF2B5EF4-FFF2-40B4-BE49-F238E27FC236}">
                    <a16:creationId xmlns:a16="http://schemas.microsoft.com/office/drawing/2014/main" id="{5D575DB5-A890-207C-9909-1E1305FFAAB3}"/>
                  </a:ext>
                </a:extLst>
              </p:cNvPr>
              <p:cNvSpPr/>
              <p:nvPr/>
            </p:nvSpPr>
            <p:spPr>
              <a:xfrm>
                <a:off x="1861334" y="5512817"/>
                <a:ext cx="502307" cy="502755"/>
              </a:xfrm>
              <a:custGeom>
                <a:avLst/>
                <a:gdLst>
                  <a:gd name="f0" fmla="val 10800000"/>
                  <a:gd name="f1" fmla="val 5400000"/>
                  <a:gd name="f2" fmla="val 180"/>
                  <a:gd name="f3" fmla="val w"/>
                  <a:gd name="f4" fmla="val h"/>
                  <a:gd name="f5" fmla="val 0"/>
                  <a:gd name="f6" fmla="val 243233"/>
                  <a:gd name="f7" fmla="val 243449"/>
                  <a:gd name="f8" fmla="val 183857"/>
                  <a:gd name="f9" fmla="val 184079"/>
                  <a:gd name="f10" fmla="val 235170"/>
                  <a:gd name="f11" fmla="val 132672"/>
                  <a:gd name="f12" fmla="val 253225"/>
                  <a:gd name="f13" fmla="val 63179"/>
                  <a:gd name="f14" fmla="val 238021"/>
                  <a:gd name="f15" fmla="val 5109"/>
                  <a:gd name="f16" fmla="val 179106"/>
                  <a:gd name="f17" fmla="+- 0 0 10123"/>
                  <a:gd name="f18" fmla="val 109739"/>
                  <a:gd name="f19" fmla="val 8917"/>
                  <a:gd name="f20" fmla="val 59376"/>
                  <a:gd name="f21" fmla="val 59371"/>
                  <a:gd name="f22" fmla="val 8063"/>
                  <a:gd name="f23" fmla="val 110777"/>
                  <a:gd name="f24" fmla="+- 0 0 9991"/>
                  <a:gd name="f25" fmla="val 180271"/>
                  <a:gd name="f26" fmla="val 5213"/>
                  <a:gd name="f27" fmla="val 238341"/>
                  <a:gd name="f28" fmla="val 64127"/>
                  <a:gd name="f29" fmla="val 253572"/>
                  <a:gd name="f30" fmla="val 133495"/>
                  <a:gd name="f31" fmla="val 234533"/>
                  <a:gd name="f32" fmla="+- 0 0 -90"/>
                  <a:gd name="f33" fmla="*/ f3 1 243233"/>
                  <a:gd name="f34" fmla="*/ f4 1 243449"/>
                  <a:gd name="f35" fmla="+- f7 0 f5"/>
                  <a:gd name="f36" fmla="+- f6 0 f5"/>
                  <a:gd name="f37" fmla="*/ f32 f0 1"/>
                  <a:gd name="f38" fmla="*/ f36 1 243233"/>
                  <a:gd name="f39" fmla="*/ f35 1 243449"/>
                  <a:gd name="f40" fmla="*/ 183857 f36 1"/>
                  <a:gd name="f41" fmla="*/ 184079 f35 1"/>
                  <a:gd name="f42" fmla="*/ 238021 f36 1"/>
                  <a:gd name="f43" fmla="*/ 5109 f35 1"/>
                  <a:gd name="f44" fmla="*/ 59376 f36 1"/>
                  <a:gd name="f45" fmla="*/ 59371 f35 1"/>
                  <a:gd name="f46" fmla="*/ 5213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sp>
            <p:nvSpPr>
              <p:cNvPr id="11" name="Freeform 22">
                <a:extLst>
                  <a:ext uri="{FF2B5EF4-FFF2-40B4-BE49-F238E27FC236}">
                    <a16:creationId xmlns:a16="http://schemas.microsoft.com/office/drawing/2014/main" id="{190D9733-1358-C631-DA8E-0546FFFC3EE4}"/>
                  </a:ext>
                </a:extLst>
              </p:cNvPr>
              <p:cNvSpPr/>
              <p:nvPr/>
            </p:nvSpPr>
            <p:spPr>
              <a:xfrm>
                <a:off x="1254968" y="4983973"/>
                <a:ext cx="502307" cy="502755"/>
              </a:xfrm>
              <a:custGeom>
                <a:avLst/>
                <a:gdLst>
                  <a:gd name="f0" fmla="val 10800000"/>
                  <a:gd name="f1" fmla="val 5400000"/>
                  <a:gd name="f2" fmla="val 180"/>
                  <a:gd name="f3" fmla="val w"/>
                  <a:gd name="f4" fmla="val h"/>
                  <a:gd name="f5" fmla="val 0"/>
                  <a:gd name="f6" fmla="val 243233"/>
                  <a:gd name="f7" fmla="val 243449"/>
                  <a:gd name="f8" fmla="val 59376"/>
                  <a:gd name="f9" fmla="val 184079"/>
                  <a:gd name="f10" fmla="val 8063"/>
                  <a:gd name="f11" fmla="val 132672"/>
                  <a:gd name="f12" fmla="+- 0 0 9991"/>
                  <a:gd name="f13" fmla="val 63179"/>
                  <a:gd name="f14" fmla="val 5213"/>
                  <a:gd name="f15" fmla="val 5109"/>
                  <a:gd name="f16" fmla="val 64127"/>
                  <a:gd name="f17" fmla="+- 0 0 10123"/>
                  <a:gd name="f18" fmla="val 133495"/>
                  <a:gd name="f19" fmla="val 8917"/>
                  <a:gd name="f20" fmla="val 183857"/>
                  <a:gd name="f21" fmla="val 59371"/>
                  <a:gd name="f22" fmla="val 235170"/>
                  <a:gd name="f23" fmla="val 110777"/>
                  <a:gd name="f24" fmla="val 253225"/>
                  <a:gd name="f25" fmla="val 180271"/>
                  <a:gd name="f26" fmla="val 238021"/>
                  <a:gd name="f27" fmla="val 238341"/>
                  <a:gd name="f28" fmla="val 179106"/>
                  <a:gd name="f29" fmla="val 253572"/>
                  <a:gd name="f30" fmla="val 109739"/>
                  <a:gd name="f31" fmla="val 234533"/>
                  <a:gd name="f32" fmla="+- 0 0 -90"/>
                  <a:gd name="f33" fmla="*/ f3 1 243233"/>
                  <a:gd name="f34" fmla="*/ f4 1 243449"/>
                  <a:gd name="f35" fmla="+- f7 0 f5"/>
                  <a:gd name="f36" fmla="+- f6 0 f5"/>
                  <a:gd name="f37" fmla="*/ f32 f0 1"/>
                  <a:gd name="f38" fmla="*/ f36 1 243233"/>
                  <a:gd name="f39" fmla="*/ f35 1 243449"/>
                  <a:gd name="f40" fmla="*/ 59376 f36 1"/>
                  <a:gd name="f41" fmla="*/ 184079 f35 1"/>
                  <a:gd name="f42" fmla="*/ 5213 f36 1"/>
                  <a:gd name="f43" fmla="*/ 5109 f35 1"/>
                  <a:gd name="f44" fmla="*/ 183857 f36 1"/>
                  <a:gd name="f45" fmla="*/ 59371 f35 1"/>
                  <a:gd name="f46" fmla="*/ 238021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sp>
            <p:nvSpPr>
              <p:cNvPr id="12" name="Freeform 23">
                <a:extLst>
                  <a:ext uri="{FF2B5EF4-FFF2-40B4-BE49-F238E27FC236}">
                    <a16:creationId xmlns:a16="http://schemas.microsoft.com/office/drawing/2014/main" id="{4FC18F5E-CA7B-5685-03ED-4B1A0577D802}"/>
                  </a:ext>
                </a:extLst>
              </p:cNvPr>
              <p:cNvSpPr/>
              <p:nvPr/>
            </p:nvSpPr>
            <p:spPr>
              <a:xfrm>
                <a:off x="1861334" y="4983973"/>
                <a:ext cx="502307" cy="502755"/>
              </a:xfrm>
              <a:custGeom>
                <a:avLst/>
                <a:gdLst>
                  <a:gd name="f0" fmla="val 10800000"/>
                  <a:gd name="f1" fmla="val 5400000"/>
                  <a:gd name="f2" fmla="val 180"/>
                  <a:gd name="f3" fmla="val w"/>
                  <a:gd name="f4" fmla="val h"/>
                  <a:gd name="f5" fmla="val 0"/>
                  <a:gd name="f6" fmla="val 243233"/>
                  <a:gd name="f7" fmla="val 243449"/>
                  <a:gd name="f8" fmla="val 183857"/>
                  <a:gd name="f9" fmla="val 184079"/>
                  <a:gd name="f10" fmla="val 235170"/>
                  <a:gd name="f11" fmla="val 132672"/>
                  <a:gd name="f12" fmla="val 253225"/>
                  <a:gd name="f13" fmla="val 63179"/>
                  <a:gd name="f14" fmla="val 238021"/>
                  <a:gd name="f15" fmla="val 5109"/>
                  <a:gd name="f16" fmla="val 179106"/>
                  <a:gd name="f17" fmla="+- 0 0 10123"/>
                  <a:gd name="f18" fmla="val 109739"/>
                  <a:gd name="f19" fmla="val 8917"/>
                  <a:gd name="f20" fmla="val 59376"/>
                  <a:gd name="f21" fmla="val 59371"/>
                  <a:gd name="f22" fmla="val 8063"/>
                  <a:gd name="f23" fmla="val 110777"/>
                  <a:gd name="f24" fmla="+- 0 0 9991"/>
                  <a:gd name="f25" fmla="val 180271"/>
                  <a:gd name="f26" fmla="val 5213"/>
                  <a:gd name="f27" fmla="val 238341"/>
                  <a:gd name="f28" fmla="val 64127"/>
                  <a:gd name="f29" fmla="val 253572"/>
                  <a:gd name="f30" fmla="val 133495"/>
                  <a:gd name="f31" fmla="val 234533"/>
                  <a:gd name="f32" fmla="+- 0 0 -90"/>
                  <a:gd name="f33" fmla="*/ f3 1 243233"/>
                  <a:gd name="f34" fmla="*/ f4 1 243449"/>
                  <a:gd name="f35" fmla="+- f7 0 f5"/>
                  <a:gd name="f36" fmla="+- f6 0 f5"/>
                  <a:gd name="f37" fmla="*/ f32 f0 1"/>
                  <a:gd name="f38" fmla="*/ f36 1 243233"/>
                  <a:gd name="f39" fmla="*/ f35 1 243449"/>
                  <a:gd name="f40" fmla="*/ 183857 f36 1"/>
                  <a:gd name="f41" fmla="*/ 184079 f35 1"/>
                  <a:gd name="f42" fmla="*/ 238021 f36 1"/>
                  <a:gd name="f43" fmla="*/ 5109 f35 1"/>
                  <a:gd name="f44" fmla="*/ 59376 f36 1"/>
                  <a:gd name="f45" fmla="*/ 59371 f35 1"/>
                  <a:gd name="f46" fmla="*/ 5213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grpSp>
        <p:sp>
          <p:nvSpPr>
            <p:cNvPr id="13" name="Freeform 16">
              <a:extLst>
                <a:ext uri="{FF2B5EF4-FFF2-40B4-BE49-F238E27FC236}">
                  <a16:creationId xmlns:a16="http://schemas.microsoft.com/office/drawing/2014/main" id="{640F461A-B1D8-2AF5-0C1A-FEEA3E5344C9}"/>
                </a:ext>
              </a:extLst>
            </p:cNvPr>
            <p:cNvSpPr/>
            <p:nvPr/>
          </p:nvSpPr>
          <p:spPr>
            <a:xfrm>
              <a:off x="0" y="4444066"/>
              <a:ext cx="231553" cy="1572749"/>
            </a:xfrm>
            <a:custGeom>
              <a:avLst/>
              <a:gdLst>
                <a:gd name="f0" fmla="val 10800000"/>
                <a:gd name="f1" fmla="val 5400000"/>
                <a:gd name="f2" fmla="val 180"/>
                <a:gd name="f3" fmla="val w"/>
                <a:gd name="f4" fmla="val h"/>
                <a:gd name="f5" fmla="val 0"/>
                <a:gd name="f6" fmla="val 112127"/>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112128"/>
                <a:gd name="f44" fmla="val 46646"/>
                <a:gd name="f45" fmla="val 101675"/>
                <a:gd name="f46" fmla="val 71397"/>
                <a:gd name="f47" fmla="val 93123"/>
                <a:gd name="f48" fmla="val 91389"/>
                <a:gd name="f49" fmla="val 85521"/>
                <a:gd name="f50" fmla="val 108524"/>
                <a:gd name="f51" fmla="val 121852"/>
                <a:gd name="f52" fmla="val 182778"/>
                <a:gd name="f53" fmla="val 196105"/>
                <a:gd name="f54" fmla="val 213240"/>
                <a:gd name="f55" fmla="val 233232"/>
                <a:gd name="f56" fmla="val 258935"/>
                <a:gd name="f57" fmla="val 350324"/>
                <a:gd name="f58" fmla="val 376027"/>
                <a:gd name="f59" fmla="val 396018"/>
                <a:gd name="f60" fmla="val 413153"/>
                <a:gd name="f61" fmla="val 426481"/>
                <a:gd name="f62" fmla="val 487407"/>
                <a:gd name="f63" fmla="val 500734"/>
                <a:gd name="f64" fmla="val 517870"/>
                <a:gd name="f65" fmla="val 537861"/>
                <a:gd name="f66" fmla="val 563564"/>
                <a:gd name="f67" fmla="val 654953"/>
                <a:gd name="f68" fmla="val 680656"/>
                <a:gd name="f69" fmla="val 700647"/>
                <a:gd name="f70" fmla="val 717783"/>
                <a:gd name="f71" fmla="val 731110"/>
                <a:gd name="f72" fmla="+- 0 0 -90"/>
                <a:gd name="f73" fmla="*/ f3 1 112127"/>
                <a:gd name="f74" fmla="*/ f4 1 761572"/>
                <a:gd name="f75" fmla="+- f7 0 f5"/>
                <a:gd name="f76" fmla="+- f6 0 f5"/>
                <a:gd name="f77" fmla="*/ f72 f0 1"/>
                <a:gd name="f78" fmla="*/ f76 1 112127"/>
                <a:gd name="f79" fmla="*/ f75 1 761572"/>
                <a:gd name="f80" fmla="*/ 79820 f76 1"/>
                <a:gd name="f81" fmla="*/ 761573 f75 1"/>
                <a:gd name="f82" fmla="*/ 0 f76 1"/>
                <a:gd name="f83" fmla="*/ 19005 f76 1"/>
                <a:gd name="f84" fmla="*/ 670184 f75 1"/>
                <a:gd name="f85" fmla="*/ 32308 f76 1"/>
                <a:gd name="f86" fmla="*/ 609258 f75 1"/>
                <a:gd name="f87" fmla="*/ 548333 f75 1"/>
                <a:gd name="f88" fmla="*/ 456944 f75 1"/>
                <a:gd name="f89" fmla="*/ 365555 f75 1"/>
                <a:gd name="f90" fmla="*/ 304629 f75 1"/>
                <a:gd name="f91" fmla="*/ 243703 f75 1"/>
                <a:gd name="f92" fmla="*/ 152315 f75 1"/>
                <a:gd name="f93" fmla="*/ 60926 f75 1"/>
                <a:gd name="f94" fmla="*/ 0 f75 1"/>
                <a:gd name="f95" fmla="*/ 112128 f76 1"/>
                <a:gd name="f96" fmla="*/ 93123 f76 1"/>
                <a:gd name="f97" fmla="*/ 91389 f75 1"/>
                <a:gd name="f98" fmla="*/ 213240 f75 1"/>
                <a:gd name="f99" fmla="*/ 396018 f75 1"/>
                <a:gd name="f100" fmla="*/ 517870 f75 1"/>
                <a:gd name="f101" fmla="*/ 700647 f75 1"/>
                <a:gd name="f102" fmla="*/ f77 1 f2"/>
                <a:gd name="f103" fmla="*/ f80 1 112127"/>
                <a:gd name="f104" fmla="*/ f81 1 761572"/>
                <a:gd name="f105" fmla="*/ f82 1 112127"/>
                <a:gd name="f106" fmla="*/ f83 1 112127"/>
                <a:gd name="f107" fmla="*/ f84 1 761572"/>
                <a:gd name="f108" fmla="*/ f85 1 112127"/>
                <a:gd name="f109" fmla="*/ f86 1 761572"/>
                <a:gd name="f110" fmla="*/ f87 1 761572"/>
                <a:gd name="f111" fmla="*/ f88 1 761572"/>
                <a:gd name="f112" fmla="*/ f89 1 761572"/>
                <a:gd name="f113" fmla="*/ f90 1 761572"/>
                <a:gd name="f114" fmla="*/ f91 1 761572"/>
                <a:gd name="f115" fmla="*/ f92 1 761572"/>
                <a:gd name="f116" fmla="*/ f93 1 761572"/>
                <a:gd name="f117" fmla="*/ f94 1 761572"/>
                <a:gd name="f118" fmla="*/ f95 1 112127"/>
                <a:gd name="f119" fmla="*/ f96 1 112127"/>
                <a:gd name="f120" fmla="*/ f97 1 761572"/>
                <a:gd name="f121" fmla="*/ f98 1 761572"/>
                <a:gd name="f122" fmla="*/ f99 1 761572"/>
                <a:gd name="f123" fmla="*/ f100 1 761572"/>
                <a:gd name="f124" fmla="*/ f101 1 761572"/>
                <a:gd name="f125" fmla="*/ f5 1 f78"/>
                <a:gd name="f126" fmla="*/ f6 1 f78"/>
                <a:gd name="f127" fmla="*/ f5 1 f79"/>
                <a:gd name="f128" fmla="*/ f7 1 f79"/>
                <a:gd name="f129" fmla="+- f102 0 f1"/>
                <a:gd name="f130" fmla="*/ f103 1 f78"/>
                <a:gd name="f131" fmla="*/ f104 1 f79"/>
                <a:gd name="f132" fmla="*/ f105 1 f78"/>
                <a:gd name="f133" fmla="*/ f106 1 f78"/>
                <a:gd name="f134" fmla="*/ f107 1 f79"/>
                <a:gd name="f135" fmla="*/ f108 1 f78"/>
                <a:gd name="f136" fmla="*/ f109 1 f79"/>
                <a:gd name="f137" fmla="*/ f110 1 f79"/>
                <a:gd name="f138" fmla="*/ f111 1 f79"/>
                <a:gd name="f139" fmla="*/ f112 1 f79"/>
                <a:gd name="f140" fmla="*/ f113 1 f79"/>
                <a:gd name="f141" fmla="*/ f114 1 f79"/>
                <a:gd name="f142" fmla="*/ f115 1 f79"/>
                <a:gd name="f143" fmla="*/ f116 1 f79"/>
                <a:gd name="f144" fmla="*/ f117 1 f79"/>
                <a:gd name="f145" fmla="*/ f118 1 f78"/>
                <a:gd name="f146" fmla="*/ f119 1 f78"/>
                <a:gd name="f147" fmla="*/ f120 1 f79"/>
                <a:gd name="f148" fmla="*/ f121 1 f79"/>
                <a:gd name="f149" fmla="*/ f122 1 f79"/>
                <a:gd name="f150" fmla="*/ f123 1 f79"/>
                <a:gd name="f151" fmla="*/ f124 1 f79"/>
                <a:gd name="f152" fmla="*/ f125 f73 1"/>
                <a:gd name="f153" fmla="*/ f126 f73 1"/>
                <a:gd name="f154" fmla="*/ f128 f74 1"/>
                <a:gd name="f155" fmla="*/ f127 f74 1"/>
                <a:gd name="f156" fmla="*/ f130 f73 1"/>
                <a:gd name="f157" fmla="*/ f131 f74 1"/>
                <a:gd name="f158" fmla="*/ f132 f73 1"/>
                <a:gd name="f159" fmla="*/ f133 f73 1"/>
                <a:gd name="f160" fmla="*/ f134 f74 1"/>
                <a:gd name="f161" fmla="*/ f135 f73 1"/>
                <a:gd name="f162" fmla="*/ f136 f74 1"/>
                <a:gd name="f163" fmla="*/ f137 f74 1"/>
                <a:gd name="f164" fmla="*/ f138 f74 1"/>
                <a:gd name="f165" fmla="*/ f139 f74 1"/>
                <a:gd name="f166" fmla="*/ f140 f74 1"/>
                <a:gd name="f167" fmla="*/ f141 f74 1"/>
                <a:gd name="f168" fmla="*/ f142 f74 1"/>
                <a:gd name="f169" fmla="*/ f143 f74 1"/>
                <a:gd name="f170" fmla="*/ f144 f74 1"/>
                <a:gd name="f171" fmla="*/ f145 f73 1"/>
                <a:gd name="f172" fmla="*/ f146 f73 1"/>
                <a:gd name="f173" fmla="*/ f147 f74 1"/>
                <a:gd name="f174" fmla="*/ f148 f74 1"/>
                <a:gd name="f175" fmla="*/ f149 f74 1"/>
                <a:gd name="f176" fmla="*/ f150 f74 1"/>
                <a:gd name="f177" fmla="*/ f151 f74 1"/>
              </a:gdLst>
              <a:ahLst/>
              <a:cxnLst>
                <a:cxn ang="3cd4">
                  <a:pos x="hc" y="t"/>
                </a:cxn>
                <a:cxn ang="0">
                  <a:pos x="r" y="vc"/>
                </a:cxn>
                <a:cxn ang="cd4">
                  <a:pos x="hc" y="b"/>
                </a:cxn>
                <a:cxn ang="cd2">
                  <a:pos x="l" y="vc"/>
                </a:cxn>
                <a:cxn ang="f129">
                  <a:pos x="f156" y="f157"/>
                </a:cxn>
                <a:cxn ang="f129">
                  <a:pos x="f158" y="f157"/>
                </a:cxn>
                <a:cxn ang="f129">
                  <a:pos x="f159" y="f160"/>
                </a:cxn>
                <a:cxn ang="f129">
                  <a:pos x="f161" y="f162"/>
                </a:cxn>
                <a:cxn ang="f129">
                  <a:pos x="f159" y="f163"/>
                </a:cxn>
                <a:cxn ang="f129">
                  <a:pos x="f158" y="f164"/>
                </a:cxn>
                <a:cxn ang="f129">
                  <a:pos x="f159" y="f165"/>
                </a:cxn>
                <a:cxn ang="f129">
                  <a:pos x="f161" y="f166"/>
                </a:cxn>
                <a:cxn ang="f129">
                  <a:pos x="f159" y="f167"/>
                </a:cxn>
                <a:cxn ang="f129">
                  <a:pos x="f158" y="f168"/>
                </a:cxn>
                <a:cxn ang="f129">
                  <a:pos x="f159" y="f169"/>
                </a:cxn>
                <a:cxn ang="f129">
                  <a:pos x="f161" y="f170"/>
                </a:cxn>
                <a:cxn ang="f129">
                  <a:pos x="f171" y="f170"/>
                </a:cxn>
                <a:cxn ang="f129">
                  <a:pos x="f172" y="f173"/>
                </a:cxn>
                <a:cxn ang="f129">
                  <a:pos x="f156" y="f168"/>
                </a:cxn>
                <a:cxn ang="f129">
                  <a:pos x="f172" y="f174"/>
                </a:cxn>
                <a:cxn ang="f129">
                  <a:pos x="f171" y="f166"/>
                </a:cxn>
                <a:cxn ang="f129">
                  <a:pos x="f172" y="f175"/>
                </a:cxn>
                <a:cxn ang="f129">
                  <a:pos x="f156" y="f164"/>
                </a:cxn>
                <a:cxn ang="f129">
                  <a:pos x="f172" y="f176"/>
                </a:cxn>
                <a:cxn ang="f129">
                  <a:pos x="f171" y="f162"/>
                </a:cxn>
                <a:cxn ang="f129">
                  <a:pos x="f172" y="f177"/>
                </a:cxn>
                <a:cxn ang="f129">
                  <a:pos x="f156" y="f157"/>
                </a:cxn>
              </a:cxnLst>
              <a:rect l="f152" t="f155" r="f153" b="f154"/>
              <a:pathLst>
                <a:path w="112127"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43" y="f5"/>
                  </a:lnTo>
                  <a:cubicBezTo>
                    <a:pt x="f43" y="f44"/>
                    <a:pt x="f45" y="f46"/>
                    <a:pt x="f47" y="f48"/>
                  </a:cubicBezTo>
                  <a:cubicBezTo>
                    <a:pt x="f49" y="f50"/>
                    <a:pt x="f8" y="f51"/>
                    <a:pt x="f8" y="f37"/>
                  </a:cubicBezTo>
                  <a:cubicBezTo>
                    <a:pt x="f8" y="f52"/>
                    <a:pt x="f49" y="f53"/>
                    <a:pt x="f47" y="f54"/>
                  </a:cubicBezTo>
                  <a:cubicBezTo>
                    <a:pt x="f45" y="f55"/>
                    <a:pt x="f43" y="f56"/>
                    <a:pt x="f43" y="f31"/>
                  </a:cubicBezTo>
                  <a:cubicBezTo>
                    <a:pt x="f43" y="f57"/>
                    <a:pt x="f45" y="f58"/>
                    <a:pt x="f47" y="f59"/>
                  </a:cubicBezTo>
                  <a:cubicBezTo>
                    <a:pt x="f49" y="f60"/>
                    <a:pt x="f8" y="f61"/>
                    <a:pt x="f8" y="f25"/>
                  </a:cubicBezTo>
                  <a:cubicBezTo>
                    <a:pt x="f8" y="f62"/>
                    <a:pt x="f49" y="f63"/>
                    <a:pt x="f47" y="f64"/>
                  </a:cubicBezTo>
                  <a:cubicBezTo>
                    <a:pt x="f45" y="f65"/>
                    <a:pt x="f43" y="f66"/>
                    <a:pt x="f43" y="f19"/>
                  </a:cubicBezTo>
                  <a:cubicBezTo>
                    <a:pt x="f43" y="f67"/>
                    <a:pt x="f45" y="f68"/>
                    <a:pt x="f47" y="f69"/>
                  </a:cubicBezTo>
                  <a:cubicBezTo>
                    <a:pt x="f49" y="f70"/>
                    <a:pt x="f8" y="f71"/>
                    <a:pt x="f8" y="f9"/>
                  </a:cubicBez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sp>
          <p:nvSpPr>
            <p:cNvPr id="14" name="Freeform 17">
              <a:extLst>
                <a:ext uri="{FF2B5EF4-FFF2-40B4-BE49-F238E27FC236}">
                  <a16:creationId xmlns:a16="http://schemas.microsoft.com/office/drawing/2014/main" id="{07CBEBEC-F524-B326-F1EE-84E23E3D8B6E}"/>
                </a:ext>
              </a:extLst>
            </p:cNvPr>
            <p:cNvSpPr/>
            <p:nvPr/>
          </p:nvSpPr>
          <p:spPr>
            <a:xfrm>
              <a:off x="382667" y="4444066"/>
              <a:ext cx="231553" cy="1572749"/>
            </a:xfrm>
            <a:custGeom>
              <a:avLst/>
              <a:gdLst>
                <a:gd name="f0" fmla="val 10800000"/>
                <a:gd name="f1" fmla="val 5400000"/>
                <a:gd name="f2" fmla="val 180"/>
                <a:gd name="f3" fmla="val w"/>
                <a:gd name="f4" fmla="val h"/>
                <a:gd name="f5" fmla="val 0"/>
                <a:gd name="f6" fmla="val 112127"/>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112128"/>
                <a:gd name="f44" fmla="val 46646"/>
                <a:gd name="f45" fmla="val 101675"/>
                <a:gd name="f46" fmla="val 71397"/>
                <a:gd name="f47" fmla="val 93123"/>
                <a:gd name="f48" fmla="val 91389"/>
                <a:gd name="f49" fmla="val 85521"/>
                <a:gd name="f50" fmla="val 108524"/>
                <a:gd name="f51" fmla="val 121852"/>
                <a:gd name="f52" fmla="val 182778"/>
                <a:gd name="f53" fmla="val 196105"/>
                <a:gd name="f54" fmla="val 213240"/>
                <a:gd name="f55" fmla="val 233232"/>
                <a:gd name="f56" fmla="val 258935"/>
                <a:gd name="f57" fmla="val 350324"/>
                <a:gd name="f58" fmla="val 376027"/>
                <a:gd name="f59" fmla="val 396018"/>
                <a:gd name="f60" fmla="val 413153"/>
                <a:gd name="f61" fmla="val 426481"/>
                <a:gd name="f62" fmla="val 487407"/>
                <a:gd name="f63" fmla="val 500734"/>
                <a:gd name="f64" fmla="val 517870"/>
                <a:gd name="f65" fmla="val 537861"/>
                <a:gd name="f66" fmla="val 563564"/>
                <a:gd name="f67" fmla="val 654953"/>
                <a:gd name="f68" fmla="val 680656"/>
                <a:gd name="f69" fmla="val 700647"/>
                <a:gd name="f70" fmla="val 717783"/>
                <a:gd name="f71" fmla="val 731110"/>
                <a:gd name="f72" fmla="+- 0 0 -90"/>
                <a:gd name="f73" fmla="*/ f3 1 112127"/>
                <a:gd name="f74" fmla="*/ f4 1 761572"/>
                <a:gd name="f75" fmla="+- f7 0 f5"/>
                <a:gd name="f76" fmla="+- f6 0 f5"/>
                <a:gd name="f77" fmla="*/ f72 f0 1"/>
                <a:gd name="f78" fmla="*/ f76 1 112127"/>
                <a:gd name="f79" fmla="*/ f75 1 761572"/>
                <a:gd name="f80" fmla="*/ 79820 f76 1"/>
                <a:gd name="f81" fmla="*/ 761573 f75 1"/>
                <a:gd name="f82" fmla="*/ 0 f76 1"/>
                <a:gd name="f83" fmla="*/ 19005 f76 1"/>
                <a:gd name="f84" fmla="*/ 670184 f75 1"/>
                <a:gd name="f85" fmla="*/ 32308 f76 1"/>
                <a:gd name="f86" fmla="*/ 609258 f75 1"/>
                <a:gd name="f87" fmla="*/ 548333 f75 1"/>
                <a:gd name="f88" fmla="*/ 456944 f75 1"/>
                <a:gd name="f89" fmla="*/ 365555 f75 1"/>
                <a:gd name="f90" fmla="*/ 304629 f75 1"/>
                <a:gd name="f91" fmla="*/ 243703 f75 1"/>
                <a:gd name="f92" fmla="*/ 152315 f75 1"/>
                <a:gd name="f93" fmla="*/ 60926 f75 1"/>
                <a:gd name="f94" fmla="*/ 0 f75 1"/>
                <a:gd name="f95" fmla="*/ 112128 f76 1"/>
                <a:gd name="f96" fmla="*/ 93123 f76 1"/>
                <a:gd name="f97" fmla="*/ 91389 f75 1"/>
                <a:gd name="f98" fmla="*/ 213240 f75 1"/>
                <a:gd name="f99" fmla="*/ 396018 f75 1"/>
                <a:gd name="f100" fmla="*/ 517870 f75 1"/>
                <a:gd name="f101" fmla="*/ 700647 f75 1"/>
                <a:gd name="f102" fmla="*/ f77 1 f2"/>
                <a:gd name="f103" fmla="*/ f80 1 112127"/>
                <a:gd name="f104" fmla="*/ f81 1 761572"/>
                <a:gd name="f105" fmla="*/ f82 1 112127"/>
                <a:gd name="f106" fmla="*/ f83 1 112127"/>
                <a:gd name="f107" fmla="*/ f84 1 761572"/>
                <a:gd name="f108" fmla="*/ f85 1 112127"/>
                <a:gd name="f109" fmla="*/ f86 1 761572"/>
                <a:gd name="f110" fmla="*/ f87 1 761572"/>
                <a:gd name="f111" fmla="*/ f88 1 761572"/>
                <a:gd name="f112" fmla="*/ f89 1 761572"/>
                <a:gd name="f113" fmla="*/ f90 1 761572"/>
                <a:gd name="f114" fmla="*/ f91 1 761572"/>
                <a:gd name="f115" fmla="*/ f92 1 761572"/>
                <a:gd name="f116" fmla="*/ f93 1 761572"/>
                <a:gd name="f117" fmla="*/ f94 1 761572"/>
                <a:gd name="f118" fmla="*/ f95 1 112127"/>
                <a:gd name="f119" fmla="*/ f96 1 112127"/>
                <a:gd name="f120" fmla="*/ f97 1 761572"/>
                <a:gd name="f121" fmla="*/ f98 1 761572"/>
                <a:gd name="f122" fmla="*/ f99 1 761572"/>
                <a:gd name="f123" fmla="*/ f100 1 761572"/>
                <a:gd name="f124" fmla="*/ f101 1 761572"/>
                <a:gd name="f125" fmla="*/ f5 1 f78"/>
                <a:gd name="f126" fmla="*/ f6 1 f78"/>
                <a:gd name="f127" fmla="*/ f5 1 f79"/>
                <a:gd name="f128" fmla="*/ f7 1 f79"/>
                <a:gd name="f129" fmla="+- f102 0 f1"/>
                <a:gd name="f130" fmla="*/ f103 1 f78"/>
                <a:gd name="f131" fmla="*/ f104 1 f79"/>
                <a:gd name="f132" fmla="*/ f105 1 f78"/>
                <a:gd name="f133" fmla="*/ f106 1 f78"/>
                <a:gd name="f134" fmla="*/ f107 1 f79"/>
                <a:gd name="f135" fmla="*/ f108 1 f78"/>
                <a:gd name="f136" fmla="*/ f109 1 f79"/>
                <a:gd name="f137" fmla="*/ f110 1 f79"/>
                <a:gd name="f138" fmla="*/ f111 1 f79"/>
                <a:gd name="f139" fmla="*/ f112 1 f79"/>
                <a:gd name="f140" fmla="*/ f113 1 f79"/>
                <a:gd name="f141" fmla="*/ f114 1 f79"/>
                <a:gd name="f142" fmla="*/ f115 1 f79"/>
                <a:gd name="f143" fmla="*/ f116 1 f79"/>
                <a:gd name="f144" fmla="*/ f117 1 f79"/>
                <a:gd name="f145" fmla="*/ f118 1 f78"/>
                <a:gd name="f146" fmla="*/ f119 1 f78"/>
                <a:gd name="f147" fmla="*/ f120 1 f79"/>
                <a:gd name="f148" fmla="*/ f121 1 f79"/>
                <a:gd name="f149" fmla="*/ f122 1 f79"/>
                <a:gd name="f150" fmla="*/ f123 1 f79"/>
                <a:gd name="f151" fmla="*/ f124 1 f79"/>
                <a:gd name="f152" fmla="*/ f125 f73 1"/>
                <a:gd name="f153" fmla="*/ f126 f73 1"/>
                <a:gd name="f154" fmla="*/ f128 f74 1"/>
                <a:gd name="f155" fmla="*/ f127 f74 1"/>
                <a:gd name="f156" fmla="*/ f130 f73 1"/>
                <a:gd name="f157" fmla="*/ f131 f74 1"/>
                <a:gd name="f158" fmla="*/ f132 f73 1"/>
                <a:gd name="f159" fmla="*/ f133 f73 1"/>
                <a:gd name="f160" fmla="*/ f134 f74 1"/>
                <a:gd name="f161" fmla="*/ f135 f73 1"/>
                <a:gd name="f162" fmla="*/ f136 f74 1"/>
                <a:gd name="f163" fmla="*/ f137 f74 1"/>
                <a:gd name="f164" fmla="*/ f138 f74 1"/>
                <a:gd name="f165" fmla="*/ f139 f74 1"/>
                <a:gd name="f166" fmla="*/ f140 f74 1"/>
                <a:gd name="f167" fmla="*/ f141 f74 1"/>
                <a:gd name="f168" fmla="*/ f142 f74 1"/>
                <a:gd name="f169" fmla="*/ f143 f74 1"/>
                <a:gd name="f170" fmla="*/ f144 f74 1"/>
                <a:gd name="f171" fmla="*/ f145 f73 1"/>
                <a:gd name="f172" fmla="*/ f146 f73 1"/>
                <a:gd name="f173" fmla="*/ f147 f74 1"/>
                <a:gd name="f174" fmla="*/ f148 f74 1"/>
                <a:gd name="f175" fmla="*/ f149 f74 1"/>
                <a:gd name="f176" fmla="*/ f150 f74 1"/>
                <a:gd name="f177" fmla="*/ f151 f74 1"/>
              </a:gdLst>
              <a:ahLst/>
              <a:cxnLst>
                <a:cxn ang="3cd4">
                  <a:pos x="hc" y="t"/>
                </a:cxn>
                <a:cxn ang="0">
                  <a:pos x="r" y="vc"/>
                </a:cxn>
                <a:cxn ang="cd4">
                  <a:pos x="hc" y="b"/>
                </a:cxn>
                <a:cxn ang="cd2">
                  <a:pos x="l" y="vc"/>
                </a:cxn>
                <a:cxn ang="f129">
                  <a:pos x="f156" y="f157"/>
                </a:cxn>
                <a:cxn ang="f129">
                  <a:pos x="f158" y="f157"/>
                </a:cxn>
                <a:cxn ang="f129">
                  <a:pos x="f159" y="f160"/>
                </a:cxn>
                <a:cxn ang="f129">
                  <a:pos x="f161" y="f162"/>
                </a:cxn>
                <a:cxn ang="f129">
                  <a:pos x="f159" y="f163"/>
                </a:cxn>
                <a:cxn ang="f129">
                  <a:pos x="f158" y="f164"/>
                </a:cxn>
                <a:cxn ang="f129">
                  <a:pos x="f159" y="f165"/>
                </a:cxn>
                <a:cxn ang="f129">
                  <a:pos x="f161" y="f166"/>
                </a:cxn>
                <a:cxn ang="f129">
                  <a:pos x="f159" y="f167"/>
                </a:cxn>
                <a:cxn ang="f129">
                  <a:pos x="f158" y="f168"/>
                </a:cxn>
                <a:cxn ang="f129">
                  <a:pos x="f159" y="f169"/>
                </a:cxn>
                <a:cxn ang="f129">
                  <a:pos x="f161" y="f170"/>
                </a:cxn>
                <a:cxn ang="f129">
                  <a:pos x="f171" y="f170"/>
                </a:cxn>
                <a:cxn ang="f129">
                  <a:pos x="f172" y="f173"/>
                </a:cxn>
                <a:cxn ang="f129">
                  <a:pos x="f156" y="f168"/>
                </a:cxn>
                <a:cxn ang="f129">
                  <a:pos x="f172" y="f174"/>
                </a:cxn>
                <a:cxn ang="f129">
                  <a:pos x="f171" y="f166"/>
                </a:cxn>
                <a:cxn ang="f129">
                  <a:pos x="f172" y="f175"/>
                </a:cxn>
                <a:cxn ang="f129">
                  <a:pos x="f156" y="f164"/>
                </a:cxn>
                <a:cxn ang="f129">
                  <a:pos x="f172" y="f176"/>
                </a:cxn>
                <a:cxn ang="f129">
                  <a:pos x="f171" y="f162"/>
                </a:cxn>
                <a:cxn ang="f129">
                  <a:pos x="f172" y="f177"/>
                </a:cxn>
                <a:cxn ang="f129">
                  <a:pos x="f156" y="f157"/>
                </a:cxn>
              </a:cxnLst>
              <a:rect l="f152" t="f155" r="f153" b="f154"/>
              <a:pathLst>
                <a:path w="112127"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43" y="f5"/>
                  </a:lnTo>
                  <a:cubicBezTo>
                    <a:pt x="f43" y="f44"/>
                    <a:pt x="f45" y="f46"/>
                    <a:pt x="f47" y="f48"/>
                  </a:cubicBezTo>
                  <a:cubicBezTo>
                    <a:pt x="f49" y="f50"/>
                    <a:pt x="f8" y="f51"/>
                    <a:pt x="f8" y="f37"/>
                  </a:cubicBezTo>
                  <a:cubicBezTo>
                    <a:pt x="f8" y="f52"/>
                    <a:pt x="f49" y="f53"/>
                    <a:pt x="f47" y="f54"/>
                  </a:cubicBezTo>
                  <a:cubicBezTo>
                    <a:pt x="f45" y="f55"/>
                    <a:pt x="f43" y="f56"/>
                    <a:pt x="f43" y="f31"/>
                  </a:cubicBezTo>
                  <a:cubicBezTo>
                    <a:pt x="f43" y="f57"/>
                    <a:pt x="f45" y="f58"/>
                    <a:pt x="f47" y="f59"/>
                  </a:cubicBezTo>
                  <a:cubicBezTo>
                    <a:pt x="f49" y="f60"/>
                    <a:pt x="f8" y="f61"/>
                    <a:pt x="f8" y="f25"/>
                  </a:cubicBezTo>
                  <a:cubicBezTo>
                    <a:pt x="f8" y="f62"/>
                    <a:pt x="f49" y="f63"/>
                    <a:pt x="f47" y="f64"/>
                  </a:cubicBezTo>
                  <a:cubicBezTo>
                    <a:pt x="f45" y="f65"/>
                    <a:pt x="f43" y="f66"/>
                    <a:pt x="f43" y="f19"/>
                  </a:cubicBezTo>
                  <a:cubicBezTo>
                    <a:pt x="f43" y="f67"/>
                    <a:pt x="f45" y="f68"/>
                    <a:pt x="f47" y="f69"/>
                  </a:cubicBezTo>
                  <a:cubicBezTo>
                    <a:pt x="f49" y="f70"/>
                    <a:pt x="f8" y="f71"/>
                    <a:pt x="f8" y="f9"/>
                  </a:cubicBez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sp>
          <p:nvSpPr>
            <p:cNvPr id="15" name="Freeform 18">
              <a:extLst>
                <a:ext uri="{FF2B5EF4-FFF2-40B4-BE49-F238E27FC236}">
                  <a16:creationId xmlns:a16="http://schemas.microsoft.com/office/drawing/2014/main" id="{FD0A0610-3220-A9D2-73AC-E902D154F4A9}"/>
                </a:ext>
              </a:extLst>
            </p:cNvPr>
            <p:cNvSpPr/>
            <p:nvPr/>
          </p:nvSpPr>
          <p:spPr>
            <a:xfrm>
              <a:off x="767291" y="4444066"/>
              <a:ext cx="231562" cy="1572749"/>
            </a:xfrm>
            <a:custGeom>
              <a:avLst/>
              <a:gdLst>
                <a:gd name="f0" fmla="val 10800000"/>
                <a:gd name="f1" fmla="val 5400000"/>
                <a:gd name="f2" fmla="val 180"/>
                <a:gd name="f3" fmla="val w"/>
                <a:gd name="f4" fmla="val h"/>
                <a:gd name="f5" fmla="val 0"/>
                <a:gd name="f6" fmla="val 112128"/>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46646"/>
                <a:gd name="f44" fmla="val 101675"/>
                <a:gd name="f45" fmla="val 71397"/>
                <a:gd name="f46" fmla="val 93123"/>
                <a:gd name="f47" fmla="val 91389"/>
                <a:gd name="f48" fmla="val 85521"/>
                <a:gd name="f49" fmla="val 108524"/>
                <a:gd name="f50" fmla="val 121852"/>
                <a:gd name="f51" fmla="val 182778"/>
                <a:gd name="f52" fmla="val 196105"/>
                <a:gd name="f53" fmla="val 213240"/>
                <a:gd name="f54" fmla="val 233232"/>
                <a:gd name="f55" fmla="val 258935"/>
                <a:gd name="f56" fmla="val 350324"/>
                <a:gd name="f57" fmla="val 376027"/>
                <a:gd name="f58" fmla="val 396018"/>
                <a:gd name="f59" fmla="val 413153"/>
                <a:gd name="f60" fmla="val 426481"/>
                <a:gd name="f61" fmla="val 487407"/>
                <a:gd name="f62" fmla="val 500734"/>
                <a:gd name="f63" fmla="val 517870"/>
                <a:gd name="f64" fmla="val 537861"/>
                <a:gd name="f65" fmla="val 563564"/>
                <a:gd name="f66" fmla="val 654953"/>
                <a:gd name="f67" fmla="val 680656"/>
                <a:gd name="f68" fmla="val 700647"/>
                <a:gd name="f69" fmla="val 717783"/>
                <a:gd name="f70" fmla="val 731110"/>
                <a:gd name="f71" fmla="+- 0 0 -90"/>
                <a:gd name="f72" fmla="*/ f3 1 112128"/>
                <a:gd name="f73" fmla="*/ f4 1 761572"/>
                <a:gd name="f74" fmla="+- f7 0 f5"/>
                <a:gd name="f75" fmla="+- f6 0 f5"/>
                <a:gd name="f76" fmla="*/ f71 f0 1"/>
                <a:gd name="f77" fmla="*/ f75 1 112128"/>
                <a:gd name="f78" fmla="*/ f74 1 761572"/>
                <a:gd name="f79" fmla="*/ 79820 f75 1"/>
                <a:gd name="f80" fmla="*/ 761573 f74 1"/>
                <a:gd name="f81" fmla="*/ 0 f75 1"/>
                <a:gd name="f82" fmla="*/ 19005 f75 1"/>
                <a:gd name="f83" fmla="*/ 670184 f74 1"/>
                <a:gd name="f84" fmla="*/ 32308 f75 1"/>
                <a:gd name="f85" fmla="*/ 609258 f74 1"/>
                <a:gd name="f86" fmla="*/ 548333 f74 1"/>
                <a:gd name="f87" fmla="*/ 456944 f74 1"/>
                <a:gd name="f88" fmla="*/ 365555 f74 1"/>
                <a:gd name="f89" fmla="*/ 304629 f74 1"/>
                <a:gd name="f90" fmla="*/ 243703 f74 1"/>
                <a:gd name="f91" fmla="*/ 152315 f74 1"/>
                <a:gd name="f92" fmla="*/ 60926 f74 1"/>
                <a:gd name="f93" fmla="*/ 0 f74 1"/>
                <a:gd name="f94" fmla="*/ 112128 f75 1"/>
                <a:gd name="f95" fmla="*/ 93123 f75 1"/>
                <a:gd name="f96" fmla="*/ 91389 f74 1"/>
                <a:gd name="f97" fmla="*/ 213240 f74 1"/>
                <a:gd name="f98" fmla="*/ 396018 f74 1"/>
                <a:gd name="f99" fmla="*/ 517870 f74 1"/>
                <a:gd name="f100" fmla="*/ 700647 f74 1"/>
                <a:gd name="f101" fmla="*/ f76 1 f2"/>
                <a:gd name="f102" fmla="*/ f79 1 112128"/>
                <a:gd name="f103" fmla="*/ f80 1 761572"/>
                <a:gd name="f104" fmla="*/ f81 1 112128"/>
                <a:gd name="f105" fmla="*/ f82 1 112128"/>
                <a:gd name="f106" fmla="*/ f83 1 761572"/>
                <a:gd name="f107" fmla="*/ f84 1 112128"/>
                <a:gd name="f108" fmla="*/ f85 1 761572"/>
                <a:gd name="f109" fmla="*/ f86 1 761572"/>
                <a:gd name="f110" fmla="*/ f87 1 761572"/>
                <a:gd name="f111" fmla="*/ f88 1 761572"/>
                <a:gd name="f112" fmla="*/ f89 1 761572"/>
                <a:gd name="f113" fmla="*/ f90 1 761572"/>
                <a:gd name="f114" fmla="*/ f91 1 761572"/>
                <a:gd name="f115" fmla="*/ f92 1 761572"/>
                <a:gd name="f116" fmla="*/ f93 1 761572"/>
                <a:gd name="f117" fmla="*/ f94 1 112128"/>
                <a:gd name="f118" fmla="*/ f95 1 112128"/>
                <a:gd name="f119" fmla="*/ f96 1 761572"/>
                <a:gd name="f120" fmla="*/ f97 1 761572"/>
                <a:gd name="f121" fmla="*/ f98 1 761572"/>
                <a:gd name="f122" fmla="*/ f99 1 761572"/>
                <a:gd name="f123" fmla="*/ f100 1 761572"/>
                <a:gd name="f124" fmla="*/ f5 1 f77"/>
                <a:gd name="f125" fmla="*/ f6 1 f77"/>
                <a:gd name="f126" fmla="*/ f5 1 f78"/>
                <a:gd name="f127" fmla="*/ f7 1 f78"/>
                <a:gd name="f128" fmla="+- f101 0 f1"/>
                <a:gd name="f129" fmla="*/ f102 1 f77"/>
                <a:gd name="f130" fmla="*/ f103 1 f78"/>
                <a:gd name="f131" fmla="*/ f104 1 f77"/>
                <a:gd name="f132" fmla="*/ f105 1 f77"/>
                <a:gd name="f133" fmla="*/ f106 1 f78"/>
                <a:gd name="f134" fmla="*/ f107 1 f77"/>
                <a:gd name="f135" fmla="*/ f108 1 f78"/>
                <a:gd name="f136" fmla="*/ f109 1 f78"/>
                <a:gd name="f137" fmla="*/ f110 1 f78"/>
                <a:gd name="f138" fmla="*/ f111 1 f78"/>
                <a:gd name="f139" fmla="*/ f112 1 f78"/>
                <a:gd name="f140" fmla="*/ f113 1 f78"/>
                <a:gd name="f141" fmla="*/ f114 1 f78"/>
                <a:gd name="f142" fmla="*/ f115 1 f78"/>
                <a:gd name="f143" fmla="*/ f116 1 f78"/>
                <a:gd name="f144" fmla="*/ f117 1 f77"/>
                <a:gd name="f145" fmla="*/ f118 1 f77"/>
                <a:gd name="f146" fmla="*/ f119 1 f78"/>
                <a:gd name="f147" fmla="*/ f120 1 f78"/>
                <a:gd name="f148" fmla="*/ f121 1 f78"/>
                <a:gd name="f149" fmla="*/ f122 1 f78"/>
                <a:gd name="f150" fmla="*/ f123 1 f78"/>
                <a:gd name="f151" fmla="*/ f124 f72 1"/>
                <a:gd name="f152" fmla="*/ f125 f72 1"/>
                <a:gd name="f153" fmla="*/ f127 f73 1"/>
                <a:gd name="f154" fmla="*/ f126 f73 1"/>
                <a:gd name="f155" fmla="*/ f129 f72 1"/>
                <a:gd name="f156" fmla="*/ f130 f73 1"/>
                <a:gd name="f157" fmla="*/ f131 f72 1"/>
                <a:gd name="f158" fmla="*/ f132 f72 1"/>
                <a:gd name="f159" fmla="*/ f133 f73 1"/>
                <a:gd name="f160" fmla="*/ f134 f72 1"/>
                <a:gd name="f161" fmla="*/ f135 f73 1"/>
                <a:gd name="f162" fmla="*/ f136 f73 1"/>
                <a:gd name="f163" fmla="*/ f137 f73 1"/>
                <a:gd name="f164" fmla="*/ f138 f73 1"/>
                <a:gd name="f165" fmla="*/ f139 f73 1"/>
                <a:gd name="f166" fmla="*/ f140 f73 1"/>
                <a:gd name="f167" fmla="*/ f141 f73 1"/>
                <a:gd name="f168" fmla="*/ f142 f73 1"/>
                <a:gd name="f169" fmla="*/ f143 f73 1"/>
                <a:gd name="f170" fmla="*/ f144 f72 1"/>
                <a:gd name="f171" fmla="*/ f145 f72 1"/>
                <a:gd name="f172" fmla="*/ f146 f73 1"/>
                <a:gd name="f173" fmla="*/ f147 f73 1"/>
                <a:gd name="f174" fmla="*/ f148 f73 1"/>
                <a:gd name="f175" fmla="*/ f149 f73 1"/>
                <a:gd name="f176" fmla="*/ f150 f73 1"/>
              </a:gdLst>
              <a:ahLst/>
              <a:cxnLst>
                <a:cxn ang="3cd4">
                  <a:pos x="hc" y="t"/>
                </a:cxn>
                <a:cxn ang="0">
                  <a:pos x="r" y="vc"/>
                </a:cxn>
                <a:cxn ang="cd4">
                  <a:pos x="hc" y="b"/>
                </a:cxn>
                <a:cxn ang="cd2">
                  <a:pos x="l" y="vc"/>
                </a:cxn>
                <a:cxn ang="f128">
                  <a:pos x="f155" y="f156"/>
                </a:cxn>
                <a:cxn ang="f128">
                  <a:pos x="f157" y="f156"/>
                </a:cxn>
                <a:cxn ang="f128">
                  <a:pos x="f158" y="f159"/>
                </a:cxn>
                <a:cxn ang="f128">
                  <a:pos x="f160" y="f161"/>
                </a:cxn>
                <a:cxn ang="f128">
                  <a:pos x="f158" y="f162"/>
                </a:cxn>
                <a:cxn ang="f128">
                  <a:pos x="f157" y="f163"/>
                </a:cxn>
                <a:cxn ang="f128">
                  <a:pos x="f158" y="f164"/>
                </a:cxn>
                <a:cxn ang="f128">
                  <a:pos x="f160" y="f165"/>
                </a:cxn>
                <a:cxn ang="f128">
                  <a:pos x="f158" y="f166"/>
                </a:cxn>
                <a:cxn ang="f128">
                  <a:pos x="f157" y="f167"/>
                </a:cxn>
                <a:cxn ang="f128">
                  <a:pos x="f158" y="f168"/>
                </a:cxn>
                <a:cxn ang="f128">
                  <a:pos x="f160" y="f169"/>
                </a:cxn>
                <a:cxn ang="f128">
                  <a:pos x="f170" y="f169"/>
                </a:cxn>
                <a:cxn ang="f128">
                  <a:pos x="f171" y="f172"/>
                </a:cxn>
                <a:cxn ang="f128">
                  <a:pos x="f155" y="f167"/>
                </a:cxn>
                <a:cxn ang="f128">
                  <a:pos x="f171" y="f173"/>
                </a:cxn>
                <a:cxn ang="f128">
                  <a:pos x="f170" y="f165"/>
                </a:cxn>
                <a:cxn ang="f128">
                  <a:pos x="f171" y="f174"/>
                </a:cxn>
                <a:cxn ang="f128">
                  <a:pos x="f155" y="f163"/>
                </a:cxn>
                <a:cxn ang="f128">
                  <a:pos x="f171" y="f175"/>
                </a:cxn>
                <a:cxn ang="f128">
                  <a:pos x="f170" y="f161"/>
                </a:cxn>
                <a:cxn ang="f128">
                  <a:pos x="f171" y="f176"/>
                </a:cxn>
                <a:cxn ang="f128">
                  <a:pos x="f155" y="f156"/>
                </a:cxn>
              </a:cxnLst>
              <a:rect l="f151" t="f154" r="f152" b="f153"/>
              <a:pathLst>
                <a:path w="112128"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6" y="f5"/>
                  </a:lnTo>
                  <a:cubicBezTo>
                    <a:pt x="f6" y="f43"/>
                    <a:pt x="f44" y="f45"/>
                    <a:pt x="f46" y="f47"/>
                  </a:cubicBezTo>
                  <a:cubicBezTo>
                    <a:pt x="f48" y="f49"/>
                    <a:pt x="f8" y="f50"/>
                    <a:pt x="f8" y="f37"/>
                  </a:cubicBezTo>
                  <a:cubicBezTo>
                    <a:pt x="f8" y="f51"/>
                    <a:pt x="f48" y="f52"/>
                    <a:pt x="f46" y="f53"/>
                  </a:cubicBezTo>
                  <a:cubicBezTo>
                    <a:pt x="f44" y="f54"/>
                    <a:pt x="f6" y="f55"/>
                    <a:pt x="f6" y="f31"/>
                  </a:cubicBezTo>
                  <a:cubicBezTo>
                    <a:pt x="f6" y="f56"/>
                    <a:pt x="f44" y="f57"/>
                    <a:pt x="f46" y="f58"/>
                  </a:cubicBezTo>
                  <a:cubicBezTo>
                    <a:pt x="f48" y="f59"/>
                    <a:pt x="f8" y="f60"/>
                    <a:pt x="f8" y="f25"/>
                  </a:cubicBezTo>
                  <a:cubicBezTo>
                    <a:pt x="f8" y="f61"/>
                    <a:pt x="f48" y="f62"/>
                    <a:pt x="f46" y="f63"/>
                  </a:cubicBezTo>
                  <a:cubicBezTo>
                    <a:pt x="f44" y="f64"/>
                    <a:pt x="f6" y="f65"/>
                    <a:pt x="f6" y="f19"/>
                  </a:cubicBezTo>
                  <a:cubicBezTo>
                    <a:pt x="f6" y="f66"/>
                    <a:pt x="f44" y="f67"/>
                    <a:pt x="f46" y="f68"/>
                  </a:cubicBezTo>
                  <a:cubicBezTo>
                    <a:pt x="f48" y="f69"/>
                    <a:pt x="f8" y="f70"/>
                    <a:pt x="f8" y="f9"/>
                  </a:cubicBez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sp>
          <p:nvSpPr>
            <p:cNvPr id="16" name="Freeform 19">
              <a:extLst>
                <a:ext uri="{FF2B5EF4-FFF2-40B4-BE49-F238E27FC236}">
                  <a16:creationId xmlns:a16="http://schemas.microsoft.com/office/drawing/2014/main" id="{29AB1BFF-EB3C-F5F5-34F2-44F93B89F662}"/>
                </a:ext>
              </a:extLst>
            </p:cNvPr>
            <p:cNvSpPr/>
            <p:nvPr/>
          </p:nvSpPr>
          <p:spPr>
            <a:xfrm>
              <a:off x="1550273" y="4438168"/>
              <a:ext cx="518062" cy="519004"/>
            </a:xfrm>
            <a:custGeom>
              <a:avLst/>
              <a:gdLst>
                <a:gd name="f0" fmla="val 10800000"/>
                <a:gd name="f1" fmla="val 5400000"/>
                <a:gd name="f2" fmla="val 180"/>
                <a:gd name="f3" fmla="val w"/>
                <a:gd name="f4" fmla="val h"/>
                <a:gd name="f5" fmla="val 0"/>
                <a:gd name="f6" fmla="val 250862"/>
                <a:gd name="f7" fmla="val 251319"/>
                <a:gd name="f8" fmla="val 250863"/>
                <a:gd name="f9" fmla="val 125660"/>
                <a:gd name="f10" fmla="val 195059"/>
                <a:gd name="f11" fmla="val 194705"/>
                <a:gd name="f12" fmla="val 125431"/>
                <a:gd name="f13" fmla="val 56158"/>
                <a:gd name="f14" fmla="val 56260"/>
                <a:gd name="f15" fmla="+- 0 0 -90"/>
                <a:gd name="f16" fmla="*/ f3 1 250862"/>
                <a:gd name="f17" fmla="*/ f4 1 251319"/>
                <a:gd name="f18" fmla="+- f7 0 f5"/>
                <a:gd name="f19" fmla="+- f6 0 f5"/>
                <a:gd name="f20" fmla="*/ f15 f0 1"/>
                <a:gd name="f21" fmla="*/ f19 1 250862"/>
                <a:gd name="f22" fmla="*/ f18 1 251319"/>
                <a:gd name="f23" fmla="*/ 250863 f19 1"/>
                <a:gd name="f24" fmla="*/ 125660 f18 1"/>
                <a:gd name="f25" fmla="*/ 125431 f19 1"/>
                <a:gd name="f26" fmla="*/ 251319 f18 1"/>
                <a:gd name="f27" fmla="*/ 0 f19 1"/>
                <a:gd name="f28" fmla="*/ 0 f18 1"/>
                <a:gd name="f29" fmla="*/ f20 1 f2"/>
                <a:gd name="f30" fmla="*/ f23 1 250862"/>
                <a:gd name="f31" fmla="*/ f24 1 251319"/>
                <a:gd name="f32" fmla="*/ f25 1 250862"/>
                <a:gd name="f33" fmla="*/ f26 1 251319"/>
                <a:gd name="f34" fmla="*/ f27 1 250862"/>
                <a:gd name="f35" fmla="*/ f28 1 251319"/>
                <a:gd name="f36" fmla="*/ f5 1 f21"/>
                <a:gd name="f37" fmla="*/ f6 1 f21"/>
                <a:gd name="f38" fmla="*/ f5 1 f22"/>
                <a:gd name="f39" fmla="*/ f7 1 f22"/>
                <a:gd name="f40" fmla="+- f29 0 f1"/>
                <a:gd name="f41" fmla="*/ f30 1 f21"/>
                <a:gd name="f42" fmla="*/ f31 1 f22"/>
                <a:gd name="f43" fmla="*/ f32 1 f21"/>
                <a:gd name="f44" fmla="*/ f33 1 f22"/>
                <a:gd name="f45" fmla="*/ f34 1 f21"/>
                <a:gd name="f46" fmla="*/ f35 1 f22"/>
                <a:gd name="f47" fmla="*/ f36 f16 1"/>
                <a:gd name="f48" fmla="*/ f37 f16 1"/>
                <a:gd name="f49" fmla="*/ f39 f17 1"/>
                <a:gd name="f50" fmla="*/ f38 f17 1"/>
                <a:gd name="f51" fmla="*/ f41 f16 1"/>
                <a:gd name="f52" fmla="*/ f42 f17 1"/>
                <a:gd name="f53" fmla="*/ f43 f16 1"/>
                <a:gd name="f54" fmla="*/ f44 f17 1"/>
                <a:gd name="f55" fmla="*/ f45 f16 1"/>
                <a:gd name="f56" fmla="*/ f46 f17 1"/>
              </a:gdLst>
              <a:ahLst/>
              <a:cxnLst>
                <a:cxn ang="3cd4">
                  <a:pos x="hc" y="t"/>
                </a:cxn>
                <a:cxn ang="0">
                  <a:pos x="r" y="vc"/>
                </a:cxn>
                <a:cxn ang="cd4">
                  <a:pos x="hc" y="b"/>
                </a:cxn>
                <a:cxn ang="cd2">
                  <a:pos x="l" y="vc"/>
                </a:cxn>
                <a:cxn ang="f40">
                  <a:pos x="f51" y="f52"/>
                </a:cxn>
                <a:cxn ang="f40">
                  <a:pos x="f53" y="f54"/>
                </a:cxn>
                <a:cxn ang="f40">
                  <a:pos x="f55" y="f52"/>
                </a:cxn>
                <a:cxn ang="f40">
                  <a:pos x="f53" y="f56"/>
                </a:cxn>
                <a:cxn ang="f40">
                  <a:pos x="f51" y="f52"/>
                </a:cxn>
              </a:cxnLst>
              <a:rect l="f47" t="f50" r="f48" b="f49"/>
              <a:pathLst>
                <a:path w="250862" h="251319">
                  <a:moveTo>
                    <a:pt x="f8" y="f9"/>
                  </a:moveTo>
                  <a:cubicBezTo>
                    <a:pt x="f8" y="f10"/>
                    <a:pt x="f11" y="f7"/>
                    <a:pt x="f12" y="f7"/>
                  </a:cubicBezTo>
                  <a:cubicBezTo>
                    <a:pt x="f13" y="f7"/>
                    <a:pt x="f5" y="f10"/>
                    <a:pt x="f5" y="f9"/>
                  </a:cubicBezTo>
                  <a:cubicBezTo>
                    <a:pt x="f5" y="f14"/>
                    <a:pt x="f13" y="f5"/>
                    <a:pt x="f12" y="f5"/>
                  </a:cubicBezTo>
                  <a:cubicBezTo>
                    <a:pt x="f11" y="f5"/>
                    <a:pt x="f8" y="f14"/>
                    <a:pt x="f8" y="f9"/>
                  </a:cubicBez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grpSp>
      <p:pic>
        <p:nvPicPr>
          <p:cNvPr id="17" name="Picture 1">
            <a:extLst>
              <a:ext uri="{FF2B5EF4-FFF2-40B4-BE49-F238E27FC236}">
                <a16:creationId xmlns:a16="http://schemas.microsoft.com/office/drawing/2014/main" id="{BE7ABFBB-ED19-EA12-84D3-C580CF7DBE16}"/>
              </a:ext>
            </a:extLst>
          </p:cNvPr>
          <p:cNvPicPr>
            <a:picLocks noChangeAspect="1"/>
          </p:cNvPicPr>
          <p:nvPr/>
        </p:nvPicPr>
        <p:blipFill>
          <a:blip r:embed="rId4"/>
          <a:stretch>
            <a:fillRect/>
          </a:stretch>
        </p:blipFill>
        <p:spPr>
          <a:xfrm>
            <a:off x="1362071" y="2047871"/>
            <a:ext cx="304796" cy="304796"/>
          </a:xfrm>
          <a:prstGeom prst="rect">
            <a:avLst/>
          </a:prstGeom>
          <a:noFill/>
          <a:ln cap="flat">
            <a:noFill/>
          </a:ln>
        </p:spPr>
      </p:pic>
      <p:pic>
        <p:nvPicPr>
          <p:cNvPr id="18" name="Picture 2">
            <a:extLst>
              <a:ext uri="{FF2B5EF4-FFF2-40B4-BE49-F238E27FC236}">
                <a16:creationId xmlns:a16="http://schemas.microsoft.com/office/drawing/2014/main" id="{B04A4742-E7CB-9E27-14A8-385D377215F3}"/>
              </a:ext>
            </a:extLst>
          </p:cNvPr>
          <p:cNvPicPr>
            <a:picLocks noChangeAspect="1"/>
          </p:cNvPicPr>
          <p:nvPr/>
        </p:nvPicPr>
        <p:blipFill>
          <a:blip r:embed="rId5"/>
          <a:stretch>
            <a:fillRect/>
          </a:stretch>
        </p:blipFill>
        <p:spPr>
          <a:xfrm>
            <a:off x="1504946" y="2190746"/>
            <a:ext cx="304796" cy="304796"/>
          </a:xfrm>
          <a:prstGeom prst="rect">
            <a:avLst/>
          </a:prstGeom>
          <a:noFill/>
          <a:ln cap="flat">
            <a:noFill/>
          </a:ln>
        </p:spPr>
      </p:pic>
      <p:pic>
        <p:nvPicPr>
          <p:cNvPr id="19" name="Picture Placeholder 6" descr="A plate of food on a table&#10;&#10;AI-generated content may be incorrect.">
            <a:extLst>
              <a:ext uri="{FF2B5EF4-FFF2-40B4-BE49-F238E27FC236}">
                <a16:creationId xmlns:a16="http://schemas.microsoft.com/office/drawing/2014/main" id="{DCD56B80-FA5F-8D2A-622E-B69CA8FB4B62}"/>
              </a:ext>
            </a:extLst>
          </p:cNvPr>
          <p:cNvPicPr>
            <a:picLocks noGrp="1" noChangeAspect="1"/>
          </p:cNvPicPr>
          <p:nvPr>
            <p:ph type="pic" sz="quarter" idx="4294967295"/>
          </p:nvPr>
        </p:nvPicPr>
        <p:blipFill>
          <a:blip r:embed="rId6" cstate="email">
            <a:extLst>
              <a:ext uri="{28A0092B-C50C-407E-A947-70E740481C1C}">
                <a14:useLocalDpi xmlns:a14="http://schemas.microsoft.com/office/drawing/2010/main"/>
              </a:ext>
            </a:extLst>
          </a:blip>
          <a:srcRect/>
          <a:stretch>
            <a:fillRect/>
          </a:stretch>
        </p:blipFill>
        <p:spPr>
          <a:xfrm>
            <a:off x="-4892" y="16751"/>
            <a:ext cx="4587069" cy="6836785"/>
          </a:xfrm>
          <a:prstGeom prst="rect">
            <a:avLst/>
          </a:prstGeom>
          <a:solidFill>
            <a:srgbClr val="BFBFBF"/>
          </a:solid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4120">
    <p:spTree>
      <p:nvGrpSpPr>
        <p:cNvPr id="1" name=""/>
        <p:cNvGrpSpPr/>
        <p:nvPr/>
      </p:nvGrpSpPr>
      <p:grpSpPr>
        <a:xfrm>
          <a:off x="0" y="0"/>
          <a:ext cx="0" cy="0"/>
          <a:chOff x="0" y="0"/>
          <a:chExt cx="0" cy="0"/>
        </a:xfrm>
      </p:grpSpPr>
      <p:sp>
        <p:nvSpPr>
          <p:cNvPr id="2" name="Rectangle 19">
            <a:extLst>
              <a:ext uri="{FF2B5EF4-FFF2-40B4-BE49-F238E27FC236}">
                <a16:creationId xmlns:a16="http://schemas.microsoft.com/office/drawing/2014/main" id="{6E4ECE51-1B53-019F-A0C9-2B9E09901816}"/>
              </a:ext>
            </a:extLst>
          </p:cNvPr>
          <p:cNvSpPr/>
          <p:nvPr/>
        </p:nvSpPr>
        <p:spPr>
          <a:xfrm>
            <a:off x="4582177" y="935422"/>
            <a:ext cx="7010732" cy="5080150"/>
          </a:xfrm>
          <a:prstGeom prst="rect">
            <a:avLst/>
          </a:prstGeom>
          <a:solidFill>
            <a:srgbClr val="20245C"/>
          </a:solidFill>
          <a:ln w="12701" cap="flat">
            <a:solidFill>
              <a:srgbClr val="2F528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FFFF"/>
              </a:solidFill>
              <a:uFillTx/>
              <a:latin typeface="Calibri"/>
            </a:endParaRPr>
          </a:p>
        </p:txBody>
      </p:sp>
      <p:sp>
        <p:nvSpPr>
          <p:cNvPr id="3" name="Text Placeholder 8">
            <a:extLst>
              <a:ext uri="{FF2B5EF4-FFF2-40B4-BE49-F238E27FC236}">
                <a16:creationId xmlns:a16="http://schemas.microsoft.com/office/drawing/2014/main" id="{945806F0-C4A6-A0E1-8223-8F721AF9DAF6}"/>
              </a:ext>
            </a:extLst>
          </p:cNvPr>
          <p:cNvSpPr txBox="1">
            <a:spLocks noGrp="1"/>
          </p:cNvSpPr>
          <p:nvPr>
            <p:ph type="body" sz="quarter" idx="4294967295"/>
          </p:nvPr>
        </p:nvSpPr>
        <p:spPr>
          <a:xfrm>
            <a:off x="4903753" y="2337617"/>
            <a:ext cx="6414561" cy="2809704"/>
          </a:xfrm>
          <a:prstGeom prst="rect">
            <a:avLst/>
          </a:prstGeom>
          <a:noFill/>
          <a:ln>
            <a:noFill/>
          </a:ln>
        </p:spPr>
        <p:txBody>
          <a:bodyPr vert="horz" wrap="square" lIns="91440" tIns="45720" rIns="91440" bIns="45720" anchor="t" anchorCtr="0" compatLnSpc="1">
            <a:noAutofit/>
          </a:bodyPr>
          <a:lstStyle/>
          <a:p>
            <a:pPr lvl="0">
              <a:buNone/>
            </a:pPr>
            <a:r>
              <a:rPr lang="en-US" sz="2400" dirty="0">
                <a:solidFill>
                  <a:srgbClr val="FFFFFF"/>
                </a:solidFill>
                <a:latin typeface="Calibri"/>
                <a:ea typeface="Calibri"/>
                <a:cs typeface="Calibri"/>
              </a:rPr>
              <a:t>Madkulturen præger den personlige og kollektive identitet gennem:</a:t>
            </a:r>
          </a:p>
          <a:p>
            <a:r>
              <a:rPr lang="en-US" sz="2400" b="1" dirty="0">
                <a:solidFill>
                  <a:srgbClr val="F26F46"/>
                </a:solidFill>
                <a:latin typeface="Calibri"/>
                <a:ea typeface="Calibri"/>
                <a:cs typeface="Calibri"/>
              </a:rPr>
              <a:t>familietraditioner </a:t>
            </a:r>
          </a:p>
          <a:p>
            <a:r>
              <a:rPr lang="en-US" sz="2400" b="1" dirty="0">
                <a:solidFill>
                  <a:srgbClr val="F26F46"/>
                </a:solidFill>
                <a:latin typeface="Calibri"/>
                <a:ea typeface="Calibri"/>
                <a:cs typeface="Calibri"/>
              </a:rPr>
              <a:t>nationale retter </a:t>
            </a:r>
          </a:p>
          <a:p>
            <a:r>
              <a:rPr lang="en-US" sz="2400" b="1" dirty="0">
                <a:solidFill>
                  <a:srgbClr val="F26F46"/>
                </a:solidFill>
                <a:latin typeface="Calibri"/>
                <a:ea typeface="Calibri"/>
                <a:cs typeface="Calibri"/>
              </a:rPr>
              <a:t>religiøse skikke og </a:t>
            </a:r>
          </a:p>
          <a:p>
            <a:r>
              <a:rPr lang="en-US" sz="2400" b="1" dirty="0">
                <a:solidFill>
                  <a:srgbClr val="F26F46"/>
                </a:solidFill>
                <a:latin typeface="Calibri"/>
                <a:ea typeface="Calibri"/>
                <a:cs typeface="Calibri"/>
              </a:rPr>
              <a:t>migration </a:t>
            </a:r>
          </a:p>
          <a:p>
            <a:pPr marL="0" indent="0">
              <a:buNone/>
            </a:pPr>
            <a:r>
              <a:rPr lang="en-US" sz="2400" dirty="0">
                <a:solidFill>
                  <a:srgbClr val="FFFFFF"/>
                </a:solidFill>
                <a:latin typeface="Calibri"/>
                <a:ea typeface="Calibri"/>
                <a:cs typeface="Calibri"/>
              </a:rPr>
              <a:t>samtidig med at den afspejler samfundsmæssige forandringer, økonomiske faktorer og magtdynamikker. </a:t>
            </a:r>
            <a:endParaRPr lang="en-US" sz="2400" dirty="0">
              <a:solidFill>
                <a:srgbClr val="FFFFFF"/>
              </a:solidFill>
              <a:latin typeface="Calibri"/>
            </a:endParaRPr>
          </a:p>
          <a:p>
            <a:pPr lvl="0">
              <a:buNone/>
            </a:pPr>
            <a:endParaRPr lang="en-US" sz="2400" dirty="0">
              <a:solidFill>
                <a:srgbClr val="FFFFFF"/>
              </a:solidFill>
              <a:latin typeface="Calibri"/>
              <a:ea typeface="Calibri"/>
              <a:cs typeface="Arial"/>
            </a:endParaRPr>
          </a:p>
        </p:txBody>
      </p:sp>
      <p:sp>
        <p:nvSpPr>
          <p:cNvPr id="4" name="Rectangle 12">
            <a:extLst>
              <a:ext uri="{FF2B5EF4-FFF2-40B4-BE49-F238E27FC236}">
                <a16:creationId xmlns:a16="http://schemas.microsoft.com/office/drawing/2014/main" id="{2BF0A9B5-B324-1F17-FAC0-FF2E1776CFDB}"/>
              </a:ext>
            </a:extLst>
          </p:cNvPr>
          <p:cNvSpPr/>
          <p:nvPr/>
        </p:nvSpPr>
        <p:spPr>
          <a:xfrm>
            <a:off x="4904402" y="1252801"/>
            <a:ext cx="5192511" cy="698629"/>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529" b="0" i="0" u="none" strike="noStrike" kern="1200" cap="none" spc="0" baseline="0">
              <a:solidFill>
                <a:srgbClr val="FFFFFF"/>
              </a:solidFill>
              <a:uFillTx/>
              <a:latin typeface="Montserrat" pitchFamily="50"/>
            </a:endParaRPr>
          </a:p>
        </p:txBody>
      </p:sp>
      <p:sp>
        <p:nvSpPr>
          <p:cNvPr id="5" name="TextBox 13">
            <a:extLst>
              <a:ext uri="{FF2B5EF4-FFF2-40B4-BE49-F238E27FC236}">
                <a16:creationId xmlns:a16="http://schemas.microsoft.com/office/drawing/2014/main" id="{9520A87C-AC61-E63A-C4C2-8283834E6589}"/>
              </a:ext>
            </a:extLst>
          </p:cNvPr>
          <p:cNvSpPr txBox="1"/>
          <p:nvPr/>
        </p:nvSpPr>
        <p:spPr>
          <a:xfrm>
            <a:off x="5090702" y="1252801"/>
            <a:ext cx="3656959" cy="646334"/>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600" b="1" i="0" u="none" strike="noStrike" kern="1200" cap="none" spc="324" baseline="0">
                <a:solidFill>
                  <a:srgbClr val="F26F46"/>
                </a:solidFill>
                <a:uFillTx/>
                <a:latin typeface="Calibri"/>
                <a:ea typeface="Calibri"/>
                <a:cs typeface="Calibri"/>
              </a:rPr>
              <a:t>Mad &amp; kultur</a:t>
            </a:r>
            <a:endParaRPr lang="en-US" sz="1800" b="0" i="0" u="none" strike="noStrike" kern="1200" cap="none" spc="0" baseline="0">
              <a:solidFill>
                <a:srgbClr val="086D6E"/>
              </a:solidFill>
              <a:uFillTx/>
              <a:latin typeface="Calibri"/>
            </a:endParaRPr>
          </a:p>
        </p:txBody>
      </p:sp>
      <p:grpSp>
        <p:nvGrpSpPr>
          <p:cNvPr id="6" name="Group 10">
            <a:extLst>
              <a:ext uri="{FF2B5EF4-FFF2-40B4-BE49-F238E27FC236}">
                <a16:creationId xmlns:a16="http://schemas.microsoft.com/office/drawing/2014/main" id="{6AC4B99E-AEDB-2358-719F-F83A538977CE}"/>
              </a:ext>
            </a:extLst>
          </p:cNvPr>
          <p:cNvGrpSpPr/>
          <p:nvPr/>
        </p:nvGrpSpPr>
        <p:grpSpPr>
          <a:xfrm>
            <a:off x="0" y="4438168"/>
            <a:ext cx="2366621" cy="2933184"/>
            <a:chOff x="0" y="4438168"/>
            <a:chExt cx="2366621" cy="2933184"/>
          </a:xfrm>
        </p:grpSpPr>
        <p:sp>
          <p:nvSpPr>
            <p:cNvPr id="7" name="Freeform 14">
              <a:extLst>
                <a:ext uri="{FF2B5EF4-FFF2-40B4-BE49-F238E27FC236}">
                  <a16:creationId xmlns:a16="http://schemas.microsoft.com/office/drawing/2014/main" id="{D8C38EE4-EF8A-2CA4-7868-6F517F842962}"/>
                </a:ext>
              </a:extLst>
            </p:cNvPr>
            <p:cNvSpPr/>
            <p:nvPr/>
          </p:nvSpPr>
          <p:spPr>
            <a:xfrm>
              <a:off x="1965" y="6187854"/>
              <a:ext cx="2364656" cy="1183498"/>
            </a:xfrm>
            <a:custGeom>
              <a:avLst/>
              <a:gdLst>
                <a:gd name="f0" fmla="val 10800000"/>
                <a:gd name="f1" fmla="val 5400000"/>
                <a:gd name="f2" fmla="val 180"/>
                <a:gd name="f3" fmla="val w"/>
                <a:gd name="f4" fmla="val h"/>
                <a:gd name="f5" fmla="val 0"/>
                <a:gd name="f6" fmla="val 1145036"/>
                <a:gd name="f7" fmla="val 573083"/>
                <a:gd name="f8" fmla="val 1144086"/>
                <a:gd name="f9" fmla="val 317005"/>
                <a:gd name="f10" fmla="val 887522"/>
                <a:gd name="f11" fmla="val 573084"/>
                <a:gd name="f12" fmla="val 572043"/>
                <a:gd name="f13" fmla="val 256564"/>
                <a:gd name="f14" fmla="val 316053"/>
                <a:gd name="f15" fmla="+- 0 0 -90"/>
                <a:gd name="f16" fmla="*/ f3 1 1145036"/>
                <a:gd name="f17" fmla="*/ f4 1 573083"/>
                <a:gd name="f18" fmla="+- f7 0 f5"/>
                <a:gd name="f19" fmla="+- f6 0 f5"/>
                <a:gd name="f20" fmla="*/ f15 f0 1"/>
                <a:gd name="f21" fmla="*/ f19 1 1145036"/>
                <a:gd name="f22" fmla="*/ f18 1 573083"/>
                <a:gd name="f23" fmla="*/ 1144086 f19 1"/>
                <a:gd name="f24" fmla="*/ 0 f18 1"/>
                <a:gd name="f25" fmla="*/ 572043 f19 1"/>
                <a:gd name="f26" fmla="*/ 573084 f18 1"/>
                <a:gd name="f27" fmla="*/ 0 f19 1"/>
                <a:gd name="f28" fmla="*/ 1145036 f19 1"/>
                <a:gd name="f29" fmla="*/ f20 1 f2"/>
                <a:gd name="f30" fmla="*/ f23 1 1145036"/>
                <a:gd name="f31" fmla="*/ f24 1 573083"/>
                <a:gd name="f32" fmla="*/ f25 1 1145036"/>
                <a:gd name="f33" fmla="*/ f26 1 573083"/>
                <a:gd name="f34" fmla="*/ f27 1 1145036"/>
                <a:gd name="f35" fmla="*/ f28 1 1145036"/>
                <a:gd name="f36" fmla="*/ f5 1 f21"/>
                <a:gd name="f37" fmla="*/ f6 1 f21"/>
                <a:gd name="f38" fmla="*/ f5 1 f22"/>
                <a:gd name="f39" fmla="*/ f7 1 f22"/>
                <a:gd name="f40" fmla="+- f29 0 f1"/>
                <a:gd name="f41" fmla="*/ f30 1 f21"/>
                <a:gd name="f42" fmla="*/ f31 1 f22"/>
                <a:gd name="f43" fmla="*/ f32 1 f21"/>
                <a:gd name="f44" fmla="*/ f33 1 f22"/>
                <a:gd name="f45" fmla="*/ f34 1 f21"/>
                <a:gd name="f46" fmla="*/ f35 1 f21"/>
                <a:gd name="f47" fmla="*/ f36 f16 1"/>
                <a:gd name="f48" fmla="*/ f37 f16 1"/>
                <a:gd name="f49" fmla="*/ f39 f17 1"/>
                <a:gd name="f50" fmla="*/ f38 f17 1"/>
                <a:gd name="f51" fmla="*/ f41 f16 1"/>
                <a:gd name="f52" fmla="*/ f42 f17 1"/>
                <a:gd name="f53" fmla="*/ f43 f16 1"/>
                <a:gd name="f54" fmla="*/ f44 f17 1"/>
                <a:gd name="f55" fmla="*/ f45 f16 1"/>
                <a:gd name="f56" fmla="*/ f46 f16 1"/>
              </a:gdLst>
              <a:ahLst/>
              <a:cxnLst>
                <a:cxn ang="3cd4">
                  <a:pos x="hc" y="t"/>
                </a:cxn>
                <a:cxn ang="0">
                  <a:pos x="r" y="vc"/>
                </a:cxn>
                <a:cxn ang="cd4">
                  <a:pos x="hc" y="b"/>
                </a:cxn>
                <a:cxn ang="cd2">
                  <a:pos x="l" y="vc"/>
                </a:cxn>
                <a:cxn ang="f40">
                  <a:pos x="f51" y="f52"/>
                </a:cxn>
                <a:cxn ang="f40">
                  <a:pos x="f53" y="f54"/>
                </a:cxn>
                <a:cxn ang="f40">
                  <a:pos x="f55" y="f52"/>
                </a:cxn>
                <a:cxn ang="f40">
                  <a:pos x="f56" y="f52"/>
                </a:cxn>
              </a:cxnLst>
              <a:rect l="f47" t="f50" r="f48" b="f49"/>
              <a:pathLst>
                <a:path w="1145036" h="573083">
                  <a:moveTo>
                    <a:pt x="f8" y="f5"/>
                  </a:moveTo>
                  <a:cubicBezTo>
                    <a:pt x="f8" y="f9"/>
                    <a:pt x="f10" y="f11"/>
                    <a:pt x="f12" y="f11"/>
                  </a:cubicBezTo>
                  <a:cubicBezTo>
                    <a:pt x="f13" y="f11"/>
                    <a:pt x="f5" y="f14"/>
                    <a:pt x="f5" y="f5"/>
                  </a:cubicBezTo>
                  <a:lnTo>
                    <a:pt x="f6" y="f5"/>
                  </a:ln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grpSp>
          <p:nvGrpSpPr>
            <p:cNvPr id="8" name="Graphic 10">
              <a:extLst>
                <a:ext uri="{FF2B5EF4-FFF2-40B4-BE49-F238E27FC236}">
                  <a16:creationId xmlns:a16="http://schemas.microsoft.com/office/drawing/2014/main" id="{CE113D1E-11DA-863B-6072-BDC976E7614E}"/>
                </a:ext>
              </a:extLst>
            </p:cNvPr>
            <p:cNvGrpSpPr/>
            <p:nvPr/>
          </p:nvGrpSpPr>
          <p:grpSpPr>
            <a:xfrm>
              <a:off x="1254968" y="4983973"/>
              <a:ext cx="1108673" cy="1031599"/>
              <a:chOff x="1254968" y="4983973"/>
              <a:chExt cx="1108673" cy="1031599"/>
            </a:xfrm>
          </p:grpSpPr>
          <p:sp>
            <p:nvSpPr>
              <p:cNvPr id="9" name="Freeform 20">
                <a:extLst>
                  <a:ext uri="{FF2B5EF4-FFF2-40B4-BE49-F238E27FC236}">
                    <a16:creationId xmlns:a16="http://schemas.microsoft.com/office/drawing/2014/main" id="{4AA01490-7EB7-3CDD-A131-8990C4FEF9DA}"/>
                  </a:ext>
                </a:extLst>
              </p:cNvPr>
              <p:cNvSpPr/>
              <p:nvPr/>
            </p:nvSpPr>
            <p:spPr>
              <a:xfrm>
                <a:off x="1254968" y="5512817"/>
                <a:ext cx="502307" cy="502755"/>
              </a:xfrm>
              <a:custGeom>
                <a:avLst/>
                <a:gdLst>
                  <a:gd name="f0" fmla="val 10800000"/>
                  <a:gd name="f1" fmla="val 5400000"/>
                  <a:gd name="f2" fmla="val 180"/>
                  <a:gd name="f3" fmla="val w"/>
                  <a:gd name="f4" fmla="val h"/>
                  <a:gd name="f5" fmla="val 0"/>
                  <a:gd name="f6" fmla="val 243233"/>
                  <a:gd name="f7" fmla="val 243449"/>
                  <a:gd name="f8" fmla="val 59376"/>
                  <a:gd name="f9" fmla="val 184079"/>
                  <a:gd name="f10" fmla="val 8063"/>
                  <a:gd name="f11" fmla="val 132672"/>
                  <a:gd name="f12" fmla="+- 0 0 9991"/>
                  <a:gd name="f13" fmla="val 63179"/>
                  <a:gd name="f14" fmla="val 5213"/>
                  <a:gd name="f15" fmla="val 5109"/>
                  <a:gd name="f16" fmla="val 64127"/>
                  <a:gd name="f17" fmla="+- 0 0 10123"/>
                  <a:gd name="f18" fmla="val 133495"/>
                  <a:gd name="f19" fmla="val 8917"/>
                  <a:gd name="f20" fmla="val 183857"/>
                  <a:gd name="f21" fmla="val 59371"/>
                  <a:gd name="f22" fmla="val 235170"/>
                  <a:gd name="f23" fmla="val 110777"/>
                  <a:gd name="f24" fmla="val 253225"/>
                  <a:gd name="f25" fmla="val 180271"/>
                  <a:gd name="f26" fmla="val 238021"/>
                  <a:gd name="f27" fmla="val 238341"/>
                  <a:gd name="f28" fmla="val 179106"/>
                  <a:gd name="f29" fmla="val 253572"/>
                  <a:gd name="f30" fmla="val 109739"/>
                  <a:gd name="f31" fmla="val 234533"/>
                  <a:gd name="f32" fmla="+- 0 0 -90"/>
                  <a:gd name="f33" fmla="*/ f3 1 243233"/>
                  <a:gd name="f34" fmla="*/ f4 1 243449"/>
                  <a:gd name="f35" fmla="+- f7 0 f5"/>
                  <a:gd name="f36" fmla="+- f6 0 f5"/>
                  <a:gd name="f37" fmla="*/ f32 f0 1"/>
                  <a:gd name="f38" fmla="*/ f36 1 243233"/>
                  <a:gd name="f39" fmla="*/ f35 1 243449"/>
                  <a:gd name="f40" fmla="*/ 59376 f36 1"/>
                  <a:gd name="f41" fmla="*/ 184079 f35 1"/>
                  <a:gd name="f42" fmla="*/ 5213 f36 1"/>
                  <a:gd name="f43" fmla="*/ 5109 f35 1"/>
                  <a:gd name="f44" fmla="*/ 183857 f36 1"/>
                  <a:gd name="f45" fmla="*/ 59371 f35 1"/>
                  <a:gd name="f46" fmla="*/ 238021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sp>
            <p:nvSpPr>
              <p:cNvPr id="10" name="Freeform 21">
                <a:extLst>
                  <a:ext uri="{FF2B5EF4-FFF2-40B4-BE49-F238E27FC236}">
                    <a16:creationId xmlns:a16="http://schemas.microsoft.com/office/drawing/2014/main" id="{2F6E718E-EA14-8358-0162-39D6981FAA7E}"/>
                  </a:ext>
                </a:extLst>
              </p:cNvPr>
              <p:cNvSpPr/>
              <p:nvPr/>
            </p:nvSpPr>
            <p:spPr>
              <a:xfrm>
                <a:off x="1861334" y="5512817"/>
                <a:ext cx="502307" cy="502755"/>
              </a:xfrm>
              <a:custGeom>
                <a:avLst/>
                <a:gdLst>
                  <a:gd name="f0" fmla="val 10800000"/>
                  <a:gd name="f1" fmla="val 5400000"/>
                  <a:gd name="f2" fmla="val 180"/>
                  <a:gd name="f3" fmla="val w"/>
                  <a:gd name="f4" fmla="val h"/>
                  <a:gd name="f5" fmla="val 0"/>
                  <a:gd name="f6" fmla="val 243233"/>
                  <a:gd name="f7" fmla="val 243449"/>
                  <a:gd name="f8" fmla="val 183857"/>
                  <a:gd name="f9" fmla="val 184079"/>
                  <a:gd name="f10" fmla="val 235170"/>
                  <a:gd name="f11" fmla="val 132672"/>
                  <a:gd name="f12" fmla="val 253225"/>
                  <a:gd name="f13" fmla="val 63179"/>
                  <a:gd name="f14" fmla="val 238021"/>
                  <a:gd name="f15" fmla="val 5109"/>
                  <a:gd name="f16" fmla="val 179106"/>
                  <a:gd name="f17" fmla="+- 0 0 10123"/>
                  <a:gd name="f18" fmla="val 109739"/>
                  <a:gd name="f19" fmla="val 8917"/>
                  <a:gd name="f20" fmla="val 59376"/>
                  <a:gd name="f21" fmla="val 59371"/>
                  <a:gd name="f22" fmla="val 8063"/>
                  <a:gd name="f23" fmla="val 110777"/>
                  <a:gd name="f24" fmla="+- 0 0 9991"/>
                  <a:gd name="f25" fmla="val 180271"/>
                  <a:gd name="f26" fmla="val 5213"/>
                  <a:gd name="f27" fmla="val 238341"/>
                  <a:gd name="f28" fmla="val 64127"/>
                  <a:gd name="f29" fmla="val 253572"/>
                  <a:gd name="f30" fmla="val 133495"/>
                  <a:gd name="f31" fmla="val 234533"/>
                  <a:gd name="f32" fmla="+- 0 0 -90"/>
                  <a:gd name="f33" fmla="*/ f3 1 243233"/>
                  <a:gd name="f34" fmla="*/ f4 1 243449"/>
                  <a:gd name="f35" fmla="+- f7 0 f5"/>
                  <a:gd name="f36" fmla="+- f6 0 f5"/>
                  <a:gd name="f37" fmla="*/ f32 f0 1"/>
                  <a:gd name="f38" fmla="*/ f36 1 243233"/>
                  <a:gd name="f39" fmla="*/ f35 1 243449"/>
                  <a:gd name="f40" fmla="*/ 183857 f36 1"/>
                  <a:gd name="f41" fmla="*/ 184079 f35 1"/>
                  <a:gd name="f42" fmla="*/ 238021 f36 1"/>
                  <a:gd name="f43" fmla="*/ 5109 f35 1"/>
                  <a:gd name="f44" fmla="*/ 59376 f36 1"/>
                  <a:gd name="f45" fmla="*/ 59371 f35 1"/>
                  <a:gd name="f46" fmla="*/ 5213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sp>
            <p:nvSpPr>
              <p:cNvPr id="11" name="Freeform 22">
                <a:extLst>
                  <a:ext uri="{FF2B5EF4-FFF2-40B4-BE49-F238E27FC236}">
                    <a16:creationId xmlns:a16="http://schemas.microsoft.com/office/drawing/2014/main" id="{B3FC560D-DD65-12AF-0246-A73D032DBC0F}"/>
                  </a:ext>
                </a:extLst>
              </p:cNvPr>
              <p:cNvSpPr/>
              <p:nvPr/>
            </p:nvSpPr>
            <p:spPr>
              <a:xfrm>
                <a:off x="1254968" y="4983973"/>
                <a:ext cx="502307" cy="502755"/>
              </a:xfrm>
              <a:custGeom>
                <a:avLst/>
                <a:gdLst>
                  <a:gd name="f0" fmla="val 10800000"/>
                  <a:gd name="f1" fmla="val 5400000"/>
                  <a:gd name="f2" fmla="val 180"/>
                  <a:gd name="f3" fmla="val w"/>
                  <a:gd name="f4" fmla="val h"/>
                  <a:gd name="f5" fmla="val 0"/>
                  <a:gd name="f6" fmla="val 243233"/>
                  <a:gd name="f7" fmla="val 243449"/>
                  <a:gd name="f8" fmla="val 59376"/>
                  <a:gd name="f9" fmla="val 184079"/>
                  <a:gd name="f10" fmla="val 8063"/>
                  <a:gd name="f11" fmla="val 132672"/>
                  <a:gd name="f12" fmla="+- 0 0 9991"/>
                  <a:gd name="f13" fmla="val 63179"/>
                  <a:gd name="f14" fmla="val 5213"/>
                  <a:gd name="f15" fmla="val 5109"/>
                  <a:gd name="f16" fmla="val 64127"/>
                  <a:gd name="f17" fmla="+- 0 0 10123"/>
                  <a:gd name="f18" fmla="val 133495"/>
                  <a:gd name="f19" fmla="val 8917"/>
                  <a:gd name="f20" fmla="val 183857"/>
                  <a:gd name="f21" fmla="val 59371"/>
                  <a:gd name="f22" fmla="val 235170"/>
                  <a:gd name="f23" fmla="val 110777"/>
                  <a:gd name="f24" fmla="val 253225"/>
                  <a:gd name="f25" fmla="val 180271"/>
                  <a:gd name="f26" fmla="val 238021"/>
                  <a:gd name="f27" fmla="val 238341"/>
                  <a:gd name="f28" fmla="val 179106"/>
                  <a:gd name="f29" fmla="val 253572"/>
                  <a:gd name="f30" fmla="val 109739"/>
                  <a:gd name="f31" fmla="val 234533"/>
                  <a:gd name="f32" fmla="+- 0 0 -90"/>
                  <a:gd name="f33" fmla="*/ f3 1 243233"/>
                  <a:gd name="f34" fmla="*/ f4 1 243449"/>
                  <a:gd name="f35" fmla="+- f7 0 f5"/>
                  <a:gd name="f36" fmla="+- f6 0 f5"/>
                  <a:gd name="f37" fmla="*/ f32 f0 1"/>
                  <a:gd name="f38" fmla="*/ f36 1 243233"/>
                  <a:gd name="f39" fmla="*/ f35 1 243449"/>
                  <a:gd name="f40" fmla="*/ 59376 f36 1"/>
                  <a:gd name="f41" fmla="*/ 184079 f35 1"/>
                  <a:gd name="f42" fmla="*/ 5213 f36 1"/>
                  <a:gd name="f43" fmla="*/ 5109 f35 1"/>
                  <a:gd name="f44" fmla="*/ 183857 f36 1"/>
                  <a:gd name="f45" fmla="*/ 59371 f35 1"/>
                  <a:gd name="f46" fmla="*/ 238021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sp>
            <p:nvSpPr>
              <p:cNvPr id="12" name="Freeform 23">
                <a:extLst>
                  <a:ext uri="{FF2B5EF4-FFF2-40B4-BE49-F238E27FC236}">
                    <a16:creationId xmlns:a16="http://schemas.microsoft.com/office/drawing/2014/main" id="{4081F2BA-2E3F-B229-07C0-CF87C0BC496F}"/>
                  </a:ext>
                </a:extLst>
              </p:cNvPr>
              <p:cNvSpPr/>
              <p:nvPr/>
            </p:nvSpPr>
            <p:spPr>
              <a:xfrm>
                <a:off x="1861334" y="4983973"/>
                <a:ext cx="502307" cy="502755"/>
              </a:xfrm>
              <a:custGeom>
                <a:avLst/>
                <a:gdLst>
                  <a:gd name="f0" fmla="val 10800000"/>
                  <a:gd name="f1" fmla="val 5400000"/>
                  <a:gd name="f2" fmla="val 180"/>
                  <a:gd name="f3" fmla="val w"/>
                  <a:gd name="f4" fmla="val h"/>
                  <a:gd name="f5" fmla="val 0"/>
                  <a:gd name="f6" fmla="val 243233"/>
                  <a:gd name="f7" fmla="val 243449"/>
                  <a:gd name="f8" fmla="val 183857"/>
                  <a:gd name="f9" fmla="val 184079"/>
                  <a:gd name="f10" fmla="val 235170"/>
                  <a:gd name="f11" fmla="val 132672"/>
                  <a:gd name="f12" fmla="val 253225"/>
                  <a:gd name="f13" fmla="val 63179"/>
                  <a:gd name="f14" fmla="val 238021"/>
                  <a:gd name="f15" fmla="val 5109"/>
                  <a:gd name="f16" fmla="val 179106"/>
                  <a:gd name="f17" fmla="+- 0 0 10123"/>
                  <a:gd name="f18" fmla="val 109739"/>
                  <a:gd name="f19" fmla="val 8917"/>
                  <a:gd name="f20" fmla="val 59376"/>
                  <a:gd name="f21" fmla="val 59371"/>
                  <a:gd name="f22" fmla="val 8063"/>
                  <a:gd name="f23" fmla="val 110777"/>
                  <a:gd name="f24" fmla="+- 0 0 9991"/>
                  <a:gd name="f25" fmla="val 180271"/>
                  <a:gd name="f26" fmla="val 5213"/>
                  <a:gd name="f27" fmla="val 238341"/>
                  <a:gd name="f28" fmla="val 64127"/>
                  <a:gd name="f29" fmla="val 253572"/>
                  <a:gd name="f30" fmla="val 133495"/>
                  <a:gd name="f31" fmla="val 234533"/>
                  <a:gd name="f32" fmla="+- 0 0 -90"/>
                  <a:gd name="f33" fmla="*/ f3 1 243233"/>
                  <a:gd name="f34" fmla="*/ f4 1 243449"/>
                  <a:gd name="f35" fmla="+- f7 0 f5"/>
                  <a:gd name="f36" fmla="+- f6 0 f5"/>
                  <a:gd name="f37" fmla="*/ f32 f0 1"/>
                  <a:gd name="f38" fmla="*/ f36 1 243233"/>
                  <a:gd name="f39" fmla="*/ f35 1 243449"/>
                  <a:gd name="f40" fmla="*/ 183857 f36 1"/>
                  <a:gd name="f41" fmla="*/ 184079 f35 1"/>
                  <a:gd name="f42" fmla="*/ 238021 f36 1"/>
                  <a:gd name="f43" fmla="*/ 5109 f35 1"/>
                  <a:gd name="f44" fmla="*/ 59376 f36 1"/>
                  <a:gd name="f45" fmla="*/ 59371 f35 1"/>
                  <a:gd name="f46" fmla="*/ 5213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grpSp>
        <p:sp>
          <p:nvSpPr>
            <p:cNvPr id="13" name="Freeform 16">
              <a:extLst>
                <a:ext uri="{FF2B5EF4-FFF2-40B4-BE49-F238E27FC236}">
                  <a16:creationId xmlns:a16="http://schemas.microsoft.com/office/drawing/2014/main" id="{24B07D13-0867-C2B6-71B3-756720D4B149}"/>
                </a:ext>
              </a:extLst>
            </p:cNvPr>
            <p:cNvSpPr/>
            <p:nvPr/>
          </p:nvSpPr>
          <p:spPr>
            <a:xfrm>
              <a:off x="0" y="4444066"/>
              <a:ext cx="231553" cy="1572749"/>
            </a:xfrm>
            <a:custGeom>
              <a:avLst/>
              <a:gdLst>
                <a:gd name="f0" fmla="val 10800000"/>
                <a:gd name="f1" fmla="val 5400000"/>
                <a:gd name="f2" fmla="val 180"/>
                <a:gd name="f3" fmla="val w"/>
                <a:gd name="f4" fmla="val h"/>
                <a:gd name="f5" fmla="val 0"/>
                <a:gd name="f6" fmla="val 112127"/>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112128"/>
                <a:gd name="f44" fmla="val 46646"/>
                <a:gd name="f45" fmla="val 101675"/>
                <a:gd name="f46" fmla="val 71397"/>
                <a:gd name="f47" fmla="val 93123"/>
                <a:gd name="f48" fmla="val 91389"/>
                <a:gd name="f49" fmla="val 85521"/>
                <a:gd name="f50" fmla="val 108524"/>
                <a:gd name="f51" fmla="val 121852"/>
                <a:gd name="f52" fmla="val 182778"/>
                <a:gd name="f53" fmla="val 196105"/>
                <a:gd name="f54" fmla="val 213240"/>
                <a:gd name="f55" fmla="val 233232"/>
                <a:gd name="f56" fmla="val 258935"/>
                <a:gd name="f57" fmla="val 350324"/>
                <a:gd name="f58" fmla="val 376027"/>
                <a:gd name="f59" fmla="val 396018"/>
                <a:gd name="f60" fmla="val 413153"/>
                <a:gd name="f61" fmla="val 426481"/>
                <a:gd name="f62" fmla="val 487407"/>
                <a:gd name="f63" fmla="val 500734"/>
                <a:gd name="f64" fmla="val 517870"/>
                <a:gd name="f65" fmla="val 537861"/>
                <a:gd name="f66" fmla="val 563564"/>
                <a:gd name="f67" fmla="val 654953"/>
                <a:gd name="f68" fmla="val 680656"/>
                <a:gd name="f69" fmla="val 700647"/>
                <a:gd name="f70" fmla="val 717783"/>
                <a:gd name="f71" fmla="val 731110"/>
                <a:gd name="f72" fmla="+- 0 0 -90"/>
                <a:gd name="f73" fmla="*/ f3 1 112127"/>
                <a:gd name="f74" fmla="*/ f4 1 761572"/>
                <a:gd name="f75" fmla="+- f7 0 f5"/>
                <a:gd name="f76" fmla="+- f6 0 f5"/>
                <a:gd name="f77" fmla="*/ f72 f0 1"/>
                <a:gd name="f78" fmla="*/ f76 1 112127"/>
                <a:gd name="f79" fmla="*/ f75 1 761572"/>
                <a:gd name="f80" fmla="*/ 79820 f76 1"/>
                <a:gd name="f81" fmla="*/ 761573 f75 1"/>
                <a:gd name="f82" fmla="*/ 0 f76 1"/>
                <a:gd name="f83" fmla="*/ 19005 f76 1"/>
                <a:gd name="f84" fmla="*/ 670184 f75 1"/>
                <a:gd name="f85" fmla="*/ 32308 f76 1"/>
                <a:gd name="f86" fmla="*/ 609258 f75 1"/>
                <a:gd name="f87" fmla="*/ 548333 f75 1"/>
                <a:gd name="f88" fmla="*/ 456944 f75 1"/>
                <a:gd name="f89" fmla="*/ 365555 f75 1"/>
                <a:gd name="f90" fmla="*/ 304629 f75 1"/>
                <a:gd name="f91" fmla="*/ 243703 f75 1"/>
                <a:gd name="f92" fmla="*/ 152315 f75 1"/>
                <a:gd name="f93" fmla="*/ 60926 f75 1"/>
                <a:gd name="f94" fmla="*/ 0 f75 1"/>
                <a:gd name="f95" fmla="*/ 112128 f76 1"/>
                <a:gd name="f96" fmla="*/ 93123 f76 1"/>
                <a:gd name="f97" fmla="*/ 91389 f75 1"/>
                <a:gd name="f98" fmla="*/ 213240 f75 1"/>
                <a:gd name="f99" fmla="*/ 396018 f75 1"/>
                <a:gd name="f100" fmla="*/ 517870 f75 1"/>
                <a:gd name="f101" fmla="*/ 700647 f75 1"/>
                <a:gd name="f102" fmla="*/ f77 1 f2"/>
                <a:gd name="f103" fmla="*/ f80 1 112127"/>
                <a:gd name="f104" fmla="*/ f81 1 761572"/>
                <a:gd name="f105" fmla="*/ f82 1 112127"/>
                <a:gd name="f106" fmla="*/ f83 1 112127"/>
                <a:gd name="f107" fmla="*/ f84 1 761572"/>
                <a:gd name="f108" fmla="*/ f85 1 112127"/>
                <a:gd name="f109" fmla="*/ f86 1 761572"/>
                <a:gd name="f110" fmla="*/ f87 1 761572"/>
                <a:gd name="f111" fmla="*/ f88 1 761572"/>
                <a:gd name="f112" fmla="*/ f89 1 761572"/>
                <a:gd name="f113" fmla="*/ f90 1 761572"/>
                <a:gd name="f114" fmla="*/ f91 1 761572"/>
                <a:gd name="f115" fmla="*/ f92 1 761572"/>
                <a:gd name="f116" fmla="*/ f93 1 761572"/>
                <a:gd name="f117" fmla="*/ f94 1 761572"/>
                <a:gd name="f118" fmla="*/ f95 1 112127"/>
                <a:gd name="f119" fmla="*/ f96 1 112127"/>
                <a:gd name="f120" fmla="*/ f97 1 761572"/>
                <a:gd name="f121" fmla="*/ f98 1 761572"/>
                <a:gd name="f122" fmla="*/ f99 1 761572"/>
                <a:gd name="f123" fmla="*/ f100 1 761572"/>
                <a:gd name="f124" fmla="*/ f101 1 761572"/>
                <a:gd name="f125" fmla="*/ f5 1 f78"/>
                <a:gd name="f126" fmla="*/ f6 1 f78"/>
                <a:gd name="f127" fmla="*/ f5 1 f79"/>
                <a:gd name="f128" fmla="*/ f7 1 f79"/>
                <a:gd name="f129" fmla="+- f102 0 f1"/>
                <a:gd name="f130" fmla="*/ f103 1 f78"/>
                <a:gd name="f131" fmla="*/ f104 1 f79"/>
                <a:gd name="f132" fmla="*/ f105 1 f78"/>
                <a:gd name="f133" fmla="*/ f106 1 f78"/>
                <a:gd name="f134" fmla="*/ f107 1 f79"/>
                <a:gd name="f135" fmla="*/ f108 1 f78"/>
                <a:gd name="f136" fmla="*/ f109 1 f79"/>
                <a:gd name="f137" fmla="*/ f110 1 f79"/>
                <a:gd name="f138" fmla="*/ f111 1 f79"/>
                <a:gd name="f139" fmla="*/ f112 1 f79"/>
                <a:gd name="f140" fmla="*/ f113 1 f79"/>
                <a:gd name="f141" fmla="*/ f114 1 f79"/>
                <a:gd name="f142" fmla="*/ f115 1 f79"/>
                <a:gd name="f143" fmla="*/ f116 1 f79"/>
                <a:gd name="f144" fmla="*/ f117 1 f79"/>
                <a:gd name="f145" fmla="*/ f118 1 f78"/>
                <a:gd name="f146" fmla="*/ f119 1 f78"/>
                <a:gd name="f147" fmla="*/ f120 1 f79"/>
                <a:gd name="f148" fmla="*/ f121 1 f79"/>
                <a:gd name="f149" fmla="*/ f122 1 f79"/>
                <a:gd name="f150" fmla="*/ f123 1 f79"/>
                <a:gd name="f151" fmla="*/ f124 1 f79"/>
                <a:gd name="f152" fmla="*/ f125 f73 1"/>
                <a:gd name="f153" fmla="*/ f126 f73 1"/>
                <a:gd name="f154" fmla="*/ f128 f74 1"/>
                <a:gd name="f155" fmla="*/ f127 f74 1"/>
                <a:gd name="f156" fmla="*/ f130 f73 1"/>
                <a:gd name="f157" fmla="*/ f131 f74 1"/>
                <a:gd name="f158" fmla="*/ f132 f73 1"/>
                <a:gd name="f159" fmla="*/ f133 f73 1"/>
                <a:gd name="f160" fmla="*/ f134 f74 1"/>
                <a:gd name="f161" fmla="*/ f135 f73 1"/>
                <a:gd name="f162" fmla="*/ f136 f74 1"/>
                <a:gd name="f163" fmla="*/ f137 f74 1"/>
                <a:gd name="f164" fmla="*/ f138 f74 1"/>
                <a:gd name="f165" fmla="*/ f139 f74 1"/>
                <a:gd name="f166" fmla="*/ f140 f74 1"/>
                <a:gd name="f167" fmla="*/ f141 f74 1"/>
                <a:gd name="f168" fmla="*/ f142 f74 1"/>
                <a:gd name="f169" fmla="*/ f143 f74 1"/>
                <a:gd name="f170" fmla="*/ f144 f74 1"/>
                <a:gd name="f171" fmla="*/ f145 f73 1"/>
                <a:gd name="f172" fmla="*/ f146 f73 1"/>
                <a:gd name="f173" fmla="*/ f147 f74 1"/>
                <a:gd name="f174" fmla="*/ f148 f74 1"/>
                <a:gd name="f175" fmla="*/ f149 f74 1"/>
                <a:gd name="f176" fmla="*/ f150 f74 1"/>
                <a:gd name="f177" fmla="*/ f151 f74 1"/>
              </a:gdLst>
              <a:ahLst/>
              <a:cxnLst>
                <a:cxn ang="3cd4">
                  <a:pos x="hc" y="t"/>
                </a:cxn>
                <a:cxn ang="0">
                  <a:pos x="r" y="vc"/>
                </a:cxn>
                <a:cxn ang="cd4">
                  <a:pos x="hc" y="b"/>
                </a:cxn>
                <a:cxn ang="cd2">
                  <a:pos x="l" y="vc"/>
                </a:cxn>
                <a:cxn ang="f129">
                  <a:pos x="f156" y="f157"/>
                </a:cxn>
                <a:cxn ang="f129">
                  <a:pos x="f158" y="f157"/>
                </a:cxn>
                <a:cxn ang="f129">
                  <a:pos x="f159" y="f160"/>
                </a:cxn>
                <a:cxn ang="f129">
                  <a:pos x="f161" y="f162"/>
                </a:cxn>
                <a:cxn ang="f129">
                  <a:pos x="f159" y="f163"/>
                </a:cxn>
                <a:cxn ang="f129">
                  <a:pos x="f158" y="f164"/>
                </a:cxn>
                <a:cxn ang="f129">
                  <a:pos x="f159" y="f165"/>
                </a:cxn>
                <a:cxn ang="f129">
                  <a:pos x="f161" y="f166"/>
                </a:cxn>
                <a:cxn ang="f129">
                  <a:pos x="f159" y="f167"/>
                </a:cxn>
                <a:cxn ang="f129">
                  <a:pos x="f158" y="f168"/>
                </a:cxn>
                <a:cxn ang="f129">
                  <a:pos x="f159" y="f169"/>
                </a:cxn>
                <a:cxn ang="f129">
                  <a:pos x="f161" y="f170"/>
                </a:cxn>
                <a:cxn ang="f129">
                  <a:pos x="f171" y="f170"/>
                </a:cxn>
                <a:cxn ang="f129">
                  <a:pos x="f172" y="f173"/>
                </a:cxn>
                <a:cxn ang="f129">
                  <a:pos x="f156" y="f168"/>
                </a:cxn>
                <a:cxn ang="f129">
                  <a:pos x="f172" y="f174"/>
                </a:cxn>
                <a:cxn ang="f129">
                  <a:pos x="f171" y="f166"/>
                </a:cxn>
                <a:cxn ang="f129">
                  <a:pos x="f172" y="f175"/>
                </a:cxn>
                <a:cxn ang="f129">
                  <a:pos x="f156" y="f164"/>
                </a:cxn>
                <a:cxn ang="f129">
                  <a:pos x="f172" y="f176"/>
                </a:cxn>
                <a:cxn ang="f129">
                  <a:pos x="f171" y="f162"/>
                </a:cxn>
                <a:cxn ang="f129">
                  <a:pos x="f172" y="f177"/>
                </a:cxn>
                <a:cxn ang="f129">
                  <a:pos x="f156" y="f157"/>
                </a:cxn>
              </a:cxnLst>
              <a:rect l="f152" t="f155" r="f153" b="f154"/>
              <a:pathLst>
                <a:path w="112127"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43" y="f5"/>
                  </a:lnTo>
                  <a:cubicBezTo>
                    <a:pt x="f43" y="f44"/>
                    <a:pt x="f45" y="f46"/>
                    <a:pt x="f47" y="f48"/>
                  </a:cubicBezTo>
                  <a:cubicBezTo>
                    <a:pt x="f49" y="f50"/>
                    <a:pt x="f8" y="f51"/>
                    <a:pt x="f8" y="f37"/>
                  </a:cubicBezTo>
                  <a:cubicBezTo>
                    <a:pt x="f8" y="f52"/>
                    <a:pt x="f49" y="f53"/>
                    <a:pt x="f47" y="f54"/>
                  </a:cubicBezTo>
                  <a:cubicBezTo>
                    <a:pt x="f45" y="f55"/>
                    <a:pt x="f43" y="f56"/>
                    <a:pt x="f43" y="f31"/>
                  </a:cubicBezTo>
                  <a:cubicBezTo>
                    <a:pt x="f43" y="f57"/>
                    <a:pt x="f45" y="f58"/>
                    <a:pt x="f47" y="f59"/>
                  </a:cubicBezTo>
                  <a:cubicBezTo>
                    <a:pt x="f49" y="f60"/>
                    <a:pt x="f8" y="f61"/>
                    <a:pt x="f8" y="f25"/>
                  </a:cubicBezTo>
                  <a:cubicBezTo>
                    <a:pt x="f8" y="f62"/>
                    <a:pt x="f49" y="f63"/>
                    <a:pt x="f47" y="f64"/>
                  </a:cubicBezTo>
                  <a:cubicBezTo>
                    <a:pt x="f45" y="f65"/>
                    <a:pt x="f43" y="f66"/>
                    <a:pt x="f43" y="f19"/>
                  </a:cubicBezTo>
                  <a:cubicBezTo>
                    <a:pt x="f43" y="f67"/>
                    <a:pt x="f45" y="f68"/>
                    <a:pt x="f47" y="f69"/>
                  </a:cubicBezTo>
                  <a:cubicBezTo>
                    <a:pt x="f49" y="f70"/>
                    <a:pt x="f8" y="f71"/>
                    <a:pt x="f8" y="f9"/>
                  </a:cubicBez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sp>
          <p:nvSpPr>
            <p:cNvPr id="14" name="Freeform 17">
              <a:extLst>
                <a:ext uri="{FF2B5EF4-FFF2-40B4-BE49-F238E27FC236}">
                  <a16:creationId xmlns:a16="http://schemas.microsoft.com/office/drawing/2014/main" id="{3E6CBEA1-EA16-2FF8-0CCE-41C5C0A204B6}"/>
                </a:ext>
              </a:extLst>
            </p:cNvPr>
            <p:cNvSpPr/>
            <p:nvPr/>
          </p:nvSpPr>
          <p:spPr>
            <a:xfrm>
              <a:off x="382667" y="4444066"/>
              <a:ext cx="231553" cy="1572749"/>
            </a:xfrm>
            <a:custGeom>
              <a:avLst/>
              <a:gdLst>
                <a:gd name="f0" fmla="val 10800000"/>
                <a:gd name="f1" fmla="val 5400000"/>
                <a:gd name="f2" fmla="val 180"/>
                <a:gd name="f3" fmla="val w"/>
                <a:gd name="f4" fmla="val h"/>
                <a:gd name="f5" fmla="val 0"/>
                <a:gd name="f6" fmla="val 112127"/>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112128"/>
                <a:gd name="f44" fmla="val 46646"/>
                <a:gd name="f45" fmla="val 101675"/>
                <a:gd name="f46" fmla="val 71397"/>
                <a:gd name="f47" fmla="val 93123"/>
                <a:gd name="f48" fmla="val 91389"/>
                <a:gd name="f49" fmla="val 85521"/>
                <a:gd name="f50" fmla="val 108524"/>
                <a:gd name="f51" fmla="val 121852"/>
                <a:gd name="f52" fmla="val 182778"/>
                <a:gd name="f53" fmla="val 196105"/>
                <a:gd name="f54" fmla="val 213240"/>
                <a:gd name="f55" fmla="val 233232"/>
                <a:gd name="f56" fmla="val 258935"/>
                <a:gd name="f57" fmla="val 350324"/>
                <a:gd name="f58" fmla="val 376027"/>
                <a:gd name="f59" fmla="val 396018"/>
                <a:gd name="f60" fmla="val 413153"/>
                <a:gd name="f61" fmla="val 426481"/>
                <a:gd name="f62" fmla="val 487407"/>
                <a:gd name="f63" fmla="val 500734"/>
                <a:gd name="f64" fmla="val 517870"/>
                <a:gd name="f65" fmla="val 537861"/>
                <a:gd name="f66" fmla="val 563564"/>
                <a:gd name="f67" fmla="val 654953"/>
                <a:gd name="f68" fmla="val 680656"/>
                <a:gd name="f69" fmla="val 700647"/>
                <a:gd name="f70" fmla="val 717783"/>
                <a:gd name="f71" fmla="val 731110"/>
                <a:gd name="f72" fmla="+- 0 0 -90"/>
                <a:gd name="f73" fmla="*/ f3 1 112127"/>
                <a:gd name="f74" fmla="*/ f4 1 761572"/>
                <a:gd name="f75" fmla="+- f7 0 f5"/>
                <a:gd name="f76" fmla="+- f6 0 f5"/>
                <a:gd name="f77" fmla="*/ f72 f0 1"/>
                <a:gd name="f78" fmla="*/ f76 1 112127"/>
                <a:gd name="f79" fmla="*/ f75 1 761572"/>
                <a:gd name="f80" fmla="*/ 79820 f76 1"/>
                <a:gd name="f81" fmla="*/ 761573 f75 1"/>
                <a:gd name="f82" fmla="*/ 0 f76 1"/>
                <a:gd name="f83" fmla="*/ 19005 f76 1"/>
                <a:gd name="f84" fmla="*/ 670184 f75 1"/>
                <a:gd name="f85" fmla="*/ 32308 f76 1"/>
                <a:gd name="f86" fmla="*/ 609258 f75 1"/>
                <a:gd name="f87" fmla="*/ 548333 f75 1"/>
                <a:gd name="f88" fmla="*/ 456944 f75 1"/>
                <a:gd name="f89" fmla="*/ 365555 f75 1"/>
                <a:gd name="f90" fmla="*/ 304629 f75 1"/>
                <a:gd name="f91" fmla="*/ 243703 f75 1"/>
                <a:gd name="f92" fmla="*/ 152315 f75 1"/>
                <a:gd name="f93" fmla="*/ 60926 f75 1"/>
                <a:gd name="f94" fmla="*/ 0 f75 1"/>
                <a:gd name="f95" fmla="*/ 112128 f76 1"/>
                <a:gd name="f96" fmla="*/ 93123 f76 1"/>
                <a:gd name="f97" fmla="*/ 91389 f75 1"/>
                <a:gd name="f98" fmla="*/ 213240 f75 1"/>
                <a:gd name="f99" fmla="*/ 396018 f75 1"/>
                <a:gd name="f100" fmla="*/ 517870 f75 1"/>
                <a:gd name="f101" fmla="*/ 700647 f75 1"/>
                <a:gd name="f102" fmla="*/ f77 1 f2"/>
                <a:gd name="f103" fmla="*/ f80 1 112127"/>
                <a:gd name="f104" fmla="*/ f81 1 761572"/>
                <a:gd name="f105" fmla="*/ f82 1 112127"/>
                <a:gd name="f106" fmla="*/ f83 1 112127"/>
                <a:gd name="f107" fmla="*/ f84 1 761572"/>
                <a:gd name="f108" fmla="*/ f85 1 112127"/>
                <a:gd name="f109" fmla="*/ f86 1 761572"/>
                <a:gd name="f110" fmla="*/ f87 1 761572"/>
                <a:gd name="f111" fmla="*/ f88 1 761572"/>
                <a:gd name="f112" fmla="*/ f89 1 761572"/>
                <a:gd name="f113" fmla="*/ f90 1 761572"/>
                <a:gd name="f114" fmla="*/ f91 1 761572"/>
                <a:gd name="f115" fmla="*/ f92 1 761572"/>
                <a:gd name="f116" fmla="*/ f93 1 761572"/>
                <a:gd name="f117" fmla="*/ f94 1 761572"/>
                <a:gd name="f118" fmla="*/ f95 1 112127"/>
                <a:gd name="f119" fmla="*/ f96 1 112127"/>
                <a:gd name="f120" fmla="*/ f97 1 761572"/>
                <a:gd name="f121" fmla="*/ f98 1 761572"/>
                <a:gd name="f122" fmla="*/ f99 1 761572"/>
                <a:gd name="f123" fmla="*/ f100 1 761572"/>
                <a:gd name="f124" fmla="*/ f101 1 761572"/>
                <a:gd name="f125" fmla="*/ f5 1 f78"/>
                <a:gd name="f126" fmla="*/ f6 1 f78"/>
                <a:gd name="f127" fmla="*/ f5 1 f79"/>
                <a:gd name="f128" fmla="*/ f7 1 f79"/>
                <a:gd name="f129" fmla="+- f102 0 f1"/>
                <a:gd name="f130" fmla="*/ f103 1 f78"/>
                <a:gd name="f131" fmla="*/ f104 1 f79"/>
                <a:gd name="f132" fmla="*/ f105 1 f78"/>
                <a:gd name="f133" fmla="*/ f106 1 f78"/>
                <a:gd name="f134" fmla="*/ f107 1 f79"/>
                <a:gd name="f135" fmla="*/ f108 1 f78"/>
                <a:gd name="f136" fmla="*/ f109 1 f79"/>
                <a:gd name="f137" fmla="*/ f110 1 f79"/>
                <a:gd name="f138" fmla="*/ f111 1 f79"/>
                <a:gd name="f139" fmla="*/ f112 1 f79"/>
                <a:gd name="f140" fmla="*/ f113 1 f79"/>
                <a:gd name="f141" fmla="*/ f114 1 f79"/>
                <a:gd name="f142" fmla="*/ f115 1 f79"/>
                <a:gd name="f143" fmla="*/ f116 1 f79"/>
                <a:gd name="f144" fmla="*/ f117 1 f79"/>
                <a:gd name="f145" fmla="*/ f118 1 f78"/>
                <a:gd name="f146" fmla="*/ f119 1 f78"/>
                <a:gd name="f147" fmla="*/ f120 1 f79"/>
                <a:gd name="f148" fmla="*/ f121 1 f79"/>
                <a:gd name="f149" fmla="*/ f122 1 f79"/>
                <a:gd name="f150" fmla="*/ f123 1 f79"/>
                <a:gd name="f151" fmla="*/ f124 1 f79"/>
                <a:gd name="f152" fmla="*/ f125 f73 1"/>
                <a:gd name="f153" fmla="*/ f126 f73 1"/>
                <a:gd name="f154" fmla="*/ f128 f74 1"/>
                <a:gd name="f155" fmla="*/ f127 f74 1"/>
                <a:gd name="f156" fmla="*/ f130 f73 1"/>
                <a:gd name="f157" fmla="*/ f131 f74 1"/>
                <a:gd name="f158" fmla="*/ f132 f73 1"/>
                <a:gd name="f159" fmla="*/ f133 f73 1"/>
                <a:gd name="f160" fmla="*/ f134 f74 1"/>
                <a:gd name="f161" fmla="*/ f135 f73 1"/>
                <a:gd name="f162" fmla="*/ f136 f74 1"/>
                <a:gd name="f163" fmla="*/ f137 f74 1"/>
                <a:gd name="f164" fmla="*/ f138 f74 1"/>
                <a:gd name="f165" fmla="*/ f139 f74 1"/>
                <a:gd name="f166" fmla="*/ f140 f74 1"/>
                <a:gd name="f167" fmla="*/ f141 f74 1"/>
                <a:gd name="f168" fmla="*/ f142 f74 1"/>
                <a:gd name="f169" fmla="*/ f143 f74 1"/>
                <a:gd name="f170" fmla="*/ f144 f74 1"/>
                <a:gd name="f171" fmla="*/ f145 f73 1"/>
                <a:gd name="f172" fmla="*/ f146 f73 1"/>
                <a:gd name="f173" fmla="*/ f147 f74 1"/>
                <a:gd name="f174" fmla="*/ f148 f74 1"/>
                <a:gd name="f175" fmla="*/ f149 f74 1"/>
                <a:gd name="f176" fmla="*/ f150 f74 1"/>
                <a:gd name="f177" fmla="*/ f151 f74 1"/>
              </a:gdLst>
              <a:ahLst/>
              <a:cxnLst>
                <a:cxn ang="3cd4">
                  <a:pos x="hc" y="t"/>
                </a:cxn>
                <a:cxn ang="0">
                  <a:pos x="r" y="vc"/>
                </a:cxn>
                <a:cxn ang="cd4">
                  <a:pos x="hc" y="b"/>
                </a:cxn>
                <a:cxn ang="cd2">
                  <a:pos x="l" y="vc"/>
                </a:cxn>
                <a:cxn ang="f129">
                  <a:pos x="f156" y="f157"/>
                </a:cxn>
                <a:cxn ang="f129">
                  <a:pos x="f158" y="f157"/>
                </a:cxn>
                <a:cxn ang="f129">
                  <a:pos x="f159" y="f160"/>
                </a:cxn>
                <a:cxn ang="f129">
                  <a:pos x="f161" y="f162"/>
                </a:cxn>
                <a:cxn ang="f129">
                  <a:pos x="f159" y="f163"/>
                </a:cxn>
                <a:cxn ang="f129">
                  <a:pos x="f158" y="f164"/>
                </a:cxn>
                <a:cxn ang="f129">
                  <a:pos x="f159" y="f165"/>
                </a:cxn>
                <a:cxn ang="f129">
                  <a:pos x="f161" y="f166"/>
                </a:cxn>
                <a:cxn ang="f129">
                  <a:pos x="f159" y="f167"/>
                </a:cxn>
                <a:cxn ang="f129">
                  <a:pos x="f158" y="f168"/>
                </a:cxn>
                <a:cxn ang="f129">
                  <a:pos x="f159" y="f169"/>
                </a:cxn>
                <a:cxn ang="f129">
                  <a:pos x="f161" y="f170"/>
                </a:cxn>
                <a:cxn ang="f129">
                  <a:pos x="f171" y="f170"/>
                </a:cxn>
                <a:cxn ang="f129">
                  <a:pos x="f172" y="f173"/>
                </a:cxn>
                <a:cxn ang="f129">
                  <a:pos x="f156" y="f168"/>
                </a:cxn>
                <a:cxn ang="f129">
                  <a:pos x="f172" y="f174"/>
                </a:cxn>
                <a:cxn ang="f129">
                  <a:pos x="f171" y="f166"/>
                </a:cxn>
                <a:cxn ang="f129">
                  <a:pos x="f172" y="f175"/>
                </a:cxn>
                <a:cxn ang="f129">
                  <a:pos x="f156" y="f164"/>
                </a:cxn>
                <a:cxn ang="f129">
                  <a:pos x="f172" y="f176"/>
                </a:cxn>
                <a:cxn ang="f129">
                  <a:pos x="f171" y="f162"/>
                </a:cxn>
                <a:cxn ang="f129">
                  <a:pos x="f172" y="f177"/>
                </a:cxn>
                <a:cxn ang="f129">
                  <a:pos x="f156" y="f157"/>
                </a:cxn>
              </a:cxnLst>
              <a:rect l="f152" t="f155" r="f153" b="f154"/>
              <a:pathLst>
                <a:path w="112127"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43" y="f5"/>
                  </a:lnTo>
                  <a:cubicBezTo>
                    <a:pt x="f43" y="f44"/>
                    <a:pt x="f45" y="f46"/>
                    <a:pt x="f47" y="f48"/>
                  </a:cubicBezTo>
                  <a:cubicBezTo>
                    <a:pt x="f49" y="f50"/>
                    <a:pt x="f8" y="f51"/>
                    <a:pt x="f8" y="f37"/>
                  </a:cubicBezTo>
                  <a:cubicBezTo>
                    <a:pt x="f8" y="f52"/>
                    <a:pt x="f49" y="f53"/>
                    <a:pt x="f47" y="f54"/>
                  </a:cubicBezTo>
                  <a:cubicBezTo>
                    <a:pt x="f45" y="f55"/>
                    <a:pt x="f43" y="f56"/>
                    <a:pt x="f43" y="f31"/>
                  </a:cubicBezTo>
                  <a:cubicBezTo>
                    <a:pt x="f43" y="f57"/>
                    <a:pt x="f45" y="f58"/>
                    <a:pt x="f47" y="f59"/>
                  </a:cubicBezTo>
                  <a:cubicBezTo>
                    <a:pt x="f49" y="f60"/>
                    <a:pt x="f8" y="f61"/>
                    <a:pt x="f8" y="f25"/>
                  </a:cubicBezTo>
                  <a:cubicBezTo>
                    <a:pt x="f8" y="f62"/>
                    <a:pt x="f49" y="f63"/>
                    <a:pt x="f47" y="f64"/>
                  </a:cubicBezTo>
                  <a:cubicBezTo>
                    <a:pt x="f45" y="f65"/>
                    <a:pt x="f43" y="f66"/>
                    <a:pt x="f43" y="f19"/>
                  </a:cubicBezTo>
                  <a:cubicBezTo>
                    <a:pt x="f43" y="f67"/>
                    <a:pt x="f45" y="f68"/>
                    <a:pt x="f47" y="f69"/>
                  </a:cubicBezTo>
                  <a:cubicBezTo>
                    <a:pt x="f49" y="f70"/>
                    <a:pt x="f8" y="f71"/>
                    <a:pt x="f8" y="f9"/>
                  </a:cubicBez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sp>
          <p:nvSpPr>
            <p:cNvPr id="15" name="Freeform 18">
              <a:extLst>
                <a:ext uri="{FF2B5EF4-FFF2-40B4-BE49-F238E27FC236}">
                  <a16:creationId xmlns:a16="http://schemas.microsoft.com/office/drawing/2014/main" id="{FC4FBDB5-1BA5-73A0-D459-A51513E76AA1}"/>
                </a:ext>
              </a:extLst>
            </p:cNvPr>
            <p:cNvSpPr/>
            <p:nvPr/>
          </p:nvSpPr>
          <p:spPr>
            <a:xfrm>
              <a:off x="767291" y="4444066"/>
              <a:ext cx="231562" cy="1572749"/>
            </a:xfrm>
            <a:custGeom>
              <a:avLst/>
              <a:gdLst>
                <a:gd name="f0" fmla="val 10800000"/>
                <a:gd name="f1" fmla="val 5400000"/>
                <a:gd name="f2" fmla="val 180"/>
                <a:gd name="f3" fmla="val w"/>
                <a:gd name="f4" fmla="val h"/>
                <a:gd name="f5" fmla="val 0"/>
                <a:gd name="f6" fmla="val 112128"/>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46646"/>
                <a:gd name="f44" fmla="val 101675"/>
                <a:gd name="f45" fmla="val 71397"/>
                <a:gd name="f46" fmla="val 93123"/>
                <a:gd name="f47" fmla="val 91389"/>
                <a:gd name="f48" fmla="val 85521"/>
                <a:gd name="f49" fmla="val 108524"/>
                <a:gd name="f50" fmla="val 121852"/>
                <a:gd name="f51" fmla="val 182778"/>
                <a:gd name="f52" fmla="val 196105"/>
                <a:gd name="f53" fmla="val 213240"/>
                <a:gd name="f54" fmla="val 233232"/>
                <a:gd name="f55" fmla="val 258935"/>
                <a:gd name="f56" fmla="val 350324"/>
                <a:gd name="f57" fmla="val 376027"/>
                <a:gd name="f58" fmla="val 396018"/>
                <a:gd name="f59" fmla="val 413153"/>
                <a:gd name="f60" fmla="val 426481"/>
                <a:gd name="f61" fmla="val 487407"/>
                <a:gd name="f62" fmla="val 500734"/>
                <a:gd name="f63" fmla="val 517870"/>
                <a:gd name="f64" fmla="val 537861"/>
                <a:gd name="f65" fmla="val 563564"/>
                <a:gd name="f66" fmla="val 654953"/>
                <a:gd name="f67" fmla="val 680656"/>
                <a:gd name="f68" fmla="val 700647"/>
                <a:gd name="f69" fmla="val 717783"/>
                <a:gd name="f70" fmla="val 731110"/>
                <a:gd name="f71" fmla="+- 0 0 -90"/>
                <a:gd name="f72" fmla="*/ f3 1 112128"/>
                <a:gd name="f73" fmla="*/ f4 1 761572"/>
                <a:gd name="f74" fmla="+- f7 0 f5"/>
                <a:gd name="f75" fmla="+- f6 0 f5"/>
                <a:gd name="f76" fmla="*/ f71 f0 1"/>
                <a:gd name="f77" fmla="*/ f75 1 112128"/>
                <a:gd name="f78" fmla="*/ f74 1 761572"/>
                <a:gd name="f79" fmla="*/ 79820 f75 1"/>
                <a:gd name="f80" fmla="*/ 761573 f74 1"/>
                <a:gd name="f81" fmla="*/ 0 f75 1"/>
                <a:gd name="f82" fmla="*/ 19005 f75 1"/>
                <a:gd name="f83" fmla="*/ 670184 f74 1"/>
                <a:gd name="f84" fmla="*/ 32308 f75 1"/>
                <a:gd name="f85" fmla="*/ 609258 f74 1"/>
                <a:gd name="f86" fmla="*/ 548333 f74 1"/>
                <a:gd name="f87" fmla="*/ 456944 f74 1"/>
                <a:gd name="f88" fmla="*/ 365555 f74 1"/>
                <a:gd name="f89" fmla="*/ 304629 f74 1"/>
                <a:gd name="f90" fmla="*/ 243703 f74 1"/>
                <a:gd name="f91" fmla="*/ 152315 f74 1"/>
                <a:gd name="f92" fmla="*/ 60926 f74 1"/>
                <a:gd name="f93" fmla="*/ 0 f74 1"/>
                <a:gd name="f94" fmla="*/ 112128 f75 1"/>
                <a:gd name="f95" fmla="*/ 93123 f75 1"/>
                <a:gd name="f96" fmla="*/ 91389 f74 1"/>
                <a:gd name="f97" fmla="*/ 213240 f74 1"/>
                <a:gd name="f98" fmla="*/ 396018 f74 1"/>
                <a:gd name="f99" fmla="*/ 517870 f74 1"/>
                <a:gd name="f100" fmla="*/ 700647 f74 1"/>
                <a:gd name="f101" fmla="*/ f76 1 f2"/>
                <a:gd name="f102" fmla="*/ f79 1 112128"/>
                <a:gd name="f103" fmla="*/ f80 1 761572"/>
                <a:gd name="f104" fmla="*/ f81 1 112128"/>
                <a:gd name="f105" fmla="*/ f82 1 112128"/>
                <a:gd name="f106" fmla="*/ f83 1 761572"/>
                <a:gd name="f107" fmla="*/ f84 1 112128"/>
                <a:gd name="f108" fmla="*/ f85 1 761572"/>
                <a:gd name="f109" fmla="*/ f86 1 761572"/>
                <a:gd name="f110" fmla="*/ f87 1 761572"/>
                <a:gd name="f111" fmla="*/ f88 1 761572"/>
                <a:gd name="f112" fmla="*/ f89 1 761572"/>
                <a:gd name="f113" fmla="*/ f90 1 761572"/>
                <a:gd name="f114" fmla="*/ f91 1 761572"/>
                <a:gd name="f115" fmla="*/ f92 1 761572"/>
                <a:gd name="f116" fmla="*/ f93 1 761572"/>
                <a:gd name="f117" fmla="*/ f94 1 112128"/>
                <a:gd name="f118" fmla="*/ f95 1 112128"/>
                <a:gd name="f119" fmla="*/ f96 1 761572"/>
                <a:gd name="f120" fmla="*/ f97 1 761572"/>
                <a:gd name="f121" fmla="*/ f98 1 761572"/>
                <a:gd name="f122" fmla="*/ f99 1 761572"/>
                <a:gd name="f123" fmla="*/ f100 1 761572"/>
                <a:gd name="f124" fmla="*/ f5 1 f77"/>
                <a:gd name="f125" fmla="*/ f6 1 f77"/>
                <a:gd name="f126" fmla="*/ f5 1 f78"/>
                <a:gd name="f127" fmla="*/ f7 1 f78"/>
                <a:gd name="f128" fmla="+- f101 0 f1"/>
                <a:gd name="f129" fmla="*/ f102 1 f77"/>
                <a:gd name="f130" fmla="*/ f103 1 f78"/>
                <a:gd name="f131" fmla="*/ f104 1 f77"/>
                <a:gd name="f132" fmla="*/ f105 1 f77"/>
                <a:gd name="f133" fmla="*/ f106 1 f78"/>
                <a:gd name="f134" fmla="*/ f107 1 f77"/>
                <a:gd name="f135" fmla="*/ f108 1 f78"/>
                <a:gd name="f136" fmla="*/ f109 1 f78"/>
                <a:gd name="f137" fmla="*/ f110 1 f78"/>
                <a:gd name="f138" fmla="*/ f111 1 f78"/>
                <a:gd name="f139" fmla="*/ f112 1 f78"/>
                <a:gd name="f140" fmla="*/ f113 1 f78"/>
                <a:gd name="f141" fmla="*/ f114 1 f78"/>
                <a:gd name="f142" fmla="*/ f115 1 f78"/>
                <a:gd name="f143" fmla="*/ f116 1 f78"/>
                <a:gd name="f144" fmla="*/ f117 1 f77"/>
                <a:gd name="f145" fmla="*/ f118 1 f77"/>
                <a:gd name="f146" fmla="*/ f119 1 f78"/>
                <a:gd name="f147" fmla="*/ f120 1 f78"/>
                <a:gd name="f148" fmla="*/ f121 1 f78"/>
                <a:gd name="f149" fmla="*/ f122 1 f78"/>
                <a:gd name="f150" fmla="*/ f123 1 f78"/>
                <a:gd name="f151" fmla="*/ f124 f72 1"/>
                <a:gd name="f152" fmla="*/ f125 f72 1"/>
                <a:gd name="f153" fmla="*/ f127 f73 1"/>
                <a:gd name="f154" fmla="*/ f126 f73 1"/>
                <a:gd name="f155" fmla="*/ f129 f72 1"/>
                <a:gd name="f156" fmla="*/ f130 f73 1"/>
                <a:gd name="f157" fmla="*/ f131 f72 1"/>
                <a:gd name="f158" fmla="*/ f132 f72 1"/>
                <a:gd name="f159" fmla="*/ f133 f73 1"/>
                <a:gd name="f160" fmla="*/ f134 f72 1"/>
                <a:gd name="f161" fmla="*/ f135 f73 1"/>
                <a:gd name="f162" fmla="*/ f136 f73 1"/>
                <a:gd name="f163" fmla="*/ f137 f73 1"/>
                <a:gd name="f164" fmla="*/ f138 f73 1"/>
                <a:gd name="f165" fmla="*/ f139 f73 1"/>
                <a:gd name="f166" fmla="*/ f140 f73 1"/>
                <a:gd name="f167" fmla="*/ f141 f73 1"/>
                <a:gd name="f168" fmla="*/ f142 f73 1"/>
                <a:gd name="f169" fmla="*/ f143 f73 1"/>
                <a:gd name="f170" fmla="*/ f144 f72 1"/>
                <a:gd name="f171" fmla="*/ f145 f72 1"/>
                <a:gd name="f172" fmla="*/ f146 f73 1"/>
                <a:gd name="f173" fmla="*/ f147 f73 1"/>
                <a:gd name="f174" fmla="*/ f148 f73 1"/>
                <a:gd name="f175" fmla="*/ f149 f73 1"/>
                <a:gd name="f176" fmla="*/ f150 f73 1"/>
              </a:gdLst>
              <a:ahLst/>
              <a:cxnLst>
                <a:cxn ang="3cd4">
                  <a:pos x="hc" y="t"/>
                </a:cxn>
                <a:cxn ang="0">
                  <a:pos x="r" y="vc"/>
                </a:cxn>
                <a:cxn ang="cd4">
                  <a:pos x="hc" y="b"/>
                </a:cxn>
                <a:cxn ang="cd2">
                  <a:pos x="l" y="vc"/>
                </a:cxn>
                <a:cxn ang="f128">
                  <a:pos x="f155" y="f156"/>
                </a:cxn>
                <a:cxn ang="f128">
                  <a:pos x="f157" y="f156"/>
                </a:cxn>
                <a:cxn ang="f128">
                  <a:pos x="f158" y="f159"/>
                </a:cxn>
                <a:cxn ang="f128">
                  <a:pos x="f160" y="f161"/>
                </a:cxn>
                <a:cxn ang="f128">
                  <a:pos x="f158" y="f162"/>
                </a:cxn>
                <a:cxn ang="f128">
                  <a:pos x="f157" y="f163"/>
                </a:cxn>
                <a:cxn ang="f128">
                  <a:pos x="f158" y="f164"/>
                </a:cxn>
                <a:cxn ang="f128">
                  <a:pos x="f160" y="f165"/>
                </a:cxn>
                <a:cxn ang="f128">
                  <a:pos x="f158" y="f166"/>
                </a:cxn>
                <a:cxn ang="f128">
                  <a:pos x="f157" y="f167"/>
                </a:cxn>
                <a:cxn ang="f128">
                  <a:pos x="f158" y="f168"/>
                </a:cxn>
                <a:cxn ang="f128">
                  <a:pos x="f160" y="f169"/>
                </a:cxn>
                <a:cxn ang="f128">
                  <a:pos x="f170" y="f169"/>
                </a:cxn>
                <a:cxn ang="f128">
                  <a:pos x="f171" y="f172"/>
                </a:cxn>
                <a:cxn ang="f128">
                  <a:pos x="f155" y="f167"/>
                </a:cxn>
                <a:cxn ang="f128">
                  <a:pos x="f171" y="f173"/>
                </a:cxn>
                <a:cxn ang="f128">
                  <a:pos x="f170" y="f165"/>
                </a:cxn>
                <a:cxn ang="f128">
                  <a:pos x="f171" y="f174"/>
                </a:cxn>
                <a:cxn ang="f128">
                  <a:pos x="f155" y="f163"/>
                </a:cxn>
                <a:cxn ang="f128">
                  <a:pos x="f171" y="f175"/>
                </a:cxn>
                <a:cxn ang="f128">
                  <a:pos x="f170" y="f161"/>
                </a:cxn>
                <a:cxn ang="f128">
                  <a:pos x="f171" y="f176"/>
                </a:cxn>
                <a:cxn ang="f128">
                  <a:pos x="f155" y="f156"/>
                </a:cxn>
              </a:cxnLst>
              <a:rect l="f151" t="f154" r="f152" b="f153"/>
              <a:pathLst>
                <a:path w="112128"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6" y="f5"/>
                  </a:lnTo>
                  <a:cubicBezTo>
                    <a:pt x="f6" y="f43"/>
                    <a:pt x="f44" y="f45"/>
                    <a:pt x="f46" y="f47"/>
                  </a:cubicBezTo>
                  <a:cubicBezTo>
                    <a:pt x="f48" y="f49"/>
                    <a:pt x="f8" y="f50"/>
                    <a:pt x="f8" y="f37"/>
                  </a:cubicBezTo>
                  <a:cubicBezTo>
                    <a:pt x="f8" y="f51"/>
                    <a:pt x="f48" y="f52"/>
                    <a:pt x="f46" y="f53"/>
                  </a:cubicBezTo>
                  <a:cubicBezTo>
                    <a:pt x="f44" y="f54"/>
                    <a:pt x="f6" y="f55"/>
                    <a:pt x="f6" y="f31"/>
                  </a:cubicBezTo>
                  <a:cubicBezTo>
                    <a:pt x="f6" y="f56"/>
                    <a:pt x="f44" y="f57"/>
                    <a:pt x="f46" y="f58"/>
                  </a:cubicBezTo>
                  <a:cubicBezTo>
                    <a:pt x="f48" y="f59"/>
                    <a:pt x="f8" y="f60"/>
                    <a:pt x="f8" y="f25"/>
                  </a:cubicBezTo>
                  <a:cubicBezTo>
                    <a:pt x="f8" y="f61"/>
                    <a:pt x="f48" y="f62"/>
                    <a:pt x="f46" y="f63"/>
                  </a:cubicBezTo>
                  <a:cubicBezTo>
                    <a:pt x="f44" y="f64"/>
                    <a:pt x="f6" y="f65"/>
                    <a:pt x="f6" y="f19"/>
                  </a:cubicBezTo>
                  <a:cubicBezTo>
                    <a:pt x="f6" y="f66"/>
                    <a:pt x="f44" y="f67"/>
                    <a:pt x="f46" y="f68"/>
                  </a:cubicBezTo>
                  <a:cubicBezTo>
                    <a:pt x="f48" y="f69"/>
                    <a:pt x="f8" y="f70"/>
                    <a:pt x="f8" y="f9"/>
                  </a:cubicBez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sp>
          <p:nvSpPr>
            <p:cNvPr id="16" name="Freeform 19">
              <a:extLst>
                <a:ext uri="{FF2B5EF4-FFF2-40B4-BE49-F238E27FC236}">
                  <a16:creationId xmlns:a16="http://schemas.microsoft.com/office/drawing/2014/main" id="{24811DEE-EA83-D72A-8B3D-AA72909E845B}"/>
                </a:ext>
              </a:extLst>
            </p:cNvPr>
            <p:cNvSpPr/>
            <p:nvPr/>
          </p:nvSpPr>
          <p:spPr>
            <a:xfrm>
              <a:off x="1550273" y="4438168"/>
              <a:ext cx="518062" cy="519004"/>
            </a:xfrm>
            <a:custGeom>
              <a:avLst/>
              <a:gdLst>
                <a:gd name="f0" fmla="val 10800000"/>
                <a:gd name="f1" fmla="val 5400000"/>
                <a:gd name="f2" fmla="val 180"/>
                <a:gd name="f3" fmla="val w"/>
                <a:gd name="f4" fmla="val h"/>
                <a:gd name="f5" fmla="val 0"/>
                <a:gd name="f6" fmla="val 250862"/>
                <a:gd name="f7" fmla="val 251319"/>
                <a:gd name="f8" fmla="val 250863"/>
                <a:gd name="f9" fmla="val 125660"/>
                <a:gd name="f10" fmla="val 195059"/>
                <a:gd name="f11" fmla="val 194705"/>
                <a:gd name="f12" fmla="val 125431"/>
                <a:gd name="f13" fmla="val 56158"/>
                <a:gd name="f14" fmla="val 56260"/>
                <a:gd name="f15" fmla="+- 0 0 -90"/>
                <a:gd name="f16" fmla="*/ f3 1 250862"/>
                <a:gd name="f17" fmla="*/ f4 1 251319"/>
                <a:gd name="f18" fmla="+- f7 0 f5"/>
                <a:gd name="f19" fmla="+- f6 0 f5"/>
                <a:gd name="f20" fmla="*/ f15 f0 1"/>
                <a:gd name="f21" fmla="*/ f19 1 250862"/>
                <a:gd name="f22" fmla="*/ f18 1 251319"/>
                <a:gd name="f23" fmla="*/ 250863 f19 1"/>
                <a:gd name="f24" fmla="*/ 125660 f18 1"/>
                <a:gd name="f25" fmla="*/ 125431 f19 1"/>
                <a:gd name="f26" fmla="*/ 251319 f18 1"/>
                <a:gd name="f27" fmla="*/ 0 f19 1"/>
                <a:gd name="f28" fmla="*/ 0 f18 1"/>
                <a:gd name="f29" fmla="*/ f20 1 f2"/>
                <a:gd name="f30" fmla="*/ f23 1 250862"/>
                <a:gd name="f31" fmla="*/ f24 1 251319"/>
                <a:gd name="f32" fmla="*/ f25 1 250862"/>
                <a:gd name="f33" fmla="*/ f26 1 251319"/>
                <a:gd name="f34" fmla="*/ f27 1 250862"/>
                <a:gd name="f35" fmla="*/ f28 1 251319"/>
                <a:gd name="f36" fmla="*/ f5 1 f21"/>
                <a:gd name="f37" fmla="*/ f6 1 f21"/>
                <a:gd name="f38" fmla="*/ f5 1 f22"/>
                <a:gd name="f39" fmla="*/ f7 1 f22"/>
                <a:gd name="f40" fmla="+- f29 0 f1"/>
                <a:gd name="f41" fmla="*/ f30 1 f21"/>
                <a:gd name="f42" fmla="*/ f31 1 f22"/>
                <a:gd name="f43" fmla="*/ f32 1 f21"/>
                <a:gd name="f44" fmla="*/ f33 1 f22"/>
                <a:gd name="f45" fmla="*/ f34 1 f21"/>
                <a:gd name="f46" fmla="*/ f35 1 f22"/>
                <a:gd name="f47" fmla="*/ f36 f16 1"/>
                <a:gd name="f48" fmla="*/ f37 f16 1"/>
                <a:gd name="f49" fmla="*/ f39 f17 1"/>
                <a:gd name="f50" fmla="*/ f38 f17 1"/>
                <a:gd name="f51" fmla="*/ f41 f16 1"/>
                <a:gd name="f52" fmla="*/ f42 f17 1"/>
                <a:gd name="f53" fmla="*/ f43 f16 1"/>
                <a:gd name="f54" fmla="*/ f44 f17 1"/>
                <a:gd name="f55" fmla="*/ f45 f16 1"/>
                <a:gd name="f56" fmla="*/ f46 f17 1"/>
              </a:gdLst>
              <a:ahLst/>
              <a:cxnLst>
                <a:cxn ang="3cd4">
                  <a:pos x="hc" y="t"/>
                </a:cxn>
                <a:cxn ang="0">
                  <a:pos x="r" y="vc"/>
                </a:cxn>
                <a:cxn ang="cd4">
                  <a:pos x="hc" y="b"/>
                </a:cxn>
                <a:cxn ang="cd2">
                  <a:pos x="l" y="vc"/>
                </a:cxn>
                <a:cxn ang="f40">
                  <a:pos x="f51" y="f52"/>
                </a:cxn>
                <a:cxn ang="f40">
                  <a:pos x="f53" y="f54"/>
                </a:cxn>
                <a:cxn ang="f40">
                  <a:pos x="f55" y="f52"/>
                </a:cxn>
                <a:cxn ang="f40">
                  <a:pos x="f53" y="f56"/>
                </a:cxn>
                <a:cxn ang="f40">
                  <a:pos x="f51" y="f52"/>
                </a:cxn>
              </a:cxnLst>
              <a:rect l="f47" t="f50" r="f48" b="f49"/>
              <a:pathLst>
                <a:path w="250862" h="251319">
                  <a:moveTo>
                    <a:pt x="f8" y="f9"/>
                  </a:moveTo>
                  <a:cubicBezTo>
                    <a:pt x="f8" y="f10"/>
                    <a:pt x="f11" y="f7"/>
                    <a:pt x="f12" y="f7"/>
                  </a:cubicBezTo>
                  <a:cubicBezTo>
                    <a:pt x="f13" y="f7"/>
                    <a:pt x="f5" y="f10"/>
                    <a:pt x="f5" y="f9"/>
                  </a:cubicBezTo>
                  <a:cubicBezTo>
                    <a:pt x="f5" y="f14"/>
                    <a:pt x="f13" y="f5"/>
                    <a:pt x="f12" y="f5"/>
                  </a:cubicBezTo>
                  <a:cubicBezTo>
                    <a:pt x="f11" y="f5"/>
                    <a:pt x="f8" y="f14"/>
                    <a:pt x="f8" y="f9"/>
                  </a:cubicBez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grpSp>
      <p:pic>
        <p:nvPicPr>
          <p:cNvPr id="17" name="Picture 1">
            <a:extLst>
              <a:ext uri="{FF2B5EF4-FFF2-40B4-BE49-F238E27FC236}">
                <a16:creationId xmlns:a16="http://schemas.microsoft.com/office/drawing/2014/main" id="{211F5E4C-80BA-ADD0-F837-6777B2ED4CAD}"/>
              </a:ext>
            </a:extLst>
          </p:cNvPr>
          <p:cNvPicPr>
            <a:picLocks noChangeAspect="1"/>
          </p:cNvPicPr>
          <p:nvPr/>
        </p:nvPicPr>
        <p:blipFill>
          <a:blip r:embed="rId3"/>
          <a:stretch>
            <a:fillRect/>
          </a:stretch>
        </p:blipFill>
        <p:spPr>
          <a:xfrm>
            <a:off x="1362071" y="2047871"/>
            <a:ext cx="304796" cy="304796"/>
          </a:xfrm>
          <a:prstGeom prst="rect">
            <a:avLst/>
          </a:prstGeom>
          <a:noFill/>
          <a:ln cap="flat">
            <a:noFill/>
          </a:ln>
        </p:spPr>
      </p:pic>
      <p:pic>
        <p:nvPicPr>
          <p:cNvPr id="18" name="Picture 2">
            <a:extLst>
              <a:ext uri="{FF2B5EF4-FFF2-40B4-BE49-F238E27FC236}">
                <a16:creationId xmlns:a16="http://schemas.microsoft.com/office/drawing/2014/main" id="{D7B5C4F2-12CE-CC2D-6605-5D03844E6855}"/>
              </a:ext>
            </a:extLst>
          </p:cNvPr>
          <p:cNvPicPr>
            <a:picLocks noChangeAspect="1"/>
          </p:cNvPicPr>
          <p:nvPr/>
        </p:nvPicPr>
        <p:blipFill>
          <a:blip r:embed="rId4"/>
          <a:stretch>
            <a:fillRect/>
          </a:stretch>
        </p:blipFill>
        <p:spPr>
          <a:xfrm>
            <a:off x="1504946" y="2190746"/>
            <a:ext cx="304796" cy="304796"/>
          </a:xfrm>
          <a:prstGeom prst="rect">
            <a:avLst/>
          </a:prstGeom>
          <a:noFill/>
          <a:ln cap="flat">
            <a:noFill/>
          </a:ln>
        </p:spPr>
      </p:pic>
      <p:sp>
        <p:nvSpPr>
          <p:cNvPr id="19" name="Picture Placeholder 5">
            <a:extLst>
              <a:ext uri="{FF2B5EF4-FFF2-40B4-BE49-F238E27FC236}">
                <a16:creationId xmlns:a16="http://schemas.microsoft.com/office/drawing/2014/main" id="{E5E5211B-52FF-FC9B-F0A6-977AB91EFE90}"/>
              </a:ext>
            </a:extLst>
          </p:cNvPr>
          <p:cNvSpPr txBox="1">
            <a:spLocks noGrp="1"/>
          </p:cNvSpPr>
          <p:nvPr>
            <p:ph type="pic" sz="quarter" idx="4294967295"/>
          </p:nvPr>
        </p:nvSpPr>
        <p:spPr>
          <a:xfrm>
            <a:off x="388400" y="385456"/>
            <a:ext cx="4107749" cy="6087078"/>
          </a:xfrm>
          <a:prstGeom prst="rect">
            <a:avLst/>
          </a:prstGeom>
          <a:solidFill>
            <a:srgbClr val="BFBFBF"/>
          </a:solidFill>
          <a:ln>
            <a:noFill/>
          </a:ln>
        </p:spPr>
        <p:txBody>
          <a:bodyPr vert="horz" wrap="square" lIns="91440" tIns="45720" rIns="91440" bIns="45720" anchor="t" anchorCtr="0" compatLnSpc="1">
            <a:noAutofit/>
          </a:bodyPr>
          <a:lstStyle/>
          <a:p>
            <a:endParaRPr lang="en-IE"/>
          </a:p>
        </p:txBody>
      </p:sp>
      <p:pic>
        <p:nvPicPr>
          <p:cNvPr id="20" name="Picture Placeholder 6" descr="A plate of food on a table&#10;&#10;AI-generated content may be incorrect.">
            <a:extLst>
              <a:ext uri="{FF2B5EF4-FFF2-40B4-BE49-F238E27FC236}">
                <a16:creationId xmlns:a16="http://schemas.microsoft.com/office/drawing/2014/main" id="{2143F957-D1FA-C1C2-9135-A07A4469CCE0}"/>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4892" y="16751"/>
            <a:ext cx="4587069" cy="6836785"/>
          </a:xfrm>
          <a:prstGeom prst="rect">
            <a:avLst/>
          </a:prstGeom>
          <a:solidFill>
            <a:srgbClr val="BFBFBF"/>
          </a:solidFill>
          <a:ln cap="flat">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7E4C32-C152-09EC-FE84-4E976A684E50}"/>
            </a:ext>
          </a:extLst>
        </p:cNvPr>
        <p:cNvGrpSpPr/>
        <p:nvPr/>
      </p:nvGrpSpPr>
      <p:grpSpPr>
        <a:xfrm>
          <a:off x="0" y="0"/>
          <a:ext cx="0" cy="0"/>
          <a:chOff x="0" y="0"/>
          <a:chExt cx="0" cy="0"/>
        </a:xfrm>
      </p:grpSpPr>
      <p:pic>
        <p:nvPicPr>
          <p:cNvPr id="2" name="Picture Placeholder 23" descr="Frybread taco">
            <a:extLst>
              <a:ext uri="{FF2B5EF4-FFF2-40B4-BE49-F238E27FC236}">
                <a16:creationId xmlns:a16="http://schemas.microsoft.com/office/drawing/2014/main" id="{BC6325C8-AC84-5C0B-07FA-D13449F67349}"/>
              </a:ext>
            </a:extLst>
          </p:cNvPr>
          <p:cNvPicPr>
            <a:picLocks noGrp="1" noChangeAspect="1"/>
          </p:cNvPicPr>
          <p:nvPr>
            <p:ph type="pic" sz="quarter" idx="4294967295"/>
          </p:nvPr>
        </p:nvPicPr>
        <p:blipFill>
          <a:blip r:embed="rId3" cstate="email">
            <a:extLst>
              <a:ext uri="{28A0092B-C50C-407E-A947-70E740481C1C}">
                <a14:useLocalDpi xmlns:a14="http://schemas.microsoft.com/office/drawing/2010/main"/>
              </a:ext>
            </a:extLst>
          </a:blip>
          <a:srcRect/>
          <a:stretch/>
        </p:blipFill>
        <p:spPr>
          <a:xfrm>
            <a:off x="238768" y="2626824"/>
            <a:ext cx="8328757" cy="3634831"/>
          </a:xfrm>
          <a:prstGeom prst="rect">
            <a:avLst/>
          </a:prstGeom>
          <a:solidFill>
            <a:srgbClr val="BFBFBF"/>
          </a:solidFill>
          <a:ln>
            <a:noFill/>
          </a:ln>
        </p:spPr>
      </p:pic>
      <p:sp>
        <p:nvSpPr>
          <p:cNvPr id="3" name="Text Placeholder 4">
            <a:extLst>
              <a:ext uri="{FF2B5EF4-FFF2-40B4-BE49-F238E27FC236}">
                <a16:creationId xmlns:a16="http://schemas.microsoft.com/office/drawing/2014/main" id="{EA207DCB-3EBA-0B08-63A1-E488CF9BE7F9}"/>
              </a:ext>
            </a:extLst>
          </p:cNvPr>
          <p:cNvSpPr txBox="1">
            <a:spLocks noGrp="1"/>
          </p:cNvSpPr>
          <p:nvPr>
            <p:ph type="body" sz="quarter" idx="4294967295"/>
          </p:nvPr>
        </p:nvSpPr>
        <p:spPr>
          <a:xfrm>
            <a:off x="6756181" y="911409"/>
            <a:ext cx="2066909" cy="582216"/>
          </a:xfrm>
          <a:prstGeom prst="rect">
            <a:avLst/>
          </a:prstGeom>
          <a:noFill/>
          <a:ln>
            <a:noFill/>
          </a:ln>
        </p:spPr>
        <p:txBody>
          <a:bodyPr vert="horz" wrap="square" lIns="91440" tIns="45720" rIns="91440" bIns="45720" anchor="t" anchorCtr="0" compatLnSpc="1">
            <a:noAutofit/>
          </a:bodyPr>
          <a:lstStyle/>
          <a:p>
            <a:pPr marL="0" lvl="0" indent="0">
              <a:buNone/>
            </a:pPr>
            <a:r>
              <a:rPr lang="en-US" sz="13000" b="1" dirty="0">
                <a:solidFill>
                  <a:srgbClr val="FFFFFF"/>
                </a:solidFill>
                <a:latin typeface="Calibri"/>
              </a:rPr>
              <a:t>02</a:t>
            </a:r>
          </a:p>
        </p:txBody>
      </p:sp>
      <p:sp>
        <p:nvSpPr>
          <p:cNvPr id="4" name="Rectangle 13">
            <a:extLst>
              <a:ext uri="{FF2B5EF4-FFF2-40B4-BE49-F238E27FC236}">
                <a16:creationId xmlns:a16="http://schemas.microsoft.com/office/drawing/2014/main" id="{96BBDC6F-8602-1F1D-BEF1-BEBDE0637FF9}"/>
              </a:ext>
            </a:extLst>
          </p:cNvPr>
          <p:cNvSpPr/>
          <p:nvPr/>
        </p:nvSpPr>
        <p:spPr>
          <a:xfrm>
            <a:off x="5523515" y="3110944"/>
            <a:ext cx="5283056" cy="1366788"/>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529" b="0" i="0" u="none" strike="noStrike" kern="1200" cap="none" spc="0" baseline="0">
              <a:solidFill>
                <a:srgbClr val="FFFFFF"/>
              </a:solidFill>
              <a:uFillTx/>
              <a:latin typeface="Montserrat" pitchFamily="50"/>
            </a:endParaRPr>
          </a:p>
        </p:txBody>
      </p:sp>
      <p:sp>
        <p:nvSpPr>
          <p:cNvPr id="5" name="TextBox 14">
            <a:extLst>
              <a:ext uri="{FF2B5EF4-FFF2-40B4-BE49-F238E27FC236}">
                <a16:creationId xmlns:a16="http://schemas.microsoft.com/office/drawing/2014/main" id="{5B76DBB2-C9BC-C8F5-6254-11394ABB4F3A}"/>
              </a:ext>
            </a:extLst>
          </p:cNvPr>
          <p:cNvSpPr txBox="1"/>
          <p:nvPr/>
        </p:nvSpPr>
        <p:spPr>
          <a:xfrm>
            <a:off x="5686123" y="3137092"/>
            <a:ext cx="4692787" cy="1200329"/>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600" b="1" i="0" u="none" strike="noStrike" kern="1200" cap="none" spc="324" baseline="0" dirty="0">
                <a:solidFill>
                  <a:srgbClr val="F26F46"/>
                </a:solidFill>
                <a:uFillTx/>
                <a:latin typeface="Calibri" pitchFamily="34"/>
                <a:cs typeface="Calibri" pitchFamily="34"/>
              </a:rPr>
              <a:t>MAD SOM IDENTITET OG ARV</a:t>
            </a:r>
          </a:p>
        </p:txBody>
      </p:sp>
      <p:grpSp>
        <p:nvGrpSpPr>
          <p:cNvPr id="6" name="Group 5">
            <a:extLst>
              <a:ext uri="{FF2B5EF4-FFF2-40B4-BE49-F238E27FC236}">
                <a16:creationId xmlns:a16="http://schemas.microsoft.com/office/drawing/2014/main" id="{0A6B9AD9-5312-E499-9BFD-CB463E7CA6FA}"/>
              </a:ext>
            </a:extLst>
          </p:cNvPr>
          <p:cNvGrpSpPr/>
          <p:nvPr/>
        </p:nvGrpSpPr>
        <p:grpSpPr>
          <a:xfrm>
            <a:off x="9256297" y="-181965"/>
            <a:ext cx="2366622" cy="2933192"/>
            <a:chOff x="9256297" y="-181965"/>
            <a:chExt cx="2366622" cy="2933192"/>
          </a:xfrm>
        </p:grpSpPr>
        <p:sp>
          <p:nvSpPr>
            <p:cNvPr id="7" name="Freeform 6">
              <a:extLst>
                <a:ext uri="{FF2B5EF4-FFF2-40B4-BE49-F238E27FC236}">
                  <a16:creationId xmlns:a16="http://schemas.microsoft.com/office/drawing/2014/main" id="{4B00035A-9BF2-1ABD-BFA0-F77D6DC88860}"/>
                </a:ext>
              </a:extLst>
            </p:cNvPr>
            <p:cNvSpPr/>
            <p:nvPr/>
          </p:nvSpPr>
          <p:spPr>
            <a:xfrm>
              <a:off x="9258263" y="1567729"/>
              <a:ext cx="2364656" cy="1183498"/>
            </a:xfrm>
            <a:custGeom>
              <a:avLst/>
              <a:gdLst>
                <a:gd name="f0" fmla="val 10800000"/>
                <a:gd name="f1" fmla="val 5400000"/>
                <a:gd name="f2" fmla="val 180"/>
                <a:gd name="f3" fmla="val w"/>
                <a:gd name="f4" fmla="val h"/>
                <a:gd name="f5" fmla="val 0"/>
                <a:gd name="f6" fmla="val 1145036"/>
                <a:gd name="f7" fmla="val 573083"/>
                <a:gd name="f8" fmla="val 1144086"/>
                <a:gd name="f9" fmla="val 317005"/>
                <a:gd name="f10" fmla="val 887522"/>
                <a:gd name="f11" fmla="val 573084"/>
                <a:gd name="f12" fmla="val 572043"/>
                <a:gd name="f13" fmla="val 256564"/>
                <a:gd name="f14" fmla="val 316053"/>
                <a:gd name="f15" fmla="+- 0 0 -90"/>
                <a:gd name="f16" fmla="*/ f3 1 1145036"/>
                <a:gd name="f17" fmla="*/ f4 1 573083"/>
                <a:gd name="f18" fmla="+- f7 0 f5"/>
                <a:gd name="f19" fmla="+- f6 0 f5"/>
                <a:gd name="f20" fmla="*/ f15 f0 1"/>
                <a:gd name="f21" fmla="*/ f19 1 1145036"/>
                <a:gd name="f22" fmla="*/ f18 1 573083"/>
                <a:gd name="f23" fmla="*/ 1144086 f19 1"/>
                <a:gd name="f24" fmla="*/ 0 f18 1"/>
                <a:gd name="f25" fmla="*/ 572043 f19 1"/>
                <a:gd name="f26" fmla="*/ 573084 f18 1"/>
                <a:gd name="f27" fmla="*/ 0 f19 1"/>
                <a:gd name="f28" fmla="*/ 1145036 f19 1"/>
                <a:gd name="f29" fmla="*/ f20 1 f2"/>
                <a:gd name="f30" fmla="*/ f23 1 1145036"/>
                <a:gd name="f31" fmla="*/ f24 1 573083"/>
                <a:gd name="f32" fmla="*/ f25 1 1145036"/>
                <a:gd name="f33" fmla="*/ f26 1 573083"/>
                <a:gd name="f34" fmla="*/ f27 1 1145036"/>
                <a:gd name="f35" fmla="*/ f28 1 1145036"/>
                <a:gd name="f36" fmla="*/ f5 1 f21"/>
                <a:gd name="f37" fmla="*/ f6 1 f21"/>
                <a:gd name="f38" fmla="*/ f5 1 f22"/>
                <a:gd name="f39" fmla="*/ f7 1 f22"/>
                <a:gd name="f40" fmla="+- f29 0 f1"/>
                <a:gd name="f41" fmla="*/ f30 1 f21"/>
                <a:gd name="f42" fmla="*/ f31 1 f22"/>
                <a:gd name="f43" fmla="*/ f32 1 f21"/>
                <a:gd name="f44" fmla="*/ f33 1 f22"/>
                <a:gd name="f45" fmla="*/ f34 1 f21"/>
                <a:gd name="f46" fmla="*/ f35 1 f21"/>
                <a:gd name="f47" fmla="*/ f36 f16 1"/>
                <a:gd name="f48" fmla="*/ f37 f16 1"/>
                <a:gd name="f49" fmla="*/ f39 f17 1"/>
                <a:gd name="f50" fmla="*/ f38 f17 1"/>
                <a:gd name="f51" fmla="*/ f41 f16 1"/>
                <a:gd name="f52" fmla="*/ f42 f17 1"/>
                <a:gd name="f53" fmla="*/ f43 f16 1"/>
                <a:gd name="f54" fmla="*/ f44 f17 1"/>
                <a:gd name="f55" fmla="*/ f45 f16 1"/>
                <a:gd name="f56" fmla="*/ f46 f16 1"/>
              </a:gdLst>
              <a:ahLst/>
              <a:cxnLst>
                <a:cxn ang="3cd4">
                  <a:pos x="hc" y="t"/>
                </a:cxn>
                <a:cxn ang="0">
                  <a:pos x="r" y="vc"/>
                </a:cxn>
                <a:cxn ang="cd4">
                  <a:pos x="hc" y="b"/>
                </a:cxn>
                <a:cxn ang="cd2">
                  <a:pos x="l" y="vc"/>
                </a:cxn>
                <a:cxn ang="f40">
                  <a:pos x="f51" y="f52"/>
                </a:cxn>
                <a:cxn ang="f40">
                  <a:pos x="f53" y="f54"/>
                </a:cxn>
                <a:cxn ang="f40">
                  <a:pos x="f55" y="f52"/>
                </a:cxn>
                <a:cxn ang="f40">
                  <a:pos x="f56" y="f52"/>
                </a:cxn>
              </a:cxnLst>
              <a:rect l="f47" t="f50" r="f48" b="f49"/>
              <a:pathLst>
                <a:path w="1145036" h="573083">
                  <a:moveTo>
                    <a:pt x="f8" y="f5"/>
                  </a:moveTo>
                  <a:cubicBezTo>
                    <a:pt x="f8" y="f9"/>
                    <a:pt x="f10" y="f11"/>
                    <a:pt x="f12" y="f11"/>
                  </a:cubicBezTo>
                  <a:cubicBezTo>
                    <a:pt x="f13" y="f11"/>
                    <a:pt x="f5" y="f14"/>
                    <a:pt x="f5" y="f5"/>
                  </a:cubicBezTo>
                  <a:lnTo>
                    <a:pt x="f6" y="f5"/>
                  </a:ln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nvGrpSpPr>
            <p:cNvPr id="8" name="Graphic 10">
              <a:extLst>
                <a:ext uri="{FF2B5EF4-FFF2-40B4-BE49-F238E27FC236}">
                  <a16:creationId xmlns:a16="http://schemas.microsoft.com/office/drawing/2014/main" id="{2730A012-D399-B204-106C-50AE432DB48F}"/>
                </a:ext>
              </a:extLst>
            </p:cNvPr>
            <p:cNvGrpSpPr/>
            <p:nvPr/>
          </p:nvGrpSpPr>
          <p:grpSpPr>
            <a:xfrm>
              <a:off x="10511256" y="363848"/>
              <a:ext cx="1108682" cy="1031590"/>
              <a:chOff x="10511256" y="363848"/>
              <a:chExt cx="1108682" cy="1031590"/>
            </a:xfrm>
          </p:grpSpPr>
          <p:sp>
            <p:nvSpPr>
              <p:cNvPr id="9" name="Freeform 12">
                <a:extLst>
                  <a:ext uri="{FF2B5EF4-FFF2-40B4-BE49-F238E27FC236}">
                    <a16:creationId xmlns:a16="http://schemas.microsoft.com/office/drawing/2014/main" id="{0D9DBB01-22D2-C428-9006-6EC7A3A42553}"/>
                  </a:ext>
                </a:extLst>
              </p:cNvPr>
              <p:cNvSpPr/>
              <p:nvPr/>
            </p:nvSpPr>
            <p:spPr>
              <a:xfrm>
                <a:off x="10511256" y="892683"/>
                <a:ext cx="502307" cy="502755"/>
              </a:xfrm>
              <a:custGeom>
                <a:avLst/>
                <a:gdLst>
                  <a:gd name="f0" fmla="val 10800000"/>
                  <a:gd name="f1" fmla="val 5400000"/>
                  <a:gd name="f2" fmla="val 180"/>
                  <a:gd name="f3" fmla="val w"/>
                  <a:gd name="f4" fmla="val h"/>
                  <a:gd name="f5" fmla="val 0"/>
                  <a:gd name="f6" fmla="val 243233"/>
                  <a:gd name="f7" fmla="val 243449"/>
                  <a:gd name="f8" fmla="val 59376"/>
                  <a:gd name="f9" fmla="val 184079"/>
                  <a:gd name="f10" fmla="val 8063"/>
                  <a:gd name="f11" fmla="val 132672"/>
                  <a:gd name="f12" fmla="+- 0 0 9991"/>
                  <a:gd name="f13" fmla="val 63179"/>
                  <a:gd name="f14" fmla="val 5213"/>
                  <a:gd name="f15" fmla="val 5109"/>
                  <a:gd name="f16" fmla="val 64127"/>
                  <a:gd name="f17" fmla="+- 0 0 10123"/>
                  <a:gd name="f18" fmla="val 133495"/>
                  <a:gd name="f19" fmla="val 8917"/>
                  <a:gd name="f20" fmla="val 183857"/>
                  <a:gd name="f21" fmla="val 59371"/>
                  <a:gd name="f22" fmla="val 235170"/>
                  <a:gd name="f23" fmla="val 110777"/>
                  <a:gd name="f24" fmla="val 253225"/>
                  <a:gd name="f25" fmla="val 180271"/>
                  <a:gd name="f26" fmla="val 238021"/>
                  <a:gd name="f27" fmla="val 238341"/>
                  <a:gd name="f28" fmla="val 179106"/>
                  <a:gd name="f29" fmla="val 253572"/>
                  <a:gd name="f30" fmla="val 109739"/>
                  <a:gd name="f31" fmla="val 234533"/>
                  <a:gd name="f32" fmla="+- 0 0 -90"/>
                  <a:gd name="f33" fmla="*/ f3 1 243233"/>
                  <a:gd name="f34" fmla="*/ f4 1 243449"/>
                  <a:gd name="f35" fmla="+- f7 0 f5"/>
                  <a:gd name="f36" fmla="+- f6 0 f5"/>
                  <a:gd name="f37" fmla="*/ f32 f0 1"/>
                  <a:gd name="f38" fmla="*/ f36 1 243233"/>
                  <a:gd name="f39" fmla="*/ f35 1 243449"/>
                  <a:gd name="f40" fmla="*/ 59376 f36 1"/>
                  <a:gd name="f41" fmla="*/ 184079 f35 1"/>
                  <a:gd name="f42" fmla="*/ 5213 f36 1"/>
                  <a:gd name="f43" fmla="*/ 5109 f35 1"/>
                  <a:gd name="f44" fmla="*/ 183857 f36 1"/>
                  <a:gd name="f45" fmla="*/ 59371 f35 1"/>
                  <a:gd name="f46" fmla="*/ 238021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0" name="Freeform 15">
                <a:extLst>
                  <a:ext uri="{FF2B5EF4-FFF2-40B4-BE49-F238E27FC236}">
                    <a16:creationId xmlns:a16="http://schemas.microsoft.com/office/drawing/2014/main" id="{72668DF2-B46C-7DE8-B47D-238F7ACF5DE5}"/>
                  </a:ext>
                </a:extLst>
              </p:cNvPr>
              <p:cNvSpPr/>
              <p:nvPr/>
            </p:nvSpPr>
            <p:spPr>
              <a:xfrm>
                <a:off x="11117631" y="892683"/>
                <a:ext cx="502307" cy="502755"/>
              </a:xfrm>
              <a:custGeom>
                <a:avLst/>
                <a:gdLst>
                  <a:gd name="f0" fmla="val 10800000"/>
                  <a:gd name="f1" fmla="val 5400000"/>
                  <a:gd name="f2" fmla="val 180"/>
                  <a:gd name="f3" fmla="val w"/>
                  <a:gd name="f4" fmla="val h"/>
                  <a:gd name="f5" fmla="val 0"/>
                  <a:gd name="f6" fmla="val 243233"/>
                  <a:gd name="f7" fmla="val 243449"/>
                  <a:gd name="f8" fmla="val 183857"/>
                  <a:gd name="f9" fmla="val 184079"/>
                  <a:gd name="f10" fmla="val 235170"/>
                  <a:gd name="f11" fmla="val 132672"/>
                  <a:gd name="f12" fmla="val 253225"/>
                  <a:gd name="f13" fmla="val 63179"/>
                  <a:gd name="f14" fmla="val 238021"/>
                  <a:gd name="f15" fmla="val 5109"/>
                  <a:gd name="f16" fmla="val 179106"/>
                  <a:gd name="f17" fmla="+- 0 0 10123"/>
                  <a:gd name="f18" fmla="val 109739"/>
                  <a:gd name="f19" fmla="val 8917"/>
                  <a:gd name="f20" fmla="val 59376"/>
                  <a:gd name="f21" fmla="val 59371"/>
                  <a:gd name="f22" fmla="val 8063"/>
                  <a:gd name="f23" fmla="val 110777"/>
                  <a:gd name="f24" fmla="+- 0 0 9991"/>
                  <a:gd name="f25" fmla="val 180271"/>
                  <a:gd name="f26" fmla="val 5213"/>
                  <a:gd name="f27" fmla="val 238341"/>
                  <a:gd name="f28" fmla="val 64127"/>
                  <a:gd name="f29" fmla="val 253572"/>
                  <a:gd name="f30" fmla="val 133495"/>
                  <a:gd name="f31" fmla="val 234533"/>
                  <a:gd name="f32" fmla="+- 0 0 -90"/>
                  <a:gd name="f33" fmla="*/ f3 1 243233"/>
                  <a:gd name="f34" fmla="*/ f4 1 243449"/>
                  <a:gd name="f35" fmla="+- f7 0 f5"/>
                  <a:gd name="f36" fmla="+- f6 0 f5"/>
                  <a:gd name="f37" fmla="*/ f32 f0 1"/>
                  <a:gd name="f38" fmla="*/ f36 1 243233"/>
                  <a:gd name="f39" fmla="*/ f35 1 243449"/>
                  <a:gd name="f40" fmla="*/ 183857 f36 1"/>
                  <a:gd name="f41" fmla="*/ 184079 f35 1"/>
                  <a:gd name="f42" fmla="*/ 238021 f36 1"/>
                  <a:gd name="f43" fmla="*/ 5109 f35 1"/>
                  <a:gd name="f44" fmla="*/ 59376 f36 1"/>
                  <a:gd name="f45" fmla="*/ 59371 f35 1"/>
                  <a:gd name="f46" fmla="*/ 5213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1" name="Freeform 16">
                <a:extLst>
                  <a:ext uri="{FF2B5EF4-FFF2-40B4-BE49-F238E27FC236}">
                    <a16:creationId xmlns:a16="http://schemas.microsoft.com/office/drawing/2014/main" id="{9ABA5103-9C86-B676-79A3-F2187FE76EA9}"/>
                  </a:ext>
                </a:extLst>
              </p:cNvPr>
              <p:cNvSpPr/>
              <p:nvPr/>
            </p:nvSpPr>
            <p:spPr>
              <a:xfrm>
                <a:off x="10511256" y="363848"/>
                <a:ext cx="502307" cy="502755"/>
              </a:xfrm>
              <a:custGeom>
                <a:avLst/>
                <a:gdLst>
                  <a:gd name="f0" fmla="val 10800000"/>
                  <a:gd name="f1" fmla="val 5400000"/>
                  <a:gd name="f2" fmla="val 180"/>
                  <a:gd name="f3" fmla="val w"/>
                  <a:gd name="f4" fmla="val h"/>
                  <a:gd name="f5" fmla="val 0"/>
                  <a:gd name="f6" fmla="val 243233"/>
                  <a:gd name="f7" fmla="val 243449"/>
                  <a:gd name="f8" fmla="val 59376"/>
                  <a:gd name="f9" fmla="val 184079"/>
                  <a:gd name="f10" fmla="val 8063"/>
                  <a:gd name="f11" fmla="val 132672"/>
                  <a:gd name="f12" fmla="+- 0 0 9991"/>
                  <a:gd name="f13" fmla="val 63179"/>
                  <a:gd name="f14" fmla="val 5213"/>
                  <a:gd name="f15" fmla="val 5109"/>
                  <a:gd name="f16" fmla="val 64127"/>
                  <a:gd name="f17" fmla="+- 0 0 10123"/>
                  <a:gd name="f18" fmla="val 133495"/>
                  <a:gd name="f19" fmla="val 8917"/>
                  <a:gd name="f20" fmla="val 183857"/>
                  <a:gd name="f21" fmla="val 59371"/>
                  <a:gd name="f22" fmla="val 235170"/>
                  <a:gd name="f23" fmla="val 110777"/>
                  <a:gd name="f24" fmla="val 253225"/>
                  <a:gd name="f25" fmla="val 180271"/>
                  <a:gd name="f26" fmla="val 238021"/>
                  <a:gd name="f27" fmla="val 238341"/>
                  <a:gd name="f28" fmla="val 179106"/>
                  <a:gd name="f29" fmla="val 253572"/>
                  <a:gd name="f30" fmla="val 109739"/>
                  <a:gd name="f31" fmla="val 234533"/>
                  <a:gd name="f32" fmla="+- 0 0 -90"/>
                  <a:gd name="f33" fmla="*/ f3 1 243233"/>
                  <a:gd name="f34" fmla="*/ f4 1 243449"/>
                  <a:gd name="f35" fmla="+- f7 0 f5"/>
                  <a:gd name="f36" fmla="+- f6 0 f5"/>
                  <a:gd name="f37" fmla="*/ f32 f0 1"/>
                  <a:gd name="f38" fmla="*/ f36 1 243233"/>
                  <a:gd name="f39" fmla="*/ f35 1 243449"/>
                  <a:gd name="f40" fmla="*/ 59376 f36 1"/>
                  <a:gd name="f41" fmla="*/ 184079 f35 1"/>
                  <a:gd name="f42" fmla="*/ 5213 f36 1"/>
                  <a:gd name="f43" fmla="*/ 5109 f35 1"/>
                  <a:gd name="f44" fmla="*/ 183857 f36 1"/>
                  <a:gd name="f45" fmla="*/ 59371 f35 1"/>
                  <a:gd name="f46" fmla="*/ 238021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2" name="Freeform 17">
                <a:extLst>
                  <a:ext uri="{FF2B5EF4-FFF2-40B4-BE49-F238E27FC236}">
                    <a16:creationId xmlns:a16="http://schemas.microsoft.com/office/drawing/2014/main" id="{23DFA849-23D5-9A28-F189-B09836AFF0EA}"/>
                  </a:ext>
                </a:extLst>
              </p:cNvPr>
              <p:cNvSpPr/>
              <p:nvPr/>
            </p:nvSpPr>
            <p:spPr>
              <a:xfrm>
                <a:off x="11117631" y="363848"/>
                <a:ext cx="502307" cy="502755"/>
              </a:xfrm>
              <a:custGeom>
                <a:avLst/>
                <a:gdLst>
                  <a:gd name="f0" fmla="val 10800000"/>
                  <a:gd name="f1" fmla="val 5400000"/>
                  <a:gd name="f2" fmla="val 180"/>
                  <a:gd name="f3" fmla="val w"/>
                  <a:gd name="f4" fmla="val h"/>
                  <a:gd name="f5" fmla="val 0"/>
                  <a:gd name="f6" fmla="val 243233"/>
                  <a:gd name="f7" fmla="val 243449"/>
                  <a:gd name="f8" fmla="val 183857"/>
                  <a:gd name="f9" fmla="val 184079"/>
                  <a:gd name="f10" fmla="val 235170"/>
                  <a:gd name="f11" fmla="val 132672"/>
                  <a:gd name="f12" fmla="val 253225"/>
                  <a:gd name="f13" fmla="val 63179"/>
                  <a:gd name="f14" fmla="val 238021"/>
                  <a:gd name="f15" fmla="val 5109"/>
                  <a:gd name="f16" fmla="val 179106"/>
                  <a:gd name="f17" fmla="+- 0 0 10123"/>
                  <a:gd name="f18" fmla="val 109739"/>
                  <a:gd name="f19" fmla="val 8917"/>
                  <a:gd name="f20" fmla="val 59376"/>
                  <a:gd name="f21" fmla="val 59371"/>
                  <a:gd name="f22" fmla="val 8063"/>
                  <a:gd name="f23" fmla="val 110777"/>
                  <a:gd name="f24" fmla="+- 0 0 9991"/>
                  <a:gd name="f25" fmla="val 180271"/>
                  <a:gd name="f26" fmla="val 5213"/>
                  <a:gd name="f27" fmla="val 238341"/>
                  <a:gd name="f28" fmla="val 64127"/>
                  <a:gd name="f29" fmla="val 253572"/>
                  <a:gd name="f30" fmla="val 133495"/>
                  <a:gd name="f31" fmla="val 234533"/>
                  <a:gd name="f32" fmla="+- 0 0 -90"/>
                  <a:gd name="f33" fmla="*/ f3 1 243233"/>
                  <a:gd name="f34" fmla="*/ f4 1 243449"/>
                  <a:gd name="f35" fmla="+- f7 0 f5"/>
                  <a:gd name="f36" fmla="+- f6 0 f5"/>
                  <a:gd name="f37" fmla="*/ f32 f0 1"/>
                  <a:gd name="f38" fmla="*/ f36 1 243233"/>
                  <a:gd name="f39" fmla="*/ f35 1 243449"/>
                  <a:gd name="f40" fmla="*/ 183857 f36 1"/>
                  <a:gd name="f41" fmla="*/ 184079 f35 1"/>
                  <a:gd name="f42" fmla="*/ 238021 f36 1"/>
                  <a:gd name="f43" fmla="*/ 5109 f35 1"/>
                  <a:gd name="f44" fmla="*/ 59376 f36 1"/>
                  <a:gd name="f45" fmla="*/ 59371 f35 1"/>
                  <a:gd name="f46" fmla="*/ 5213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sp>
          <p:nvSpPr>
            <p:cNvPr id="13" name="Freeform 8">
              <a:extLst>
                <a:ext uri="{FF2B5EF4-FFF2-40B4-BE49-F238E27FC236}">
                  <a16:creationId xmlns:a16="http://schemas.microsoft.com/office/drawing/2014/main" id="{AA9056B1-BE45-24DF-C557-EAFF35E2428A}"/>
                </a:ext>
              </a:extLst>
            </p:cNvPr>
            <p:cNvSpPr/>
            <p:nvPr/>
          </p:nvSpPr>
          <p:spPr>
            <a:xfrm>
              <a:off x="9256297" y="-176067"/>
              <a:ext cx="231553" cy="1572749"/>
            </a:xfrm>
            <a:custGeom>
              <a:avLst/>
              <a:gdLst>
                <a:gd name="f0" fmla="val 10800000"/>
                <a:gd name="f1" fmla="val 5400000"/>
                <a:gd name="f2" fmla="val 180"/>
                <a:gd name="f3" fmla="val w"/>
                <a:gd name="f4" fmla="val h"/>
                <a:gd name="f5" fmla="val 0"/>
                <a:gd name="f6" fmla="val 112127"/>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112128"/>
                <a:gd name="f44" fmla="val 46646"/>
                <a:gd name="f45" fmla="val 101675"/>
                <a:gd name="f46" fmla="val 71397"/>
                <a:gd name="f47" fmla="val 93123"/>
                <a:gd name="f48" fmla="val 91389"/>
                <a:gd name="f49" fmla="val 85521"/>
                <a:gd name="f50" fmla="val 108524"/>
                <a:gd name="f51" fmla="val 121852"/>
                <a:gd name="f52" fmla="val 182778"/>
                <a:gd name="f53" fmla="val 196105"/>
                <a:gd name="f54" fmla="val 213240"/>
                <a:gd name="f55" fmla="val 233232"/>
                <a:gd name="f56" fmla="val 258935"/>
                <a:gd name="f57" fmla="val 350324"/>
                <a:gd name="f58" fmla="val 376027"/>
                <a:gd name="f59" fmla="val 396018"/>
                <a:gd name="f60" fmla="val 413153"/>
                <a:gd name="f61" fmla="val 426481"/>
                <a:gd name="f62" fmla="val 487407"/>
                <a:gd name="f63" fmla="val 500734"/>
                <a:gd name="f64" fmla="val 517870"/>
                <a:gd name="f65" fmla="val 537861"/>
                <a:gd name="f66" fmla="val 563564"/>
                <a:gd name="f67" fmla="val 654953"/>
                <a:gd name="f68" fmla="val 680656"/>
                <a:gd name="f69" fmla="val 700647"/>
                <a:gd name="f70" fmla="val 717783"/>
                <a:gd name="f71" fmla="val 731110"/>
                <a:gd name="f72" fmla="+- 0 0 -90"/>
                <a:gd name="f73" fmla="*/ f3 1 112127"/>
                <a:gd name="f74" fmla="*/ f4 1 761572"/>
                <a:gd name="f75" fmla="+- f7 0 f5"/>
                <a:gd name="f76" fmla="+- f6 0 f5"/>
                <a:gd name="f77" fmla="*/ f72 f0 1"/>
                <a:gd name="f78" fmla="*/ f76 1 112127"/>
                <a:gd name="f79" fmla="*/ f75 1 761572"/>
                <a:gd name="f80" fmla="*/ 79820 f76 1"/>
                <a:gd name="f81" fmla="*/ 761573 f75 1"/>
                <a:gd name="f82" fmla="*/ 0 f76 1"/>
                <a:gd name="f83" fmla="*/ 19005 f76 1"/>
                <a:gd name="f84" fmla="*/ 670184 f75 1"/>
                <a:gd name="f85" fmla="*/ 32308 f76 1"/>
                <a:gd name="f86" fmla="*/ 609258 f75 1"/>
                <a:gd name="f87" fmla="*/ 548333 f75 1"/>
                <a:gd name="f88" fmla="*/ 456944 f75 1"/>
                <a:gd name="f89" fmla="*/ 365555 f75 1"/>
                <a:gd name="f90" fmla="*/ 304629 f75 1"/>
                <a:gd name="f91" fmla="*/ 243703 f75 1"/>
                <a:gd name="f92" fmla="*/ 152315 f75 1"/>
                <a:gd name="f93" fmla="*/ 60926 f75 1"/>
                <a:gd name="f94" fmla="*/ 0 f75 1"/>
                <a:gd name="f95" fmla="*/ 112128 f76 1"/>
                <a:gd name="f96" fmla="*/ 93123 f76 1"/>
                <a:gd name="f97" fmla="*/ 91389 f75 1"/>
                <a:gd name="f98" fmla="*/ 213240 f75 1"/>
                <a:gd name="f99" fmla="*/ 396018 f75 1"/>
                <a:gd name="f100" fmla="*/ 517870 f75 1"/>
                <a:gd name="f101" fmla="*/ 700647 f75 1"/>
                <a:gd name="f102" fmla="*/ f77 1 f2"/>
                <a:gd name="f103" fmla="*/ f80 1 112127"/>
                <a:gd name="f104" fmla="*/ f81 1 761572"/>
                <a:gd name="f105" fmla="*/ f82 1 112127"/>
                <a:gd name="f106" fmla="*/ f83 1 112127"/>
                <a:gd name="f107" fmla="*/ f84 1 761572"/>
                <a:gd name="f108" fmla="*/ f85 1 112127"/>
                <a:gd name="f109" fmla="*/ f86 1 761572"/>
                <a:gd name="f110" fmla="*/ f87 1 761572"/>
                <a:gd name="f111" fmla="*/ f88 1 761572"/>
                <a:gd name="f112" fmla="*/ f89 1 761572"/>
                <a:gd name="f113" fmla="*/ f90 1 761572"/>
                <a:gd name="f114" fmla="*/ f91 1 761572"/>
                <a:gd name="f115" fmla="*/ f92 1 761572"/>
                <a:gd name="f116" fmla="*/ f93 1 761572"/>
                <a:gd name="f117" fmla="*/ f94 1 761572"/>
                <a:gd name="f118" fmla="*/ f95 1 112127"/>
                <a:gd name="f119" fmla="*/ f96 1 112127"/>
                <a:gd name="f120" fmla="*/ f97 1 761572"/>
                <a:gd name="f121" fmla="*/ f98 1 761572"/>
                <a:gd name="f122" fmla="*/ f99 1 761572"/>
                <a:gd name="f123" fmla="*/ f100 1 761572"/>
                <a:gd name="f124" fmla="*/ f101 1 761572"/>
                <a:gd name="f125" fmla="*/ f5 1 f78"/>
                <a:gd name="f126" fmla="*/ f6 1 f78"/>
                <a:gd name="f127" fmla="*/ f5 1 f79"/>
                <a:gd name="f128" fmla="*/ f7 1 f79"/>
                <a:gd name="f129" fmla="+- f102 0 f1"/>
                <a:gd name="f130" fmla="*/ f103 1 f78"/>
                <a:gd name="f131" fmla="*/ f104 1 f79"/>
                <a:gd name="f132" fmla="*/ f105 1 f78"/>
                <a:gd name="f133" fmla="*/ f106 1 f78"/>
                <a:gd name="f134" fmla="*/ f107 1 f79"/>
                <a:gd name="f135" fmla="*/ f108 1 f78"/>
                <a:gd name="f136" fmla="*/ f109 1 f79"/>
                <a:gd name="f137" fmla="*/ f110 1 f79"/>
                <a:gd name="f138" fmla="*/ f111 1 f79"/>
                <a:gd name="f139" fmla="*/ f112 1 f79"/>
                <a:gd name="f140" fmla="*/ f113 1 f79"/>
                <a:gd name="f141" fmla="*/ f114 1 f79"/>
                <a:gd name="f142" fmla="*/ f115 1 f79"/>
                <a:gd name="f143" fmla="*/ f116 1 f79"/>
                <a:gd name="f144" fmla="*/ f117 1 f79"/>
                <a:gd name="f145" fmla="*/ f118 1 f78"/>
                <a:gd name="f146" fmla="*/ f119 1 f78"/>
                <a:gd name="f147" fmla="*/ f120 1 f79"/>
                <a:gd name="f148" fmla="*/ f121 1 f79"/>
                <a:gd name="f149" fmla="*/ f122 1 f79"/>
                <a:gd name="f150" fmla="*/ f123 1 f79"/>
                <a:gd name="f151" fmla="*/ f124 1 f79"/>
                <a:gd name="f152" fmla="*/ f125 f73 1"/>
                <a:gd name="f153" fmla="*/ f126 f73 1"/>
                <a:gd name="f154" fmla="*/ f128 f74 1"/>
                <a:gd name="f155" fmla="*/ f127 f74 1"/>
                <a:gd name="f156" fmla="*/ f130 f73 1"/>
                <a:gd name="f157" fmla="*/ f131 f74 1"/>
                <a:gd name="f158" fmla="*/ f132 f73 1"/>
                <a:gd name="f159" fmla="*/ f133 f73 1"/>
                <a:gd name="f160" fmla="*/ f134 f74 1"/>
                <a:gd name="f161" fmla="*/ f135 f73 1"/>
                <a:gd name="f162" fmla="*/ f136 f74 1"/>
                <a:gd name="f163" fmla="*/ f137 f74 1"/>
                <a:gd name="f164" fmla="*/ f138 f74 1"/>
                <a:gd name="f165" fmla="*/ f139 f74 1"/>
                <a:gd name="f166" fmla="*/ f140 f74 1"/>
                <a:gd name="f167" fmla="*/ f141 f74 1"/>
                <a:gd name="f168" fmla="*/ f142 f74 1"/>
                <a:gd name="f169" fmla="*/ f143 f74 1"/>
                <a:gd name="f170" fmla="*/ f144 f74 1"/>
                <a:gd name="f171" fmla="*/ f145 f73 1"/>
                <a:gd name="f172" fmla="*/ f146 f73 1"/>
                <a:gd name="f173" fmla="*/ f147 f74 1"/>
                <a:gd name="f174" fmla="*/ f148 f74 1"/>
                <a:gd name="f175" fmla="*/ f149 f74 1"/>
                <a:gd name="f176" fmla="*/ f150 f74 1"/>
                <a:gd name="f177" fmla="*/ f151 f74 1"/>
              </a:gdLst>
              <a:ahLst/>
              <a:cxnLst>
                <a:cxn ang="3cd4">
                  <a:pos x="hc" y="t"/>
                </a:cxn>
                <a:cxn ang="0">
                  <a:pos x="r" y="vc"/>
                </a:cxn>
                <a:cxn ang="cd4">
                  <a:pos x="hc" y="b"/>
                </a:cxn>
                <a:cxn ang="cd2">
                  <a:pos x="l" y="vc"/>
                </a:cxn>
                <a:cxn ang="f129">
                  <a:pos x="f156" y="f157"/>
                </a:cxn>
                <a:cxn ang="f129">
                  <a:pos x="f158" y="f157"/>
                </a:cxn>
                <a:cxn ang="f129">
                  <a:pos x="f159" y="f160"/>
                </a:cxn>
                <a:cxn ang="f129">
                  <a:pos x="f161" y="f162"/>
                </a:cxn>
                <a:cxn ang="f129">
                  <a:pos x="f159" y="f163"/>
                </a:cxn>
                <a:cxn ang="f129">
                  <a:pos x="f158" y="f164"/>
                </a:cxn>
                <a:cxn ang="f129">
                  <a:pos x="f159" y="f165"/>
                </a:cxn>
                <a:cxn ang="f129">
                  <a:pos x="f161" y="f166"/>
                </a:cxn>
                <a:cxn ang="f129">
                  <a:pos x="f159" y="f167"/>
                </a:cxn>
                <a:cxn ang="f129">
                  <a:pos x="f158" y="f168"/>
                </a:cxn>
                <a:cxn ang="f129">
                  <a:pos x="f159" y="f169"/>
                </a:cxn>
                <a:cxn ang="f129">
                  <a:pos x="f161" y="f170"/>
                </a:cxn>
                <a:cxn ang="f129">
                  <a:pos x="f171" y="f170"/>
                </a:cxn>
                <a:cxn ang="f129">
                  <a:pos x="f172" y="f173"/>
                </a:cxn>
                <a:cxn ang="f129">
                  <a:pos x="f156" y="f168"/>
                </a:cxn>
                <a:cxn ang="f129">
                  <a:pos x="f172" y="f174"/>
                </a:cxn>
                <a:cxn ang="f129">
                  <a:pos x="f171" y="f166"/>
                </a:cxn>
                <a:cxn ang="f129">
                  <a:pos x="f172" y="f175"/>
                </a:cxn>
                <a:cxn ang="f129">
                  <a:pos x="f156" y="f164"/>
                </a:cxn>
                <a:cxn ang="f129">
                  <a:pos x="f172" y="f176"/>
                </a:cxn>
                <a:cxn ang="f129">
                  <a:pos x="f171" y="f162"/>
                </a:cxn>
                <a:cxn ang="f129">
                  <a:pos x="f172" y="f177"/>
                </a:cxn>
                <a:cxn ang="f129">
                  <a:pos x="f156" y="f157"/>
                </a:cxn>
              </a:cxnLst>
              <a:rect l="f152" t="f155" r="f153" b="f154"/>
              <a:pathLst>
                <a:path w="112127"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43" y="f5"/>
                  </a:lnTo>
                  <a:cubicBezTo>
                    <a:pt x="f43" y="f44"/>
                    <a:pt x="f45" y="f46"/>
                    <a:pt x="f47" y="f48"/>
                  </a:cubicBezTo>
                  <a:cubicBezTo>
                    <a:pt x="f49" y="f50"/>
                    <a:pt x="f8" y="f51"/>
                    <a:pt x="f8" y="f37"/>
                  </a:cubicBezTo>
                  <a:cubicBezTo>
                    <a:pt x="f8" y="f52"/>
                    <a:pt x="f49" y="f53"/>
                    <a:pt x="f47" y="f54"/>
                  </a:cubicBezTo>
                  <a:cubicBezTo>
                    <a:pt x="f45" y="f55"/>
                    <a:pt x="f43" y="f56"/>
                    <a:pt x="f43" y="f31"/>
                  </a:cubicBezTo>
                  <a:cubicBezTo>
                    <a:pt x="f43" y="f57"/>
                    <a:pt x="f45" y="f58"/>
                    <a:pt x="f47" y="f59"/>
                  </a:cubicBezTo>
                  <a:cubicBezTo>
                    <a:pt x="f49" y="f60"/>
                    <a:pt x="f8" y="f61"/>
                    <a:pt x="f8" y="f25"/>
                  </a:cubicBezTo>
                  <a:cubicBezTo>
                    <a:pt x="f8" y="f62"/>
                    <a:pt x="f49" y="f63"/>
                    <a:pt x="f47" y="f64"/>
                  </a:cubicBezTo>
                  <a:cubicBezTo>
                    <a:pt x="f45" y="f65"/>
                    <a:pt x="f43" y="f66"/>
                    <a:pt x="f43" y="f19"/>
                  </a:cubicBezTo>
                  <a:cubicBezTo>
                    <a:pt x="f43" y="f67"/>
                    <a:pt x="f45" y="f68"/>
                    <a:pt x="f47" y="f69"/>
                  </a:cubicBezTo>
                  <a:cubicBezTo>
                    <a:pt x="f49" y="f70"/>
                    <a:pt x="f8" y="f71"/>
                    <a:pt x="f8" y="f9"/>
                  </a:cubicBez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4" name="Freeform 9">
              <a:extLst>
                <a:ext uri="{FF2B5EF4-FFF2-40B4-BE49-F238E27FC236}">
                  <a16:creationId xmlns:a16="http://schemas.microsoft.com/office/drawing/2014/main" id="{92F4ECB1-3F1C-0555-90F0-78F8C8279914}"/>
                </a:ext>
              </a:extLst>
            </p:cNvPr>
            <p:cNvSpPr/>
            <p:nvPr/>
          </p:nvSpPr>
          <p:spPr>
            <a:xfrm>
              <a:off x="9638955" y="-176067"/>
              <a:ext cx="231553" cy="1572749"/>
            </a:xfrm>
            <a:custGeom>
              <a:avLst/>
              <a:gdLst>
                <a:gd name="f0" fmla="val 10800000"/>
                <a:gd name="f1" fmla="val 5400000"/>
                <a:gd name="f2" fmla="val 180"/>
                <a:gd name="f3" fmla="val w"/>
                <a:gd name="f4" fmla="val h"/>
                <a:gd name="f5" fmla="val 0"/>
                <a:gd name="f6" fmla="val 112127"/>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112128"/>
                <a:gd name="f44" fmla="val 46646"/>
                <a:gd name="f45" fmla="val 101675"/>
                <a:gd name="f46" fmla="val 71397"/>
                <a:gd name="f47" fmla="val 93123"/>
                <a:gd name="f48" fmla="val 91389"/>
                <a:gd name="f49" fmla="val 85521"/>
                <a:gd name="f50" fmla="val 108524"/>
                <a:gd name="f51" fmla="val 121852"/>
                <a:gd name="f52" fmla="val 182778"/>
                <a:gd name="f53" fmla="val 196105"/>
                <a:gd name="f54" fmla="val 213240"/>
                <a:gd name="f55" fmla="val 233232"/>
                <a:gd name="f56" fmla="val 258935"/>
                <a:gd name="f57" fmla="val 350324"/>
                <a:gd name="f58" fmla="val 376027"/>
                <a:gd name="f59" fmla="val 396018"/>
                <a:gd name="f60" fmla="val 413153"/>
                <a:gd name="f61" fmla="val 426481"/>
                <a:gd name="f62" fmla="val 487407"/>
                <a:gd name="f63" fmla="val 500734"/>
                <a:gd name="f64" fmla="val 517870"/>
                <a:gd name="f65" fmla="val 537861"/>
                <a:gd name="f66" fmla="val 563564"/>
                <a:gd name="f67" fmla="val 654953"/>
                <a:gd name="f68" fmla="val 680656"/>
                <a:gd name="f69" fmla="val 700647"/>
                <a:gd name="f70" fmla="val 717783"/>
                <a:gd name="f71" fmla="val 731110"/>
                <a:gd name="f72" fmla="+- 0 0 -90"/>
                <a:gd name="f73" fmla="*/ f3 1 112127"/>
                <a:gd name="f74" fmla="*/ f4 1 761572"/>
                <a:gd name="f75" fmla="+- f7 0 f5"/>
                <a:gd name="f76" fmla="+- f6 0 f5"/>
                <a:gd name="f77" fmla="*/ f72 f0 1"/>
                <a:gd name="f78" fmla="*/ f76 1 112127"/>
                <a:gd name="f79" fmla="*/ f75 1 761572"/>
                <a:gd name="f80" fmla="*/ 79820 f76 1"/>
                <a:gd name="f81" fmla="*/ 761573 f75 1"/>
                <a:gd name="f82" fmla="*/ 0 f76 1"/>
                <a:gd name="f83" fmla="*/ 19005 f76 1"/>
                <a:gd name="f84" fmla="*/ 670184 f75 1"/>
                <a:gd name="f85" fmla="*/ 32308 f76 1"/>
                <a:gd name="f86" fmla="*/ 609258 f75 1"/>
                <a:gd name="f87" fmla="*/ 548333 f75 1"/>
                <a:gd name="f88" fmla="*/ 456944 f75 1"/>
                <a:gd name="f89" fmla="*/ 365555 f75 1"/>
                <a:gd name="f90" fmla="*/ 304629 f75 1"/>
                <a:gd name="f91" fmla="*/ 243703 f75 1"/>
                <a:gd name="f92" fmla="*/ 152315 f75 1"/>
                <a:gd name="f93" fmla="*/ 60926 f75 1"/>
                <a:gd name="f94" fmla="*/ 0 f75 1"/>
                <a:gd name="f95" fmla="*/ 112128 f76 1"/>
                <a:gd name="f96" fmla="*/ 93123 f76 1"/>
                <a:gd name="f97" fmla="*/ 91389 f75 1"/>
                <a:gd name="f98" fmla="*/ 213240 f75 1"/>
                <a:gd name="f99" fmla="*/ 396018 f75 1"/>
                <a:gd name="f100" fmla="*/ 517870 f75 1"/>
                <a:gd name="f101" fmla="*/ 700647 f75 1"/>
                <a:gd name="f102" fmla="*/ f77 1 f2"/>
                <a:gd name="f103" fmla="*/ f80 1 112127"/>
                <a:gd name="f104" fmla="*/ f81 1 761572"/>
                <a:gd name="f105" fmla="*/ f82 1 112127"/>
                <a:gd name="f106" fmla="*/ f83 1 112127"/>
                <a:gd name="f107" fmla="*/ f84 1 761572"/>
                <a:gd name="f108" fmla="*/ f85 1 112127"/>
                <a:gd name="f109" fmla="*/ f86 1 761572"/>
                <a:gd name="f110" fmla="*/ f87 1 761572"/>
                <a:gd name="f111" fmla="*/ f88 1 761572"/>
                <a:gd name="f112" fmla="*/ f89 1 761572"/>
                <a:gd name="f113" fmla="*/ f90 1 761572"/>
                <a:gd name="f114" fmla="*/ f91 1 761572"/>
                <a:gd name="f115" fmla="*/ f92 1 761572"/>
                <a:gd name="f116" fmla="*/ f93 1 761572"/>
                <a:gd name="f117" fmla="*/ f94 1 761572"/>
                <a:gd name="f118" fmla="*/ f95 1 112127"/>
                <a:gd name="f119" fmla="*/ f96 1 112127"/>
                <a:gd name="f120" fmla="*/ f97 1 761572"/>
                <a:gd name="f121" fmla="*/ f98 1 761572"/>
                <a:gd name="f122" fmla="*/ f99 1 761572"/>
                <a:gd name="f123" fmla="*/ f100 1 761572"/>
                <a:gd name="f124" fmla="*/ f101 1 761572"/>
                <a:gd name="f125" fmla="*/ f5 1 f78"/>
                <a:gd name="f126" fmla="*/ f6 1 f78"/>
                <a:gd name="f127" fmla="*/ f5 1 f79"/>
                <a:gd name="f128" fmla="*/ f7 1 f79"/>
                <a:gd name="f129" fmla="+- f102 0 f1"/>
                <a:gd name="f130" fmla="*/ f103 1 f78"/>
                <a:gd name="f131" fmla="*/ f104 1 f79"/>
                <a:gd name="f132" fmla="*/ f105 1 f78"/>
                <a:gd name="f133" fmla="*/ f106 1 f78"/>
                <a:gd name="f134" fmla="*/ f107 1 f79"/>
                <a:gd name="f135" fmla="*/ f108 1 f78"/>
                <a:gd name="f136" fmla="*/ f109 1 f79"/>
                <a:gd name="f137" fmla="*/ f110 1 f79"/>
                <a:gd name="f138" fmla="*/ f111 1 f79"/>
                <a:gd name="f139" fmla="*/ f112 1 f79"/>
                <a:gd name="f140" fmla="*/ f113 1 f79"/>
                <a:gd name="f141" fmla="*/ f114 1 f79"/>
                <a:gd name="f142" fmla="*/ f115 1 f79"/>
                <a:gd name="f143" fmla="*/ f116 1 f79"/>
                <a:gd name="f144" fmla="*/ f117 1 f79"/>
                <a:gd name="f145" fmla="*/ f118 1 f78"/>
                <a:gd name="f146" fmla="*/ f119 1 f78"/>
                <a:gd name="f147" fmla="*/ f120 1 f79"/>
                <a:gd name="f148" fmla="*/ f121 1 f79"/>
                <a:gd name="f149" fmla="*/ f122 1 f79"/>
                <a:gd name="f150" fmla="*/ f123 1 f79"/>
                <a:gd name="f151" fmla="*/ f124 1 f79"/>
                <a:gd name="f152" fmla="*/ f125 f73 1"/>
                <a:gd name="f153" fmla="*/ f126 f73 1"/>
                <a:gd name="f154" fmla="*/ f128 f74 1"/>
                <a:gd name="f155" fmla="*/ f127 f74 1"/>
                <a:gd name="f156" fmla="*/ f130 f73 1"/>
                <a:gd name="f157" fmla="*/ f131 f74 1"/>
                <a:gd name="f158" fmla="*/ f132 f73 1"/>
                <a:gd name="f159" fmla="*/ f133 f73 1"/>
                <a:gd name="f160" fmla="*/ f134 f74 1"/>
                <a:gd name="f161" fmla="*/ f135 f73 1"/>
                <a:gd name="f162" fmla="*/ f136 f74 1"/>
                <a:gd name="f163" fmla="*/ f137 f74 1"/>
                <a:gd name="f164" fmla="*/ f138 f74 1"/>
                <a:gd name="f165" fmla="*/ f139 f74 1"/>
                <a:gd name="f166" fmla="*/ f140 f74 1"/>
                <a:gd name="f167" fmla="*/ f141 f74 1"/>
                <a:gd name="f168" fmla="*/ f142 f74 1"/>
                <a:gd name="f169" fmla="*/ f143 f74 1"/>
                <a:gd name="f170" fmla="*/ f144 f74 1"/>
                <a:gd name="f171" fmla="*/ f145 f73 1"/>
                <a:gd name="f172" fmla="*/ f146 f73 1"/>
                <a:gd name="f173" fmla="*/ f147 f74 1"/>
                <a:gd name="f174" fmla="*/ f148 f74 1"/>
                <a:gd name="f175" fmla="*/ f149 f74 1"/>
                <a:gd name="f176" fmla="*/ f150 f74 1"/>
                <a:gd name="f177" fmla="*/ f151 f74 1"/>
              </a:gdLst>
              <a:ahLst/>
              <a:cxnLst>
                <a:cxn ang="3cd4">
                  <a:pos x="hc" y="t"/>
                </a:cxn>
                <a:cxn ang="0">
                  <a:pos x="r" y="vc"/>
                </a:cxn>
                <a:cxn ang="cd4">
                  <a:pos x="hc" y="b"/>
                </a:cxn>
                <a:cxn ang="cd2">
                  <a:pos x="l" y="vc"/>
                </a:cxn>
                <a:cxn ang="f129">
                  <a:pos x="f156" y="f157"/>
                </a:cxn>
                <a:cxn ang="f129">
                  <a:pos x="f158" y="f157"/>
                </a:cxn>
                <a:cxn ang="f129">
                  <a:pos x="f159" y="f160"/>
                </a:cxn>
                <a:cxn ang="f129">
                  <a:pos x="f161" y="f162"/>
                </a:cxn>
                <a:cxn ang="f129">
                  <a:pos x="f159" y="f163"/>
                </a:cxn>
                <a:cxn ang="f129">
                  <a:pos x="f158" y="f164"/>
                </a:cxn>
                <a:cxn ang="f129">
                  <a:pos x="f159" y="f165"/>
                </a:cxn>
                <a:cxn ang="f129">
                  <a:pos x="f161" y="f166"/>
                </a:cxn>
                <a:cxn ang="f129">
                  <a:pos x="f159" y="f167"/>
                </a:cxn>
                <a:cxn ang="f129">
                  <a:pos x="f158" y="f168"/>
                </a:cxn>
                <a:cxn ang="f129">
                  <a:pos x="f159" y="f169"/>
                </a:cxn>
                <a:cxn ang="f129">
                  <a:pos x="f161" y="f170"/>
                </a:cxn>
                <a:cxn ang="f129">
                  <a:pos x="f171" y="f170"/>
                </a:cxn>
                <a:cxn ang="f129">
                  <a:pos x="f172" y="f173"/>
                </a:cxn>
                <a:cxn ang="f129">
                  <a:pos x="f156" y="f168"/>
                </a:cxn>
                <a:cxn ang="f129">
                  <a:pos x="f172" y="f174"/>
                </a:cxn>
                <a:cxn ang="f129">
                  <a:pos x="f171" y="f166"/>
                </a:cxn>
                <a:cxn ang="f129">
                  <a:pos x="f172" y="f175"/>
                </a:cxn>
                <a:cxn ang="f129">
                  <a:pos x="f156" y="f164"/>
                </a:cxn>
                <a:cxn ang="f129">
                  <a:pos x="f172" y="f176"/>
                </a:cxn>
                <a:cxn ang="f129">
                  <a:pos x="f171" y="f162"/>
                </a:cxn>
                <a:cxn ang="f129">
                  <a:pos x="f172" y="f177"/>
                </a:cxn>
                <a:cxn ang="f129">
                  <a:pos x="f156" y="f157"/>
                </a:cxn>
              </a:cxnLst>
              <a:rect l="f152" t="f155" r="f153" b="f154"/>
              <a:pathLst>
                <a:path w="112127"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43" y="f5"/>
                  </a:lnTo>
                  <a:cubicBezTo>
                    <a:pt x="f43" y="f44"/>
                    <a:pt x="f45" y="f46"/>
                    <a:pt x="f47" y="f48"/>
                  </a:cubicBezTo>
                  <a:cubicBezTo>
                    <a:pt x="f49" y="f50"/>
                    <a:pt x="f8" y="f51"/>
                    <a:pt x="f8" y="f37"/>
                  </a:cubicBezTo>
                  <a:cubicBezTo>
                    <a:pt x="f8" y="f52"/>
                    <a:pt x="f49" y="f53"/>
                    <a:pt x="f47" y="f54"/>
                  </a:cubicBezTo>
                  <a:cubicBezTo>
                    <a:pt x="f45" y="f55"/>
                    <a:pt x="f43" y="f56"/>
                    <a:pt x="f43" y="f31"/>
                  </a:cubicBezTo>
                  <a:cubicBezTo>
                    <a:pt x="f43" y="f57"/>
                    <a:pt x="f45" y="f58"/>
                    <a:pt x="f47" y="f59"/>
                  </a:cubicBezTo>
                  <a:cubicBezTo>
                    <a:pt x="f49" y="f60"/>
                    <a:pt x="f8" y="f61"/>
                    <a:pt x="f8" y="f25"/>
                  </a:cubicBezTo>
                  <a:cubicBezTo>
                    <a:pt x="f8" y="f62"/>
                    <a:pt x="f49" y="f63"/>
                    <a:pt x="f47" y="f64"/>
                  </a:cubicBezTo>
                  <a:cubicBezTo>
                    <a:pt x="f45" y="f65"/>
                    <a:pt x="f43" y="f66"/>
                    <a:pt x="f43" y="f19"/>
                  </a:cubicBezTo>
                  <a:cubicBezTo>
                    <a:pt x="f43" y="f67"/>
                    <a:pt x="f45" y="f68"/>
                    <a:pt x="f47" y="f69"/>
                  </a:cubicBezTo>
                  <a:cubicBezTo>
                    <a:pt x="f49" y="f70"/>
                    <a:pt x="f8" y="f71"/>
                    <a:pt x="f8" y="f9"/>
                  </a:cubicBez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5" name="Freeform 10">
              <a:extLst>
                <a:ext uri="{FF2B5EF4-FFF2-40B4-BE49-F238E27FC236}">
                  <a16:creationId xmlns:a16="http://schemas.microsoft.com/office/drawing/2014/main" id="{E0D7D0B0-AADB-7764-82D5-FE04852EF50D}"/>
                </a:ext>
              </a:extLst>
            </p:cNvPr>
            <p:cNvSpPr/>
            <p:nvPr/>
          </p:nvSpPr>
          <p:spPr>
            <a:xfrm>
              <a:off x="10023579" y="-176067"/>
              <a:ext cx="231562" cy="1572749"/>
            </a:xfrm>
            <a:custGeom>
              <a:avLst/>
              <a:gdLst>
                <a:gd name="f0" fmla="val 10800000"/>
                <a:gd name="f1" fmla="val 5400000"/>
                <a:gd name="f2" fmla="val 180"/>
                <a:gd name="f3" fmla="val w"/>
                <a:gd name="f4" fmla="val h"/>
                <a:gd name="f5" fmla="val 0"/>
                <a:gd name="f6" fmla="val 112128"/>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46646"/>
                <a:gd name="f44" fmla="val 101675"/>
                <a:gd name="f45" fmla="val 71397"/>
                <a:gd name="f46" fmla="val 93123"/>
                <a:gd name="f47" fmla="val 91389"/>
                <a:gd name="f48" fmla="val 85521"/>
                <a:gd name="f49" fmla="val 108524"/>
                <a:gd name="f50" fmla="val 121852"/>
                <a:gd name="f51" fmla="val 182778"/>
                <a:gd name="f52" fmla="val 196105"/>
                <a:gd name="f53" fmla="val 213240"/>
                <a:gd name="f54" fmla="val 233232"/>
                <a:gd name="f55" fmla="val 258935"/>
                <a:gd name="f56" fmla="val 350324"/>
                <a:gd name="f57" fmla="val 376027"/>
                <a:gd name="f58" fmla="val 396018"/>
                <a:gd name="f59" fmla="val 413153"/>
                <a:gd name="f60" fmla="val 426481"/>
                <a:gd name="f61" fmla="val 487407"/>
                <a:gd name="f62" fmla="val 500734"/>
                <a:gd name="f63" fmla="val 517870"/>
                <a:gd name="f64" fmla="val 537861"/>
                <a:gd name="f65" fmla="val 563564"/>
                <a:gd name="f66" fmla="val 654953"/>
                <a:gd name="f67" fmla="val 680656"/>
                <a:gd name="f68" fmla="val 700647"/>
                <a:gd name="f69" fmla="val 717783"/>
                <a:gd name="f70" fmla="val 731110"/>
                <a:gd name="f71" fmla="+- 0 0 -90"/>
                <a:gd name="f72" fmla="*/ f3 1 112128"/>
                <a:gd name="f73" fmla="*/ f4 1 761572"/>
                <a:gd name="f74" fmla="+- f7 0 f5"/>
                <a:gd name="f75" fmla="+- f6 0 f5"/>
                <a:gd name="f76" fmla="*/ f71 f0 1"/>
                <a:gd name="f77" fmla="*/ f75 1 112128"/>
                <a:gd name="f78" fmla="*/ f74 1 761572"/>
                <a:gd name="f79" fmla="*/ 79820 f75 1"/>
                <a:gd name="f80" fmla="*/ 761573 f74 1"/>
                <a:gd name="f81" fmla="*/ 0 f75 1"/>
                <a:gd name="f82" fmla="*/ 19005 f75 1"/>
                <a:gd name="f83" fmla="*/ 670184 f74 1"/>
                <a:gd name="f84" fmla="*/ 32308 f75 1"/>
                <a:gd name="f85" fmla="*/ 609258 f74 1"/>
                <a:gd name="f86" fmla="*/ 548333 f74 1"/>
                <a:gd name="f87" fmla="*/ 456944 f74 1"/>
                <a:gd name="f88" fmla="*/ 365555 f74 1"/>
                <a:gd name="f89" fmla="*/ 304629 f74 1"/>
                <a:gd name="f90" fmla="*/ 243703 f74 1"/>
                <a:gd name="f91" fmla="*/ 152315 f74 1"/>
                <a:gd name="f92" fmla="*/ 60926 f74 1"/>
                <a:gd name="f93" fmla="*/ 0 f74 1"/>
                <a:gd name="f94" fmla="*/ 112128 f75 1"/>
                <a:gd name="f95" fmla="*/ 93123 f75 1"/>
                <a:gd name="f96" fmla="*/ 91389 f74 1"/>
                <a:gd name="f97" fmla="*/ 213240 f74 1"/>
                <a:gd name="f98" fmla="*/ 396018 f74 1"/>
                <a:gd name="f99" fmla="*/ 517870 f74 1"/>
                <a:gd name="f100" fmla="*/ 700647 f74 1"/>
                <a:gd name="f101" fmla="*/ f76 1 f2"/>
                <a:gd name="f102" fmla="*/ f79 1 112128"/>
                <a:gd name="f103" fmla="*/ f80 1 761572"/>
                <a:gd name="f104" fmla="*/ f81 1 112128"/>
                <a:gd name="f105" fmla="*/ f82 1 112128"/>
                <a:gd name="f106" fmla="*/ f83 1 761572"/>
                <a:gd name="f107" fmla="*/ f84 1 112128"/>
                <a:gd name="f108" fmla="*/ f85 1 761572"/>
                <a:gd name="f109" fmla="*/ f86 1 761572"/>
                <a:gd name="f110" fmla="*/ f87 1 761572"/>
                <a:gd name="f111" fmla="*/ f88 1 761572"/>
                <a:gd name="f112" fmla="*/ f89 1 761572"/>
                <a:gd name="f113" fmla="*/ f90 1 761572"/>
                <a:gd name="f114" fmla="*/ f91 1 761572"/>
                <a:gd name="f115" fmla="*/ f92 1 761572"/>
                <a:gd name="f116" fmla="*/ f93 1 761572"/>
                <a:gd name="f117" fmla="*/ f94 1 112128"/>
                <a:gd name="f118" fmla="*/ f95 1 112128"/>
                <a:gd name="f119" fmla="*/ f96 1 761572"/>
                <a:gd name="f120" fmla="*/ f97 1 761572"/>
                <a:gd name="f121" fmla="*/ f98 1 761572"/>
                <a:gd name="f122" fmla="*/ f99 1 761572"/>
                <a:gd name="f123" fmla="*/ f100 1 761572"/>
                <a:gd name="f124" fmla="*/ f5 1 f77"/>
                <a:gd name="f125" fmla="*/ f6 1 f77"/>
                <a:gd name="f126" fmla="*/ f5 1 f78"/>
                <a:gd name="f127" fmla="*/ f7 1 f78"/>
                <a:gd name="f128" fmla="+- f101 0 f1"/>
                <a:gd name="f129" fmla="*/ f102 1 f77"/>
                <a:gd name="f130" fmla="*/ f103 1 f78"/>
                <a:gd name="f131" fmla="*/ f104 1 f77"/>
                <a:gd name="f132" fmla="*/ f105 1 f77"/>
                <a:gd name="f133" fmla="*/ f106 1 f78"/>
                <a:gd name="f134" fmla="*/ f107 1 f77"/>
                <a:gd name="f135" fmla="*/ f108 1 f78"/>
                <a:gd name="f136" fmla="*/ f109 1 f78"/>
                <a:gd name="f137" fmla="*/ f110 1 f78"/>
                <a:gd name="f138" fmla="*/ f111 1 f78"/>
                <a:gd name="f139" fmla="*/ f112 1 f78"/>
                <a:gd name="f140" fmla="*/ f113 1 f78"/>
                <a:gd name="f141" fmla="*/ f114 1 f78"/>
                <a:gd name="f142" fmla="*/ f115 1 f78"/>
                <a:gd name="f143" fmla="*/ f116 1 f78"/>
                <a:gd name="f144" fmla="*/ f117 1 f77"/>
                <a:gd name="f145" fmla="*/ f118 1 f77"/>
                <a:gd name="f146" fmla="*/ f119 1 f78"/>
                <a:gd name="f147" fmla="*/ f120 1 f78"/>
                <a:gd name="f148" fmla="*/ f121 1 f78"/>
                <a:gd name="f149" fmla="*/ f122 1 f78"/>
                <a:gd name="f150" fmla="*/ f123 1 f78"/>
                <a:gd name="f151" fmla="*/ f124 f72 1"/>
                <a:gd name="f152" fmla="*/ f125 f72 1"/>
                <a:gd name="f153" fmla="*/ f127 f73 1"/>
                <a:gd name="f154" fmla="*/ f126 f73 1"/>
                <a:gd name="f155" fmla="*/ f129 f72 1"/>
                <a:gd name="f156" fmla="*/ f130 f73 1"/>
                <a:gd name="f157" fmla="*/ f131 f72 1"/>
                <a:gd name="f158" fmla="*/ f132 f72 1"/>
                <a:gd name="f159" fmla="*/ f133 f73 1"/>
                <a:gd name="f160" fmla="*/ f134 f72 1"/>
                <a:gd name="f161" fmla="*/ f135 f73 1"/>
                <a:gd name="f162" fmla="*/ f136 f73 1"/>
                <a:gd name="f163" fmla="*/ f137 f73 1"/>
                <a:gd name="f164" fmla="*/ f138 f73 1"/>
                <a:gd name="f165" fmla="*/ f139 f73 1"/>
                <a:gd name="f166" fmla="*/ f140 f73 1"/>
                <a:gd name="f167" fmla="*/ f141 f73 1"/>
                <a:gd name="f168" fmla="*/ f142 f73 1"/>
                <a:gd name="f169" fmla="*/ f143 f73 1"/>
                <a:gd name="f170" fmla="*/ f144 f72 1"/>
                <a:gd name="f171" fmla="*/ f145 f72 1"/>
                <a:gd name="f172" fmla="*/ f146 f73 1"/>
                <a:gd name="f173" fmla="*/ f147 f73 1"/>
                <a:gd name="f174" fmla="*/ f148 f73 1"/>
                <a:gd name="f175" fmla="*/ f149 f73 1"/>
                <a:gd name="f176" fmla="*/ f150 f73 1"/>
              </a:gdLst>
              <a:ahLst/>
              <a:cxnLst>
                <a:cxn ang="3cd4">
                  <a:pos x="hc" y="t"/>
                </a:cxn>
                <a:cxn ang="0">
                  <a:pos x="r" y="vc"/>
                </a:cxn>
                <a:cxn ang="cd4">
                  <a:pos x="hc" y="b"/>
                </a:cxn>
                <a:cxn ang="cd2">
                  <a:pos x="l" y="vc"/>
                </a:cxn>
                <a:cxn ang="f128">
                  <a:pos x="f155" y="f156"/>
                </a:cxn>
                <a:cxn ang="f128">
                  <a:pos x="f157" y="f156"/>
                </a:cxn>
                <a:cxn ang="f128">
                  <a:pos x="f158" y="f159"/>
                </a:cxn>
                <a:cxn ang="f128">
                  <a:pos x="f160" y="f161"/>
                </a:cxn>
                <a:cxn ang="f128">
                  <a:pos x="f158" y="f162"/>
                </a:cxn>
                <a:cxn ang="f128">
                  <a:pos x="f157" y="f163"/>
                </a:cxn>
                <a:cxn ang="f128">
                  <a:pos x="f158" y="f164"/>
                </a:cxn>
                <a:cxn ang="f128">
                  <a:pos x="f160" y="f165"/>
                </a:cxn>
                <a:cxn ang="f128">
                  <a:pos x="f158" y="f166"/>
                </a:cxn>
                <a:cxn ang="f128">
                  <a:pos x="f157" y="f167"/>
                </a:cxn>
                <a:cxn ang="f128">
                  <a:pos x="f158" y="f168"/>
                </a:cxn>
                <a:cxn ang="f128">
                  <a:pos x="f160" y="f169"/>
                </a:cxn>
                <a:cxn ang="f128">
                  <a:pos x="f170" y="f169"/>
                </a:cxn>
                <a:cxn ang="f128">
                  <a:pos x="f171" y="f172"/>
                </a:cxn>
                <a:cxn ang="f128">
                  <a:pos x="f155" y="f167"/>
                </a:cxn>
                <a:cxn ang="f128">
                  <a:pos x="f171" y="f173"/>
                </a:cxn>
                <a:cxn ang="f128">
                  <a:pos x="f170" y="f165"/>
                </a:cxn>
                <a:cxn ang="f128">
                  <a:pos x="f171" y="f174"/>
                </a:cxn>
                <a:cxn ang="f128">
                  <a:pos x="f155" y="f163"/>
                </a:cxn>
                <a:cxn ang="f128">
                  <a:pos x="f171" y="f175"/>
                </a:cxn>
                <a:cxn ang="f128">
                  <a:pos x="f170" y="f161"/>
                </a:cxn>
                <a:cxn ang="f128">
                  <a:pos x="f171" y="f176"/>
                </a:cxn>
                <a:cxn ang="f128">
                  <a:pos x="f155" y="f156"/>
                </a:cxn>
              </a:cxnLst>
              <a:rect l="f151" t="f154" r="f152" b="f153"/>
              <a:pathLst>
                <a:path w="112128"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6" y="f5"/>
                  </a:lnTo>
                  <a:cubicBezTo>
                    <a:pt x="f6" y="f43"/>
                    <a:pt x="f44" y="f45"/>
                    <a:pt x="f46" y="f47"/>
                  </a:cubicBezTo>
                  <a:cubicBezTo>
                    <a:pt x="f48" y="f49"/>
                    <a:pt x="f8" y="f50"/>
                    <a:pt x="f8" y="f37"/>
                  </a:cubicBezTo>
                  <a:cubicBezTo>
                    <a:pt x="f8" y="f51"/>
                    <a:pt x="f48" y="f52"/>
                    <a:pt x="f46" y="f53"/>
                  </a:cubicBezTo>
                  <a:cubicBezTo>
                    <a:pt x="f44" y="f54"/>
                    <a:pt x="f6" y="f55"/>
                    <a:pt x="f6" y="f31"/>
                  </a:cubicBezTo>
                  <a:cubicBezTo>
                    <a:pt x="f6" y="f56"/>
                    <a:pt x="f44" y="f57"/>
                    <a:pt x="f46" y="f58"/>
                  </a:cubicBezTo>
                  <a:cubicBezTo>
                    <a:pt x="f48" y="f59"/>
                    <a:pt x="f8" y="f60"/>
                    <a:pt x="f8" y="f25"/>
                  </a:cubicBezTo>
                  <a:cubicBezTo>
                    <a:pt x="f8" y="f61"/>
                    <a:pt x="f48" y="f62"/>
                    <a:pt x="f46" y="f63"/>
                  </a:cubicBezTo>
                  <a:cubicBezTo>
                    <a:pt x="f44" y="f64"/>
                    <a:pt x="f6" y="f65"/>
                    <a:pt x="f6" y="f19"/>
                  </a:cubicBezTo>
                  <a:cubicBezTo>
                    <a:pt x="f6" y="f66"/>
                    <a:pt x="f44" y="f67"/>
                    <a:pt x="f46" y="f68"/>
                  </a:cubicBezTo>
                  <a:cubicBezTo>
                    <a:pt x="f48" y="f69"/>
                    <a:pt x="f8" y="f70"/>
                    <a:pt x="f8" y="f9"/>
                  </a:cubicBez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6" name="Freeform 11">
              <a:extLst>
                <a:ext uri="{FF2B5EF4-FFF2-40B4-BE49-F238E27FC236}">
                  <a16:creationId xmlns:a16="http://schemas.microsoft.com/office/drawing/2014/main" id="{9A7DCDBA-FAEF-6FE4-9CC1-68C1A8AF2DCE}"/>
                </a:ext>
              </a:extLst>
            </p:cNvPr>
            <p:cNvSpPr/>
            <p:nvPr/>
          </p:nvSpPr>
          <p:spPr>
            <a:xfrm>
              <a:off x="10806571" y="-181965"/>
              <a:ext cx="518062" cy="519004"/>
            </a:xfrm>
            <a:custGeom>
              <a:avLst/>
              <a:gdLst>
                <a:gd name="f0" fmla="val 10800000"/>
                <a:gd name="f1" fmla="val 5400000"/>
                <a:gd name="f2" fmla="val 180"/>
                <a:gd name="f3" fmla="val w"/>
                <a:gd name="f4" fmla="val h"/>
                <a:gd name="f5" fmla="val 0"/>
                <a:gd name="f6" fmla="val 250862"/>
                <a:gd name="f7" fmla="val 251319"/>
                <a:gd name="f8" fmla="val 250863"/>
                <a:gd name="f9" fmla="val 125660"/>
                <a:gd name="f10" fmla="val 195059"/>
                <a:gd name="f11" fmla="val 194705"/>
                <a:gd name="f12" fmla="val 125431"/>
                <a:gd name="f13" fmla="val 56158"/>
                <a:gd name="f14" fmla="val 56260"/>
                <a:gd name="f15" fmla="+- 0 0 -90"/>
                <a:gd name="f16" fmla="*/ f3 1 250862"/>
                <a:gd name="f17" fmla="*/ f4 1 251319"/>
                <a:gd name="f18" fmla="+- f7 0 f5"/>
                <a:gd name="f19" fmla="+- f6 0 f5"/>
                <a:gd name="f20" fmla="*/ f15 f0 1"/>
                <a:gd name="f21" fmla="*/ f19 1 250862"/>
                <a:gd name="f22" fmla="*/ f18 1 251319"/>
                <a:gd name="f23" fmla="*/ 250863 f19 1"/>
                <a:gd name="f24" fmla="*/ 125660 f18 1"/>
                <a:gd name="f25" fmla="*/ 125431 f19 1"/>
                <a:gd name="f26" fmla="*/ 251319 f18 1"/>
                <a:gd name="f27" fmla="*/ 0 f19 1"/>
                <a:gd name="f28" fmla="*/ 0 f18 1"/>
                <a:gd name="f29" fmla="*/ f20 1 f2"/>
                <a:gd name="f30" fmla="*/ f23 1 250862"/>
                <a:gd name="f31" fmla="*/ f24 1 251319"/>
                <a:gd name="f32" fmla="*/ f25 1 250862"/>
                <a:gd name="f33" fmla="*/ f26 1 251319"/>
                <a:gd name="f34" fmla="*/ f27 1 250862"/>
                <a:gd name="f35" fmla="*/ f28 1 251319"/>
                <a:gd name="f36" fmla="*/ f5 1 f21"/>
                <a:gd name="f37" fmla="*/ f6 1 f21"/>
                <a:gd name="f38" fmla="*/ f5 1 f22"/>
                <a:gd name="f39" fmla="*/ f7 1 f22"/>
                <a:gd name="f40" fmla="+- f29 0 f1"/>
                <a:gd name="f41" fmla="*/ f30 1 f21"/>
                <a:gd name="f42" fmla="*/ f31 1 f22"/>
                <a:gd name="f43" fmla="*/ f32 1 f21"/>
                <a:gd name="f44" fmla="*/ f33 1 f22"/>
                <a:gd name="f45" fmla="*/ f34 1 f21"/>
                <a:gd name="f46" fmla="*/ f35 1 f22"/>
                <a:gd name="f47" fmla="*/ f36 f16 1"/>
                <a:gd name="f48" fmla="*/ f37 f16 1"/>
                <a:gd name="f49" fmla="*/ f39 f17 1"/>
                <a:gd name="f50" fmla="*/ f38 f17 1"/>
                <a:gd name="f51" fmla="*/ f41 f16 1"/>
                <a:gd name="f52" fmla="*/ f42 f17 1"/>
                <a:gd name="f53" fmla="*/ f43 f16 1"/>
                <a:gd name="f54" fmla="*/ f44 f17 1"/>
                <a:gd name="f55" fmla="*/ f45 f16 1"/>
                <a:gd name="f56" fmla="*/ f46 f17 1"/>
              </a:gdLst>
              <a:ahLst/>
              <a:cxnLst>
                <a:cxn ang="3cd4">
                  <a:pos x="hc" y="t"/>
                </a:cxn>
                <a:cxn ang="0">
                  <a:pos x="r" y="vc"/>
                </a:cxn>
                <a:cxn ang="cd4">
                  <a:pos x="hc" y="b"/>
                </a:cxn>
                <a:cxn ang="cd2">
                  <a:pos x="l" y="vc"/>
                </a:cxn>
                <a:cxn ang="f40">
                  <a:pos x="f51" y="f52"/>
                </a:cxn>
                <a:cxn ang="f40">
                  <a:pos x="f53" y="f54"/>
                </a:cxn>
                <a:cxn ang="f40">
                  <a:pos x="f55" y="f52"/>
                </a:cxn>
                <a:cxn ang="f40">
                  <a:pos x="f53" y="f56"/>
                </a:cxn>
                <a:cxn ang="f40">
                  <a:pos x="f51" y="f52"/>
                </a:cxn>
              </a:cxnLst>
              <a:rect l="f47" t="f50" r="f48" b="f49"/>
              <a:pathLst>
                <a:path w="250862" h="251319">
                  <a:moveTo>
                    <a:pt x="f8" y="f9"/>
                  </a:moveTo>
                  <a:cubicBezTo>
                    <a:pt x="f8" y="f10"/>
                    <a:pt x="f11" y="f7"/>
                    <a:pt x="f12" y="f7"/>
                  </a:cubicBezTo>
                  <a:cubicBezTo>
                    <a:pt x="f13" y="f7"/>
                    <a:pt x="f5" y="f10"/>
                    <a:pt x="f5" y="f9"/>
                  </a:cubicBezTo>
                  <a:cubicBezTo>
                    <a:pt x="f5" y="f14"/>
                    <a:pt x="f13" y="f5"/>
                    <a:pt x="f12" y="f5"/>
                  </a:cubicBezTo>
                  <a:cubicBezTo>
                    <a:pt x="f11" y="f5"/>
                    <a:pt x="f8" y="f14"/>
                    <a:pt x="f8" y="f9"/>
                  </a:cubicBez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spTree>
    <p:extLst>
      <p:ext uri="{BB962C8B-B14F-4D97-AF65-F5344CB8AC3E}">
        <p14:creationId xmlns:p14="http://schemas.microsoft.com/office/powerpoint/2010/main" val="26300524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4248">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6B14472-E17B-A64D-8002-51AB7380343E}"/>
              </a:ext>
            </a:extLst>
          </p:cNvPr>
          <p:cNvSpPr txBox="1">
            <a:spLocks noGrp="1"/>
          </p:cNvSpPr>
          <p:nvPr>
            <p:ph type="body" sz="quarter" idx="4294967295"/>
          </p:nvPr>
        </p:nvSpPr>
        <p:spPr>
          <a:xfrm>
            <a:off x="913833" y="585023"/>
            <a:ext cx="10052950" cy="803657"/>
          </a:xfrm>
          <a:prstGeom prst="rect">
            <a:avLst/>
          </a:prstGeom>
          <a:noFill/>
          <a:ln>
            <a:noFill/>
          </a:ln>
        </p:spPr>
        <p:txBody>
          <a:bodyPr vert="horz" wrap="square" lIns="91440" tIns="45720" rIns="91440" bIns="45720" anchor="t" anchorCtr="0" compatLnSpc="1">
            <a:noAutofit/>
          </a:bodyPr>
          <a:lstStyle/>
          <a:p>
            <a:pPr marL="0" lvl="0" indent="0">
              <a:buNone/>
            </a:pPr>
            <a:r>
              <a:rPr lang="en-IE" sz="3600" b="1">
                <a:solidFill>
                  <a:srgbClr val="F26650"/>
                </a:solidFill>
                <a:latin typeface="Calibri"/>
              </a:rPr>
              <a:t>MAD SOM IDENTITET OG ARV</a:t>
            </a:r>
            <a:endParaRPr lang="en-US" sz="3600" b="1">
              <a:solidFill>
                <a:srgbClr val="F26650"/>
              </a:solidFill>
              <a:latin typeface="Calibri"/>
            </a:endParaRPr>
          </a:p>
        </p:txBody>
      </p:sp>
      <p:sp>
        <p:nvSpPr>
          <p:cNvPr id="3" name="Freeform 1">
            <a:extLst>
              <a:ext uri="{FF2B5EF4-FFF2-40B4-BE49-F238E27FC236}">
                <a16:creationId xmlns:a16="http://schemas.microsoft.com/office/drawing/2014/main" id="{2505616F-DF36-EAC2-AD6D-F03D5251A5C0}"/>
              </a:ext>
            </a:extLst>
          </p:cNvPr>
          <p:cNvSpPr/>
          <p:nvPr/>
        </p:nvSpPr>
        <p:spPr>
          <a:xfrm>
            <a:off x="747942" y="2222376"/>
            <a:ext cx="2334618" cy="4299042"/>
          </a:xfrm>
          <a:custGeom>
            <a:avLst/>
            <a:gdLst>
              <a:gd name="f0" fmla="val 10800000"/>
              <a:gd name="f1" fmla="val 5400000"/>
              <a:gd name="f2" fmla="val 180"/>
              <a:gd name="f3" fmla="val w"/>
              <a:gd name="f4" fmla="val h"/>
              <a:gd name="f5" fmla="val 0"/>
              <a:gd name="f6" fmla="val 3427"/>
              <a:gd name="f7" fmla="val 5179"/>
              <a:gd name="f8" fmla="val 3128"/>
              <a:gd name="f9" fmla="val 297"/>
              <a:gd name="f10" fmla="val 133"/>
              <a:gd name="f11" fmla="val 298"/>
              <a:gd name="f12" fmla="val 3440"/>
              <a:gd name="f13" fmla="val 3533"/>
              <a:gd name="f14" fmla="val 3589"/>
              <a:gd name="f15" fmla="val 14"/>
              <a:gd name="f16" fmla="val 3639"/>
              <a:gd name="f17" fmla="val 40"/>
              <a:gd name="f18" fmla="val 3683"/>
              <a:gd name="f19" fmla="val 147"/>
              <a:gd name="f20" fmla="val 3790"/>
              <a:gd name="f21" fmla="val 1309"/>
              <a:gd name="f22" fmla="val 4952"/>
              <a:gd name="f23" fmla="val 1534"/>
              <a:gd name="f24" fmla="val 5177"/>
              <a:gd name="f25" fmla="val 1898"/>
              <a:gd name="f26" fmla="val 5178"/>
              <a:gd name="f27" fmla="val 2122"/>
              <a:gd name="f28" fmla="val 4954"/>
              <a:gd name="f29" fmla="val 3300"/>
              <a:gd name="f30" fmla="val 3777"/>
              <a:gd name="f31" fmla="val 3371"/>
              <a:gd name="f32" fmla="val 3705"/>
              <a:gd name="f33" fmla="val 3405"/>
              <a:gd name="f34" fmla="val 3656"/>
              <a:gd name="f35" fmla="val 3426"/>
              <a:gd name="f36" fmla="val 3598"/>
              <a:gd name="f37" fmla="val 3447"/>
              <a:gd name="f38" fmla="val 3292"/>
              <a:gd name="f39" fmla="+- 0 0 -90"/>
              <a:gd name="f40" fmla="*/ f3 1 3427"/>
              <a:gd name="f41" fmla="*/ f4 1 5179"/>
              <a:gd name="f42" fmla="val f5"/>
              <a:gd name="f43" fmla="val f6"/>
              <a:gd name="f44" fmla="val f7"/>
              <a:gd name="f45" fmla="*/ f39 f0 1"/>
              <a:gd name="f46" fmla="+- f44 0 f42"/>
              <a:gd name="f47" fmla="+- f43 0 f42"/>
              <a:gd name="f48" fmla="*/ f45 1 f2"/>
              <a:gd name="f49" fmla="*/ f47 1 3427"/>
              <a:gd name="f50" fmla="*/ f46 1 5179"/>
              <a:gd name="f51" fmla="*/ 3128 f47 1"/>
              <a:gd name="f52" fmla="*/ 0 f46 1"/>
              <a:gd name="f53" fmla="*/ 297 f47 1"/>
              <a:gd name="f54" fmla="*/ 0 f47 1"/>
              <a:gd name="f55" fmla="*/ 298 f46 1"/>
              <a:gd name="f56" fmla="*/ 3440 f46 1"/>
              <a:gd name="f57" fmla="*/ 3533 f46 1"/>
              <a:gd name="f58" fmla="*/ 40 f47 1"/>
              <a:gd name="f59" fmla="*/ 3683 f46 1"/>
              <a:gd name="f60" fmla="*/ 147 f47 1"/>
              <a:gd name="f61" fmla="*/ 3790 f46 1"/>
              <a:gd name="f62" fmla="*/ 1309 f47 1"/>
              <a:gd name="f63" fmla="*/ 4952 f46 1"/>
              <a:gd name="f64" fmla="*/ 2122 f47 1"/>
              <a:gd name="f65" fmla="*/ 4954 f46 1"/>
              <a:gd name="f66" fmla="*/ 3300 f47 1"/>
              <a:gd name="f67" fmla="*/ 3777 f46 1"/>
              <a:gd name="f68" fmla="*/ 3371 f47 1"/>
              <a:gd name="f69" fmla="*/ 3705 f46 1"/>
              <a:gd name="f70" fmla="*/ 3426 f47 1"/>
              <a:gd name="f71" fmla="*/ 3447 f46 1"/>
              <a:gd name="f72" fmla="+- f48 0 f1"/>
              <a:gd name="f73" fmla="*/ f51 1 3427"/>
              <a:gd name="f74" fmla="*/ f52 1 5179"/>
              <a:gd name="f75" fmla="*/ f53 1 3427"/>
              <a:gd name="f76" fmla="*/ f54 1 3427"/>
              <a:gd name="f77" fmla="*/ f55 1 5179"/>
              <a:gd name="f78" fmla="*/ f56 1 5179"/>
              <a:gd name="f79" fmla="*/ f57 1 5179"/>
              <a:gd name="f80" fmla="*/ f58 1 3427"/>
              <a:gd name="f81" fmla="*/ f59 1 5179"/>
              <a:gd name="f82" fmla="*/ f60 1 3427"/>
              <a:gd name="f83" fmla="*/ f61 1 5179"/>
              <a:gd name="f84" fmla="*/ f62 1 3427"/>
              <a:gd name="f85" fmla="*/ f63 1 5179"/>
              <a:gd name="f86" fmla="*/ f64 1 3427"/>
              <a:gd name="f87" fmla="*/ f65 1 5179"/>
              <a:gd name="f88" fmla="*/ f66 1 3427"/>
              <a:gd name="f89" fmla="*/ f67 1 5179"/>
              <a:gd name="f90" fmla="*/ f68 1 3427"/>
              <a:gd name="f91" fmla="*/ f69 1 5179"/>
              <a:gd name="f92" fmla="*/ f70 1 3427"/>
              <a:gd name="f93" fmla="*/ f71 1 5179"/>
              <a:gd name="f94" fmla="*/ 0 1 f49"/>
              <a:gd name="f95" fmla="*/ f43 1 f49"/>
              <a:gd name="f96" fmla="*/ 0 1 f50"/>
              <a:gd name="f97" fmla="*/ f44 1 f50"/>
              <a:gd name="f98" fmla="*/ f73 1 f49"/>
              <a:gd name="f99" fmla="*/ f74 1 f50"/>
              <a:gd name="f100" fmla="*/ f75 1 f49"/>
              <a:gd name="f101" fmla="*/ f76 1 f49"/>
              <a:gd name="f102" fmla="*/ f77 1 f50"/>
              <a:gd name="f103" fmla="*/ f78 1 f50"/>
              <a:gd name="f104" fmla="*/ f79 1 f50"/>
              <a:gd name="f105" fmla="*/ f80 1 f49"/>
              <a:gd name="f106" fmla="*/ f81 1 f50"/>
              <a:gd name="f107" fmla="*/ f82 1 f49"/>
              <a:gd name="f108" fmla="*/ f83 1 f50"/>
              <a:gd name="f109" fmla="*/ f84 1 f49"/>
              <a:gd name="f110" fmla="*/ f85 1 f50"/>
              <a:gd name="f111" fmla="*/ f86 1 f49"/>
              <a:gd name="f112" fmla="*/ f87 1 f50"/>
              <a:gd name="f113" fmla="*/ f88 1 f49"/>
              <a:gd name="f114" fmla="*/ f89 1 f50"/>
              <a:gd name="f115" fmla="*/ f90 1 f49"/>
              <a:gd name="f116" fmla="*/ f91 1 f50"/>
              <a:gd name="f117" fmla="*/ f92 1 f49"/>
              <a:gd name="f118" fmla="*/ f93 1 f50"/>
              <a:gd name="f119" fmla="*/ f94 f40 1"/>
              <a:gd name="f120" fmla="*/ f95 f40 1"/>
              <a:gd name="f121" fmla="*/ f97 f41 1"/>
              <a:gd name="f122" fmla="*/ f96 f41 1"/>
              <a:gd name="f123" fmla="*/ f98 f40 1"/>
              <a:gd name="f124" fmla="*/ f99 f41 1"/>
              <a:gd name="f125" fmla="*/ f100 f40 1"/>
              <a:gd name="f126" fmla="*/ f101 f40 1"/>
              <a:gd name="f127" fmla="*/ f102 f41 1"/>
              <a:gd name="f128" fmla="*/ f103 f41 1"/>
              <a:gd name="f129" fmla="*/ f104 f41 1"/>
              <a:gd name="f130" fmla="*/ f105 f40 1"/>
              <a:gd name="f131" fmla="*/ f106 f41 1"/>
              <a:gd name="f132" fmla="*/ f107 f40 1"/>
              <a:gd name="f133" fmla="*/ f108 f41 1"/>
              <a:gd name="f134" fmla="*/ f109 f40 1"/>
              <a:gd name="f135" fmla="*/ f110 f41 1"/>
              <a:gd name="f136" fmla="*/ f111 f40 1"/>
              <a:gd name="f137" fmla="*/ f112 f41 1"/>
              <a:gd name="f138" fmla="*/ f113 f40 1"/>
              <a:gd name="f139" fmla="*/ f114 f41 1"/>
              <a:gd name="f140" fmla="*/ f115 f40 1"/>
              <a:gd name="f141" fmla="*/ f116 f41 1"/>
              <a:gd name="f142" fmla="*/ f117 f40 1"/>
              <a:gd name="f143" fmla="*/ f118 f41 1"/>
            </a:gdLst>
            <a:ahLst/>
            <a:cxnLst>
              <a:cxn ang="3cd4">
                <a:pos x="hc" y="t"/>
              </a:cxn>
              <a:cxn ang="0">
                <a:pos x="r" y="vc"/>
              </a:cxn>
              <a:cxn ang="cd4">
                <a:pos x="hc" y="b"/>
              </a:cxn>
              <a:cxn ang="cd2">
                <a:pos x="l" y="vc"/>
              </a:cxn>
              <a:cxn ang="f72">
                <a:pos x="f123" y="f124"/>
              </a:cxn>
              <a:cxn ang="f72">
                <a:pos x="f125" y="f124"/>
              </a:cxn>
              <a:cxn ang="f72">
                <a:pos x="f125" y="f124"/>
              </a:cxn>
              <a:cxn ang="f72">
                <a:pos x="f126" y="f127"/>
              </a:cxn>
              <a:cxn ang="f72">
                <a:pos x="f126" y="f128"/>
              </a:cxn>
              <a:cxn ang="f72">
                <a:pos x="f126" y="f129"/>
              </a:cxn>
              <a:cxn ang="f72">
                <a:pos x="f126" y="f129"/>
              </a:cxn>
              <a:cxn ang="f72">
                <a:pos x="f130" y="f131"/>
              </a:cxn>
              <a:cxn ang="f72">
                <a:pos x="f132" y="f133"/>
              </a:cxn>
              <a:cxn ang="f72">
                <a:pos x="f134" y="f135"/>
              </a:cxn>
              <a:cxn ang="f72">
                <a:pos x="f134" y="f135"/>
              </a:cxn>
              <a:cxn ang="f72">
                <a:pos x="f136" y="f137"/>
              </a:cxn>
              <a:cxn ang="f72">
                <a:pos x="f138" y="f139"/>
              </a:cxn>
              <a:cxn ang="f72">
                <a:pos x="f140" y="f141"/>
              </a:cxn>
              <a:cxn ang="f72">
                <a:pos x="f140" y="f141"/>
              </a:cxn>
              <a:cxn ang="f72">
                <a:pos x="f142" y="f129"/>
              </a:cxn>
              <a:cxn ang="f72">
                <a:pos x="f142" y="f143"/>
              </a:cxn>
              <a:cxn ang="f72">
                <a:pos x="f142" y="f127"/>
              </a:cxn>
              <a:cxn ang="f72">
                <a:pos x="f142" y="f127"/>
              </a:cxn>
              <a:cxn ang="f72">
                <a:pos x="f123" y="f124"/>
              </a:cxn>
            </a:cxnLst>
            <a:rect l="f119" t="f122" r="f120" b="f121"/>
            <a:pathLst>
              <a:path w="3427" h="5179">
                <a:moveTo>
                  <a:pt x="f8" y="f5"/>
                </a:moveTo>
                <a:lnTo>
                  <a:pt x="f9" y="f5"/>
                </a:lnTo>
                <a:lnTo>
                  <a:pt x="f9" y="f5"/>
                </a:lnTo>
                <a:cubicBezTo>
                  <a:pt x="f10" y="f5"/>
                  <a:pt x="f5" y="f10"/>
                  <a:pt x="f5" y="f11"/>
                </a:cubicBezTo>
                <a:lnTo>
                  <a:pt x="f5" y="f12"/>
                </a:lnTo>
                <a:lnTo>
                  <a:pt x="f5" y="f13"/>
                </a:lnTo>
                <a:lnTo>
                  <a:pt x="f5" y="f13"/>
                </a:lnTo>
                <a:cubicBezTo>
                  <a:pt x="f5" y="f14"/>
                  <a:pt x="f15" y="f16"/>
                  <a:pt x="f17" y="f18"/>
                </a:cubicBezTo>
                <a:lnTo>
                  <a:pt x="f19" y="f20"/>
                </a:lnTo>
                <a:lnTo>
                  <a:pt x="f21" y="f22"/>
                </a:lnTo>
                <a:lnTo>
                  <a:pt x="f21" y="f22"/>
                </a:lnTo>
                <a:cubicBezTo>
                  <a:pt x="f23" y="f24"/>
                  <a:pt x="f25" y="f26"/>
                  <a:pt x="f27" y="f28"/>
                </a:cubicBezTo>
                <a:lnTo>
                  <a:pt x="f29" y="f30"/>
                </a:lnTo>
                <a:lnTo>
                  <a:pt x="f31" y="f32"/>
                </a:lnTo>
                <a:lnTo>
                  <a:pt x="f31" y="f32"/>
                </a:lnTo>
                <a:cubicBezTo>
                  <a:pt x="f33" y="f34"/>
                  <a:pt x="f35" y="f36"/>
                  <a:pt x="f35" y="f13"/>
                </a:cubicBezTo>
                <a:lnTo>
                  <a:pt x="f35" y="f37"/>
                </a:lnTo>
                <a:lnTo>
                  <a:pt x="f35" y="f11"/>
                </a:lnTo>
                <a:lnTo>
                  <a:pt x="f35" y="f11"/>
                </a:lnTo>
                <a:cubicBezTo>
                  <a:pt x="f35" y="f10"/>
                  <a:pt x="f38" y="f5"/>
                  <a:pt x="f8" y="f5"/>
                </a:cubicBezTo>
              </a:path>
            </a:pathLst>
          </a:custGeom>
          <a:no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a:endParaRPr>
          </a:p>
        </p:txBody>
      </p:sp>
      <p:sp>
        <p:nvSpPr>
          <p:cNvPr id="4" name="Freeform 242">
            <a:extLst>
              <a:ext uri="{FF2B5EF4-FFF2-40B4-BE49-F238E27FC236}">
                <a16:creationId xmlns:a16="http://schemas.microsoft.com/office/drawing/2014/main" id="{90688B0E-C7E2-5459-C2A4-F2F26C8CA952}"/>
              </a:ext>
            </a:extLst>
          </p:cNvPr>
          <p:cNvSpPr/>
          <p:nvPr/>
        </p:nvSpPr>
        <p:spPr>
          <a:xfrm>
            <a:off x="860358" y="2236092"/>
            <a:ext cx="2107234" cy="1010146"/>
          </a:xfrm>
          <a:custGeom>
            <a:avLst/>
            <a:gdLst>
              <a:gd name="f0" fmla="val 10800000"/>
              <a:gd name="f1" fmla="val 5400000"/>
              <a:gd name="f2" fmla="val 180"/>
              <a:gd name="f3" fmla="val w"/>
              <a:gd name="f4" fmla="val h"/>
              <a:gd name="f5" fmla="val 0"/>
              <a:gd name="f6" fmla="val 3635"/>
              <a:gd name="f7" fmla="val 1742"/>
              <a:gd name="f8" fmla="val 3573"/>
              <a:gd name="f9" fmla="val 171"/>
              <a:gd name="f10" fmla="val 2226"/>
              <a:gd name="f11" fmla="val 1517"/>
              <a:gd name="f12" fmla="val 2002"/>
              <a:gd name="f13" fmla="val 1741"/>
              <a:gd name="f14" fmla="val 1638"/>
              <a:gd name="f15" fmla="val 1740"/>
              <a:gd name="f16" fmla="val 1413"/>
              <a:gd name="f17" fmla="val 1515"/>
              <a:gd name="f18" fmla="val 60"/>
              <a:gd name="f19" fmla="val 163"/>
              <a:gd name="f20" fmla="val 103"/>
              <a:gd name="f21" fmla="val 42"/>
              <a:gd name="f22" fmla="val 127"/>
              <a:gd name="f23" fmla="val 3506"/>
              <a:gd name="f24" fmla="val 8"/>
              <a:gd name="f25" fmla="val 3591"/>
              <a:gd name="f26" fmla="val 3634"/>
              <a:gd name="f27" fmla="val 111"/>
              <a:gd name="f28" fmla="+- 0 0 -90"/>
              <a:gd name="f29" fmla="*/ f3 1 3635"/>
              <a:gd name="f30" fmla="*/ f4 1 1742"/>
              <a:gd name="f31" fmla="val f5"/>
              <a:gd name="f32" fmla="val f6"/>
              <a:gd name="f33" fmla="val f7"/>
              <a:gd name="f34" fmla="*/ f28 f0 1"/>
              <a:gd name="f35" fmla="+- f33 0 f31"/>
              <a:gd name="f36" fmla="+- f32 0 f31"/>
              <a:gd name="f37" fmla="*/ f34 1 f2"/>
              <a:gd name="f38" fmla="*/ f36 1 3635"/>
              <a:gd name="f39" fmla="*/ f35 1 1742"/>
              <a:gd name="f40" fmla="*/ 3573 f36 1"/>
              <a:gd name="f41" fmla="*/ 171 f35 1"/>
              <a:gd name="f42" fmla="*/ 2226 f36 1"/>
              <a:gd name="f43" fmla="*/ 1517 f35 1"/>
              <a:gd name="f44" fmla="*/ 1413 f36 1"/>
              <a:gd name="f45" fmla="*/ 1515 f35 1"/>
              <a:gd name="f46" fmla="*/ 60 f36 1"/>
              <a:gd name="f47" fmla="*/ 163 f35 1"/>
              <a:gd name="f48" fmla="*/ 127 f36 1"/>
              <a:gd name="f49" fmla="*/ 0 f35 1"/>
              <a:gd name="f50" fmla="*/ 3506 f36 1"/>
              <a:gd name="f51" fmla="*/ 8 f35 1"/>
              <a:gd name="f52" fmla="+- f37 0 f1"/>
              <a:gd name="f53" fmla="*/ f40 1 3635"/>
              <a:gd name="f54" fmla="*/ f41 1 1742"/>
              <a:gd name="f55" fmla="*/ f42 1 3635"/>
              <a:gd name="f56" fmla="*/ f43 1 1742"/>
              <a:gd name="f57" fmla="*/ f44 1 3635"/>
              <a:gd name="f58" fmla="*/ f45 1 1742"/>
              <a:gd name="f59" fmla="*/ f46 1 3635"/>
              <a:gd name="f60" fmla="*/ f47 1 1742"/>
              <a:gd name="f61" fmla="*/ f48 1 3635"/>
              <a:gd name="f62" fmla="*/ f49 1 1742"/>
              <a:gd name="f63" fmla="*/ f50 1 3635"/>
              <a:gd name="f64" fmla="*/ f51 1 1742"/>
              <a:gd name="f65" fmla="*/ 0 1 f38"/>
              <a:gd name="f66" fmla="*/ f32 1 f38"/>
              <a:gd name="f67" fmla="*/ 0 1 f39"/>
              <a:gd name="f68" fmla="*/ f33 1 f39"/>
              <a:gd name="f69" fmla="*/ f53 1 f38"/>
              <a:gd name="f70" fmla="*/ f54 1 f39"/>
              <a:gd name="f71" fmla="*/ f55 1 f38"/>
              <a:gd name="f72" fmla="*/ f56 1 f39"/>
              <a:gd name="f73" fmla="*/ f57 1 f38"/>
              <a:gd name="f74" fmla="*/ f58 1 f39"/>
              <a:gd name="f75" fmla="*/ f59 1 f38"/>
              <a:gd name="f76" fmla="*/ f60 1 f39"/>
              <a:gd name="f77" fmla="*/ f61 1 f38"/>
              <a:gd name="f78" fmla="*/ f62 1 f39"/>
              <a:gd name="f79" fmla="*/ f63 1 f38"/>
              <a:gd name="f80" fmla="*/ f64 1 f39"/>
              <a:gd name="f81" fmla="*/ f65 f29 1"/>
              <a:gd name="f82" fmla="*/ f66 f29 1"/>
              <a:gd name="f83" fmla="*/ f68 f30 1"/>
              <a:gd name="f84" fmla="*/ f67 f30 1"/>
              <a:gd name="f85" fmla="*/ f69 f29 1"/>
              <a:gd name="f86" fmla="*/ f70 f30 1"/>
              <a:gd name="f87" fmla="*/ f71 f29 1"/>
              <a:gd name="f88" fmla="*/ f72 f30 1"/>
              <a:gd name="f89" fmla="*/ f73 f29 1"/>
              <a:gd name="f90" fmla="*/ f74 f30 1"/>
              <a:gd name="f91" fmla="*/ f75 f29 1"/>
              <a:gd name="f92" fmla="*/ f76 f30 1"/>
              <a:gd name="f93" fmla="*/ f77 f29 1"/>
              <a:gd name="f94" fmla="*/ f78 f30 1"/>
              <a:gd name="f95" fmla="*/ f79 f29 1"/>
              <a:gd name="f96" fmla="*/ f80 f30 1"/>
            </a:gdLst>
            <a:ahLst/>
            <a:cxnLst>
              <a:cxn ang="3cd4">
                <a:pos x="hc" y="t"/>
              </a:cxn>
              <a:cxn ang="0">
                <a:pos x="r" y="vc"/>
              </a:cxn>
              <a:cxn ang="cd4">
                <a:pos x="hc" y="b"/>
              </a:cxn>
              <a:cxn ang="cd2">
                <a:pos x="l" y="vc"/>
              </a:cxn>
              <a:cxn ang="f52">
                <a:pos x="f85" y="f86"/>
              </a:cxn>
              <a:cxn ang="f52">
                <a:pos x="f87" y="f88"/>
              </a:cxn>
              <a:cxn ang="f52">
                <a:pos x="f87" y="f88"/>
              </a:cxn>
              <a:cxn ang="f52">
                <a:pos x="f89" y="f90"/>
              </a:cxn>
              <a:cxn ang="f52">
                <a:pos x="f91" y="f92"/>
              </a:cxn>
              <a:cxn ang="f52">
                <a:pos x="f91" y="f92"/>
              </a:cxn>
              <a:cxn ang="f52">
                <a:pos x="f93" y="f94"/>
              </a:cxn>
              <a:cxn ang="f52">
                <a:pos x="f95" y="f96"/>
              </a:cxn>
              <a:cxn ang="f52">
                <a:pos x="f95" y="f96"/>
              </a:cxn>
              <a:cxn ang="f52">
                <a:pos x="f85" y="f86"/>
              </a:cxn>
            </a:cxnLst>
            <a:rect l="f81" t="f84" r="f82" b="f83"/>
            <a:pathLst>
              <a:path w="3635" h="1742">
                <a:moveTo>
                  <a:pt x="f8" y="f9"/>
                </a:moveTo>
                <a:lnTo>
                  <a:pt x="f10" y="f11"/>
                </a:lnTo>
                <a:lnTo>
                  <a:pt x="f10" y="f11"/>
                </a:lnTo>
                <a:cubicBezTo>
                  <a:pt x="f12" y="f13"/>
                  <a:pt x="f14" y="f15"/>
                  <a:pt x="f16" y="f17"/>
                </a:cubicBezTo>
                <a:lnTo>
                  <a:pt x="f18" y="f19"/>
                </a:lnTo>
                <a:lnTo>
                  <a:pt x="f18" y="f19"/>
                </a:lnTo>
                <a:cubicBezTo>
                  <a:pt x="f5" y="f20"/>
                  <a:pt x="f21" y="f5"/>
                  <a:pt x="f22" y="f5"/>
                </a:cubicBezTo>
                <a:lnTo>
                  <a:pt x="f23" y="f24"/>
                </a:lnTo>
                <a:lnTo>
                  <a:pt x="f23" y="f24"/>
                </a:lnTo>
                <a:cubicBezTo>
                  <a:pt x="f25" y="f24"/>
                  <a:pt x="f26" y="f27"/>
                  <a:pt x="f8" y="f9"/>
                </a:cubicBezTo>
              </a:path>
            </a:pathLst>
          </a:custGeom>
          <a:no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20245C"/>
              </a:solidFill>
              <a:uFillTx/>
              <a:latin typeface="Calibri"/>
            </a:endParaRPr>
          </a:p>
        </p:txBody>
      </p:sp>
      <p:sp>
        <p:nvSpPr>
          <p:cNvPr id="5" name="Freeform 244">
            <a:extLst>
              <a:ext uri="{FF2B5EF4-FFF2-40B4-BE49-F238E27FC236}">
                <a16:creationId xmlns:a16="http://schemas.microsoft.com/office/drawing/2014/main" id="{73E09716-4CFA-22E3-07BC-2110FC7ACF6C}"/>
              </a:ext>
            </a:extLst>
          </p:cNvPr>
          <p:cNvSpPr/>
          <p:nvPr/>
        </p:nvSpPr>
        <p:spPr>
          <a:xfrm>
            <a:off x="3408142" y="2222376"/>
            <a:ext cx="2307890" cy="4299042"/>
          </a:xfrm>
          <a:custGeom>
            <a:avLst/>
            <a:gdLst>
              <a:gd name="f0" fmla="val 10800000"/>
              <a:gd name="f1" fmla="val 5400000"/>
              <a:gd name="f2" fmla="val 180"/>
              <a:gd name="f3" fmla="val w"/>
              <a:gd name="f4" fmla="val h"/>
              <a:gd name="f5" fmla="val 0"/>
              <a:gd name="f6" fmla="val 3427"/>
              <a:gd name="f7" fmla="val 5179"/>
              <a:gd name="f8" fmla="val 3129"/>
              <a:gd name="f9" fmla="val 298"/>
              <a:gd name="f10" fmla="val 134"/>
              <a:gd name="f11" fmla="val 133"/>
              <a:gd name="f12" fmla="val 3440"/>
              <a:gd name="f13" fmla="val 3533"/>
              <a:gd name="f14" fmla="val 3589"/>
              <a:gd name="f15" fmla="val 15"/>
              <a:gd name="f16" fmla="val 3639"/>
              <a:gd name="f17" fmla="val 41"/>
              <a:gd name="f18" fmla="val 3683"/>
              <a:gd name="f19" fmla="val 148"/>
              <a:gd name="f20" fmla="val 3790"/>
              <a:gd name="f21" fmla="val 1310"/>
              <a:gd name="f22" fmla="val 4952"/>
              <a:gd name="f23" fmla="val 1535"/>
              <a:gd name="f24" fmla="val 5177"/>
              <a:gd name="f25" fmla="val 1899"/>
              <a:gd name="f26" fmla="val 5178"/>
              <a:gd name="f27" fmla="val 2123"/>
              <a:gd name="f28" fmla="val 4954"/>
              <a:gd name="f29" fmla="val 3300"/>
              <a:gd name="f30" fmla="val 3777"/>
              <a:gd name="f31" fmla="val 3372"/>
              <a:gd name="f32" fmla="val 3705"/>
              <a:gd name="f33" fmla="val 3406"/>
              <a:gd name="f34" fmla="val 3656"/>
              <a:gd name="f35" fmla="val 3426"/>
              <a:gd name="f36" fmla="val 3598"/>
              <a:gd name="f37" fmla="val 3447"/>
              <a:gd name="f38" fmla="val 3293"/>
              <a:gd name="f39" fmla="+- 0 0 -90"/>
              <a:gd name="f40" fmla="*/ f3 1 3427"/>
              <a:gd name="f41" fmla="*/ f4 1 5179"/>
              <a:gd name="f42" fmla="val f5"/>
              <a:gd name="f43" fmla="val f6"/>
              <a:gd name="f44" fmla="val f7"/>
              <a:gd name="f45" fmla="*/ f39 f0 1"/>
              <a:gd name="f46" fmla="+- f44 0 f42"/>
              <a:gd name="f47" fmla="+- f43 0 f42"/>
              <a:gd name="f48" fmla="*/ f45 1 f2"/>
              <a:gd name="f49" fmla="*/ f47 1 3427"/>
              <a:gd name="f50" fmla="*/ f46 1 5179"/>
              <a:gd name="f51" fmla="*/ 3129 f47 1"/>
              <a:gd name="f52" fmla="*/ 0 f46 1"/>
              <a:gd name="f53" fmla="*/ 298 f47 1"/>
              <a:gd name="f54" fmla="*/ 0 f47 1"/>
              <a:gd name="f55" fmla="*/ 298 f46 1"/>
              <a:gd name="f56" fmla="*/ 3440 f46 1"/>
              <a:gd name="f57" fmla="*/ 3533 f46 1"/>
              <a:gd name="f58" fmla="*/ 41 f47 1"/>
              <a:gd name="f59" fmla="*/ 3683 f46 1"/>
              <a:gd name="f60" fmla="*/ 148 f47 1"/>
              <a:gd name="f61" fmla="*/ 3790 f46 1"/>
              <a:gd name="f62" fmla="*/ 1310 f47 1"/>
              <a:gd name="f63" fmla="*/ 4952 f46 1"/>
              <a:gd name="f64" fmla="*/ 2123 f47 1"/>
              <a:gd name="f65" fmla="*/ 4954 f46 1"/>
              <a:gd name="f66" fmla="*/ 3300 f47 1"/>
              <a:gd name="f67" fmla="*/ 3777 f46 1"/>
              <a:gd name="f68" fmla="*/ 3372 f47 1"/>
              <a:gd name="f69" fmla="*/ 3705 f46 1"/>
              <a:gd name="f70" fmla="*/ 3426 f47 1"/>
              <a:gd name="f71" fmla="*/ 3447 f46 1"/>
              <a:gd name="f72" fmla="+- f48 0 f1"/>
              <a:gd name="f73" fmla="*/ f51 1 3427"/>
              <a:gd name="f74" fmla="*/ f52 1 5179"/>
              <a:gd name="f75" fmla="*/ f53 1 3427"/>
              <a:gd name="f76" fmla="*/ f54 1 3427"/>
              <a:gd name="f77" fmla="*/ f55 1 5179"/>
              <a:gd name="f78" fmla="*/ f56 1 5179"/>
              <a:gd name="f79" fmla="*/ f57 1 5179"/>
              <a:gd name="f80" fmla="*/ f58 1 3427"/>
              <a:gd name="f81" fmla="*/ f59 1 5179"/>
              <a:gd name="f82" fmla="*/ f60 1 3427"/>
              <a:gd name="f83" fmla="*/ f61 1 5179"/>
              <a:gd name="f84" fmla="*/ f62 1 3427"/>
              <a:gd name="f85" fmla="*/ f63 1 5179"/>
              <a:gd name="f86" fmla="*/ f64 1 3427"/>
              <a:gd name="f87" fmla="*/ f65 1 5179"/>
              <a:gd name="f88" fmla="*/ f66 1 3427"/>
              <a:gd name="f89" fmla="*/ f67 1 5179"/>
              <a:gd name="f90" fmla="*/ f68 1 3427"/>
              <a:gd name="f91" fmla="*/ f69 1 5179"/>
              <a:gd name="f92" fmla="*/ f70 1 3427"/>
              <a:gd name="f93" fmla="*/ f71 1 5179"/>
              <a:gd name="f94" fmla="*/ 0 1 f49"/>
              <a:gd name="f95" fmla="*/ f43 1 f49"/>
              <a:gd name="f96" fmla="*/ 0 1 f50"/>
              <a:gd name="f97" fmla="*/ f44 1 f50"/>
              <a:gd name="f98" fmla="*/ f73 1 f49"/>
              <a:gd name="f99" fmla="*/ f74 1 f50"/>
              <a:gd name="f100" fmla="*/ f75 1 f49"/>
              <a:gd name="f101" fmla="*/ f76 1 f49"/>
              <a:gd name="f102" fmla="*/ f77 1 f50"/>
              <a:gd name="f103" fmla="*/ f78 1 f50"/>
              <a:gd name="f104" fmla="*/ f79 1 f50"/>
              <a:gd name="f105" fmla="*/ f80 1 f49"/>
              <a:gd name="f106" fmla="*/ f81 1 f50"/>
              <a:gd name="f107" fmla="*/ f82 1 f49"/>
              <a:gd name="f108" fmla="*/ f83 1 f50"/>
              <a:gd name="f109" fmla="*/ f84 1 f49"/>
              <a:gd name="f110" fmla="*/ f85 1 f50"/>
              <a:gd name="f111" fmla="*/ f86 1 f49"/>
              <a:gd name="f112" fmla="*/ f87 1 f50"/>
              <a:gd name="f113" fmla="*/ f88 1 f49"/>
              <a:gd name="f114" fmla="*/ f89 1 f50"/>
              <a:gd name="f115" fmla="*/ f90 1 f49"/>
              <a:gd name="f116" fmla="*/ f91 1 f50"/>
              <a:gd name="f117" fmla="*/ f92 1 f49"/>
              <a:gd name="f118" fmla="*/ f93 1 f50"/>
              <a:gd name="f119" fmla="*/ f94 f40 1"/>
              <a:gd name="f120" fmla="*/ f95 f40 1"/>
              <a:gd name="f121" fmla="*/ f97 f41 1"/>
              <a:gd name="f122" fmla="*/ f96 f41 1"/>
              <a:gd name="f123" fmla="*/ f98 f40 1"/>
              <a:gd name="f124" fmla="*/ f99 f41 1"/>
              <a:gd name="f125" fmla="*/ f100 f40 1"/>
              <a:gd name="f126" fmla="*/ f101 f40 1"/>
              <a:gd name="f127" fmla="*/ f102 f41 1"/>
              <a:gd name="f128" fmla="*/ f103 f41 1"/>
              <a:gd name="f129" fmla="*/ f104 f41 1"/>
              <a:gd name="f130" fmla="*/ f105 f40 1"/>
              <a:gd name="f131" fmla="*/ f106 f41 1"/>
              <a:gd name="f132" fmla="*/ f107 f40 1"/>
              <a:gd name="f133" fmla="*/ f108 f41 1"/>
              <a:gd name="f134" fmla="*/ f109 f40 1"/>
              <a:gd name="f135" fmla="*/ f110 f41 1"/>
              <a:gd name="f136" fmla="*/ f111 f40 1"/>
              <a:gd name="f137" fmla="*/ f112 f41 1"/>
              <a:gd name="f138" fmla="*/ f113 f40 1"/>
              <a:gd name="f139" fmla="*/ f114 f41 1"/>
              <a:gd name="f140" fmla="*/ f115 f40 1"/>
              <a:gd name="f141" fmla="*/ f116 f41 1"/>
              <a:gd name="f142" fmla="*/ f117 f40 1"/>
              <a:gd name="f143" fmla="*/ f118 f41 1"/>
            </a:gdLst>
            <a:ahLst/>
            <a:cxnLst>
              <a:cxn ang="3cd4">
                <a:pos x="hc" y="t"/>
              </a:cxn>
              <a:cxn ang="0">
                <a:pos x="r" y="vc"/>
              </a:cxn>
              <a:cxn ang="cd4">
                <a:pos x="hc" y="b"/>
              </a:cxn>
              <a:cxn ang="cd2">
                <a:pos x="l" y="vc"/>
              </a:cxn>
              <a:cxn ang="f72">
                <a:pos x="f123" y="f124"/>
              </a:cxn>
              <a:cxn ang="f72">
                <a:pos x="f125" y="f124"/>
              </a:cxn>
              <a:cxn ang="f72">
                <a:pos x="f125" y="f124"/>
              </a:cxn>
              <a:cxn ang="f72">
                <a:pos x="f126" y="f127"/>
              </a:cxn>
              <a:cxn ang="f72">
                <a:pos x="f126" y="f128"/>
              </a:cxn>
              <a:cxn ang="f72">
                <a:pos x="f126" y="f129"/>
              </a:cxn>
              <a:cxn ang="f72">
                <a:pos x="f126" y="f129"/>
              </a:cxn>
              <a:cxn ang="f72">
                <a:pos x="f130" y="f131"/>
              </a:cxn>
              <a:cxn ang="f72">
                <a:pos x="f132" y="f133"/>
              </a:cxn>
              <a:cxn ang="f72">
                <a:pos x="f134" y="f135"/>
              </a:cxn>
              <a:cxn ang="f72">
                <a:pos x="f134" y="f135"/>
              </a:cxn>
              <a:cxn ang="f72">
                <a:pos x="f136" y="f137"/>
              </a:cxn>
              <a:cxn ang="f72">
                <a:pos x="f138" y="f139"/>
              </a:cxn>
              <a:cxn ang="f72">
                <a:pos x="f140" y="f141"/>
              </a:cxn>
              <a:cxn ang="f72">
                <a:pos x="f140" y="f141"/>
              </a:cxn>
              <a:cxn ang="f72">
                <a:pos x="f142" y="f129"/>
              </a:cxn>
              <a:cxn ang="f72">
                <a:pos x="f142" y="f143"/>
              </a:cxn>
              <a:cxn ang="f72">
                <a:pos x="f142" y="f127"/>
              </a:cxn>
              <a:cxn ang="f72">
                <a:pos x="f142" y="f127"/>
              </a:cxn>
              <a:cxn ang="f72">
                <a:pos x="f123" y="f124"/>
              </a:cxn>
            </a:cxnLst>
            <a:rect l="f119" t="f122" r="f120" b="f121"/>
            <a:pathLst>
              <a:path w="3427" h="5179">
                <a:moveTo>
                  <a:pt x="f8" y="f5"/>
                </a:moveTo>
                <a:lnTo>
                  <a:pt x="f9" y="f5"/>
                </a:lnTo>
                <a:lnTo>
                  <a:pt x="f9" y="f5"/>
                </a:lnTo>
                <a:cubicBezTo>
                  <a:pt x="f10" y="f5"/>
                  <a:pt x="f5" y="f11"/>
                  <a:pt x="f5" y="f9"/>
                </a:cubicBezTo>
                <a:lnTo>
                  <a:pt x="f5" y="f12"/>
                </a:lnTo>
                <a:lnTo>
                  <a:pt x="f5" y="f13"/>
                </a:lnTo>
                <a:lnTo>
                  <a:pt x="f5" y="f13"/>
                </a:lnTo>
                <a:cubicBezTo>
                  <a:pt x="f5" y="f14"/>
                  <a:pt x="f15" y="f16"/>
                  <a:pt x="f17" y="f18"/>
                </a:cubicBezTo>
                <a:lnTo>
                  <a:pt x="f19" y="f20"/>
                </a:lnTo>
                <a:lnTo>
                  <a:pt x="f21" y="f22"/>
                </a:lnTo>
                <a:lnTo>
                  <a:pt x="f21" y="f22"/>
                </a:lnTo>
                <a:cubicBezTo>
                  <a:pt x="f23" y="f24"/>
                  <a:pt x="f25" y="f26"/>
                  <a:pt x="f27" y="f28"/>
                </a:cubicBezTo>
                <a:lnTo>
                  <a:pt x="f29" y="f30"/>
                </a:lnTo>
                <a:lnTo>
                  <a:pt x="f31" y="f32"/>
                </a:lnTo>
                <a:lnTo>
                  <a:pt x="f31" y="f32"/>
                </a:lnTo>
                <a:cubicBezTo>
                  <a:pt x="f33" y="f34"/>
                  <a:pt x="f35" y="f36"/>
                  <a:pt x="f35" y="f13"/>
                </a:cubicBezTo>
                <a:lnTo>
                  <a:pt x="f35" y="f37"/>
                </a:lnTo>
                <a:lnTo>
                  <a:pt x="f35" y="f9"/>
                </a:lnTo>
                <a:lnTo>
                  <a:pt x="f35" y="f9"/>
                </a:lnTo>
                <a:cubicBezTo>
                  <a:pt x="f35" y="f11"/>
                  <a:pt x="f38" y="f5"/>
                  <a:pt x="f8" y="f5"/>
                </a:cubicBezTo>
              </a:path>
            </a:pathLst>
          </a:custGeom>
          <a:no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a:endParaRPr>
          </a:p>
        </p:txBody>
      </p:sp>
      <p:sp>
        <p:nvSpPr>
          <p:cNvPr id="6" name="Freeform 245">
            <a:extLst>
              <a:ext uri="{FF2B5EF4-FFF2-40B4-BE49-F238E27FC236}">
                <a16:creationId xmlns:a16="http://schemas.microsoft.com/office/drawing/2014/main" id="{40843D62-154E-FB05-1916-AF5C4A2F19A3}"/>
              </a:ext>
            </a:extLst>
          </p:cNvPr>
          <p:cNvSpPr/>
          <p:nvPr/>
        </p:nvSpPr>
        <p:spPr>
          <a:xfrm>
            <a:off x="3480453" y="2249460"/>
            <a:ext cx="2160708" cy="1010146"/>
          </a:xfrm>
          <a:custGeom>
            <a:avLst/>
            <a:gdLst>
              <a:gd name="f0" fmla="val 10800000"/>
              <a:gd name="f1" fmla="val 5400000"/>
              <a:gd name="f2" fmla="val 180"/>
              <a:gd name="f3" fmla="val w"/>
              <a:gd name="f4" fmla="val h"/>
              <a:gd name="f5" fmla="val 0"/>
              <a:gd name="f6" fmla="val 3635"/>
              <a:gd name="f7" fmla="val 1742"/>
              <a:gd name="f8" fmla="val 3574"/>
              <a:gd name="f9" fmla="val 171"/>
              <a:gd name="f10" fmla="val 2227"/>
              <a:gd name="f11" fmla="val 1517"/>
              <a:gd name="f12" fmla="val 2003"/>
              <a:gd name="f13" fmla="val 1741"/>
              <a:gd name="f14" fmla="val 1639"/>
              <a:gd name="f15" fmla="val 1740"/>
              <a:gd name="f16" fmla="val 1414"/>
              <a:gd name="f17" fmla="val 1515"/>
              <a:gd name="f18" fmla="val 61"/>
              <a:gd name="f19" fmla="val 163"/>
              <a:gd name="f20" fmla="val 103"/>
              <a:gd name="f21" fmla="val 43"/>
              <a:gd name="f22" fmla="val 128"/>
              <a:gd name="f23" fmla="val 3507"/>
              <a:gd name="f24" fmla="val 8"/>
              <a:gd name="f25" fmla="val 3592"/>
              <a:gd name="f26" fmla="val 3634"/>
              <a:gd name="f27" fmla="val 111"/>
              <a:gd name="f28" fmla="+- 0 0 -90"/>
              <a:gd name="f29" fmla="*/ f3 1 3635"/>
              <a:gd name="f30" fmla="*/ f4 1 1742"/>
              <a:gd name="f31" fmla="val f5"/>
              <a:gd name="f32" fmla="val f6"/>
              <a:gd name="f33" fmla="val f7"/>
              <a:gd name="f34" fmla="*/ f28 f0 1"/>
              <a:gd name="f35" fmla="+- f33 0 f31"/>
              <a:gd name="f36" fmla="+- f32 0 f31"/>
              <a:gd name="f37" fmla="*/ f34 1 f2"/>
              <a:gd name="f38" fmla="*/ f36 1 3635"/>
              <a:gd name="f39" fmla="*/ f35 1 1742"/>
              <a:gd name="f40" fmla="*/ 3574 f36 1"/>
              <a:gd name="f41" fmla="*/ 171 f35 1"/>
              <a:gd name="f42" fmla="*/ 2227 f36 1"/>
              <a:gd name="f43" fmla="*/ 1517 f35 1"/>
              <a:gd name="f44" fmla="*/ 1414 f36 1"/>
              <a:gd name="f45" fmla="*/ 1515 f35 1"/>
              <a:gd name="f46" fmla="*/ 61 f36 1"/>
              <a:gd name="f47" fmla="*/ 163 f35 1"/>
              <a:gd name="f48" fmla="*/ 128 f36 1"/>
              <a:gd name="f49" fmla="*/ 0 f35 1"/>
              <a:gd name="f50" fmla="*/ 3507 f36 1"/>
              <a:gd name="f51" fmla="*/ 8 f35 1"/>
              <a:gd name="f52" fmla="+- f37 0 f1"/>
              <a:gd name="f53" fmla="*/ f40 1 3635"/>
              <a:gd name="f54" fmla="*/ f41 1 1742"/>
              <a:gd name="f55" fmla="*/ f42 1 3635"/>
              <a:gd name="f56" fmla="*/ f43 1 1742"/>
              <a:gd name="f57" fmla="*/ f44 1 3635"/>
              <a:gd name="f58" fmla="*/ f45 1 1742"/>
              <a:gd name="f59" fmla="*/ f46 1 3635"/>
              <a:gd name="f60" fmla="*/ f47 1 1742"/>
              <a:gd name="f61" fmla="*/ f48 1 3635"/>
              <a:gd name="f62" fmla="*/ f49 1 1742"/>
              <a:gd name="f63" fmla="*/ f50 1 3635"/>
              <a:gd name="f64" fmla="*/ f51 1 1742"/>
              <a:gd name="f65" fmla="*/ 0 1 f38"/>
              <a:gd name="f66" fmla="*/ f32 1 f38"/>
              <a:gd name="f67" fmla="*/ 0 1 f39"/>
              <a:gd name="f68" fmla="*/ f33 1 f39"/>
              <a:gd name="f69" fmla="*/ f53 1 f38"/>
              <a:gd name="f70" fmla="*/ f54 1 f39"/>
              <a:gd name="f71" fmla="*/ f55 1 f38"/>
              <a:gd name="f72" fmla="*/ f56 1 f39"/>
              <a:gd name="f73" fmla="*/ f57 1 f38"/>
              <a:gd name="f74" fmla="*/ f58 1 f39"/>
              <a:gd name="f75" fmla="*/ f59 1 f38"/>
              <a:gd name="f76" fmla="*/ f60 1 f39"/>
              <a:gd name="f77" fmla="*/ f61 1 f38"/>
              <a:gd name="f78" fmla="*/ f62 1 f39"/>
              <a:gd name="f79" fmla="*/ f63 1 f38"/>
              <a:gd name="f80" fmla="*/ f64 1 f39"/>
              <a:gd name="f81" fmla="*/ f65 f29 1"/>
              <a:gd name="f82" fmla="*/ f66 f29 1"/>
              <a:gd name="f83" fmla="*/ f68 f30 1"/>
              <a:gd name="f84" fmla="*/ f67 f30 1"/>
              <a:gd name="f85" fmla="*/ f69 f29 1"/>
              <a:gd name="f86" fmla="*/ f70 f30 1"/>
              <a:gd name="f87" fmla="*/ f71 f29 1"/>
              <a:gd name="f88" fmla="*/ f72 f30 1"/>
              <a:gd name="f89" fmla="*/ f73 f29 1"/>
              <a:gd name="f90" fmla="*/ f74 f30 1"/>
              <a:gd name="f91" fmla="*/ f75 f29 1"/>
              <a:gd name="f92" fmla="*/ f76 f30 1"/>
              <a:gd name="f93" fmla="*/ f77 f29 1"/>
              <a:gd name="f94" fmla="*/ f78 f30 1"/>
              <a:gd name="f95" fmla="*/ f79 f29 1"/>
              <a:gd name="f96" fmla="*/ f80 f30 1"/>
            </a:gdLst>
            <a:ahLst/>
            <a:cxnLst>
              <a:cxn ang="3cd4">
                <a:pos x="hc" y="t"/>
              </a:cxn>
              <a:cxn ang="0">
                <a:pos x="r" y="vc"/>
              </a:cxn>
              <a:cxn ang="cd4">
                <a:pos x="hc" y="b"/>
              </a:cxn>
              <a:cxn ang="cd2">
                <a:pos x="l" y="vc"/>
              </a:cxn>
              <a:cxn ang="f52">
                <a:pos x="f85" y="f86"/>
              </a:cxn>
              <a:cxn ang="f52">
                <a:pos x="f87" y="f88"/>
              </a:cxn>
              <a:cxn ang="f52">
                <a:pos x="f87" y="f88"/>
              </a:cxn>
              <a:cxn ang="f52">
                <a:pos x="f89" y="f90"/>
              </a:cxn>
              <a:cxn ang="f52">
                <a:pos x="f91" y="f92"/>
              </a:cxn>
              <a:cxn ang="f52">
                <a:pos x="f91" y="f92"/>
              </a:cxn>
              <a:cxn ang="f52">
                <a:pos x="f93" y="f94"/>
              </a:cxn>
              <a:cxn ang="f52">
                <a:pos x="f95" y="f96"/>
              </a:cxn>
              <a:cxn ang="f52">
                <a:pos x="f95" y="f96"/>
              </a:cxn>
              <a:cxn ang="f52">
                <a:pos x="f85" y="f86"/>
              </a:cxn>
            </a:cxnLst>
            <a:rect l="f81" t="f84" r="f82" b="f83"/>
            <a:pathLst>
              <a:path w="3635" h="1742">
                <a:moveTo>
                  <a:pt x="f8" y="f9"/>
                </a:moveTo>
                <a:lnTo>
                  <a:pt x="f10" y="f11"/>
                </a:lnTo>
                <a:lnTo>
                  <a:pt x="f10" y="f11"/>
                </a:lnTo>
                <a:cubicBezTo>
                  <a:pt x="f12" y="f13"/>
                  <a:pt x="f14" y="f15"/>
                  <a:pt x="f16" y="f17"/>
                </a:cubicBezTo>
                <a:lnTo>
                  <a:pt x="f18" y="f19"/>
                </a:lnTo>
                <a:lnTo>
                  <a:pt x="f18" y="f19"/>
                </a:lnTo>
                <a:cubicBezTo>
                  <a:pt x="f5" y="f20"/>
                  <a:pt x="f21" y="f5"/>
                  <a:pt x="f22" y="f5"/>
                </a:cubicBezTo>
                <a:lnTo>
                  <a:pt x="f23" y="f24"/>
                </a:lnTo>
                <a:lnTo>
                  <a:pt x="f23" y="f24"/>
                </a:lnTo>
                <a:cubicBezTo>
                  <a:pt x="f25" y="f24"/>
                  <a:pt x="f26" y="f27"/>
                  <a:pt x="f8" y="f9"/>
                </a:cubicBezTo>
              </a:path>
            </a:pathLst>
          </a:custGeom>
          <a:no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20245C"/>
              </a:solidFill>
              <a:uFillTx/>
              <a:latin typeface="Calibri"/>
              <a:ea typeface="Calibri"/>
              <a:cs typeface="Calibri"/>
            </a:endParaRPr>
          </a:p>
        </p:txBody>
      </p:sp>
      <p:sp>
        <p:nvSpPr>
          <p:cNvPr id="7" name="Freeform 247">
            <a:extLst>
              <a:ext uri="{FF2B5EF4-FFF2-40B4-BE49-F238E27FC236}">
                <a16:creationId xmlns:a16="http://schemas.microsoft.com/office/drawing/2014/main" id="{D113FBEC-AE96-C771-1547-EAD33CB03BE9}"/>
              </a:ext>
            </a:extLst>
          </p:cNvPr>
          <p:cNvSpPr/>
          <p:nvPr/>
        </p:nvSpPr>
        <p:spPr>
          <a:xfrm>
            <a:off x="6095088" y="2275850"/>
            <a:ext cx="2321250" cy="4312410"/>
          </a:xfrm>
          <a:custGeom>
            <a:avLst/>
            <a:gdLst>
              <a:gd name="f0" fmla="val 10800000"/>
              <a:gd name="f1" fmla="val 5400000"/>
              <a:gd name="f2" fmla="val 180"/>
              <a:gd name="f3" fmla="val w"/>
              <a:gd name="f4" fmla="val h"/>
              <a:gd name="f5" fmla="val 0"/>
              <a:gd name="f6" fmla="val 3427"/>
              <a:gd name="f7" fmla="val 5179"/>
              <a:gd name="f8" fmla="val 3129"/>
              <a:gd name="f9" fmla="val 298"/>
              <a:gd name="f10" fmla="val 134"/>
              <a:gd name="f11" fmla="val 133"/>
              <a:gd name="f12" fmla="val 3440"/>
              <a:gd name="f13" fmla="val 3533"/>
              <a:gd name="f14" fmla="val 3589"/>
              <a:gd name="f15" fmla="val 15"/>
              <a:gd name="f16" fmla="val 3639"/>
              <a:gd name="f17" fmla="val 41"/>
              <a:gd name="f18" fmla="val 3683"/>
              <a:gd name="f19" fmla="val 148"/>
              <a:gd name="f20" fmla="val 3790"/>
              <a:gd name="f21" fmla="val 1310"/>
              <a:gd name="f22" fmla="val 4952"/>
              <a:gd name="f23" fmla="val 1535"/>
              <a:gd name="f24" fmla="val 5177"/>
              <a:gd name="f25" fmla="val 1899"/>
              <a:gd name="f26" fmla="val 5178"/>
              <a:gd name="f27" fmla="val 2123"/>
              <a:gd name="f28" fmla="val 4954"/>
              <a:gd name="f29" fmla="val 3300"/>
              <a:gd name="f30" fmla="val 3777"/>
              <a:gd name="f31" fmla="val 3372"/>
              <a:gd name="f32" fmla="val 3705"/>
              <a:gd name="f33" fmla="val 3406"/>
              <a:gd name="f34" fmla="val 3656"/>
              <a:gd name="f35" fmla="val 3426"/>
              <a:gd name="f36" fmla="val 3598"/>
              <a:gd name="f37" fmla="val 3447"/>
              <a:gd name="f38" fmla="val 3293"/>
              <a:gd name="f39" fmla="+- 0 0 -90"/>
              <a:gd name="f40" fmla="*/ f3 1 3427"/>
              <a:gd name="f41" fmla="*/ f4 1 5179"/>
              <a:gd name="f42" fmla="val f5"/>
              <a:gd name="f43" fmla="val f6"/>
              <a:gd name="f44" fmla="val f7"/>
              <a:gd name="f45" fmla="*/ f39 f0 1"/>
              <a:gd name="f46" fmla="+- f44 0 f42"/>
              <a:gd name="f47" fmla="+- f43 0 f42"/>
              <a:gd name="f48" fmla="*/ f45 1 f2"/>
              <a:gd name="f49" fmla="*/ f47 1 3427"/>
              <a:gd name="f50" fmla="*/ f46 1 5179"/>
              <a:gd name="f51" fmla="*/ 3129 f47 1"/>
              <a:gd name="f52" fmla="*/ 0 f46 1"/>
              <a:gd name="f53" fmla="*/ 298 f47 1"/>
              <a:gd name="f54" fmla="*/ 0 f47 1"/>
              <a:gd name="f55" fmla="*/ 298 f46 1"/>
              <a:gd name="f56" fmla="*/ 3440 f46 1"/>
              <a:gd name="f57" fmla="*/ 3533 f46 1"/>
              <a:gd name="f58" fmla="*/ 41 f47 1"/>
              <a:gd name="f59" fmla="*/ 3683 f46 1"/>
              <a:gd name="f60" fmla="*/ 148 f47 1"/>
              <a:gd name="f61" fmla="*/ 3790 f46 1"/>
              <a:gd name="f62" fmla="*/ 1310 f47 1"/>
              <a:gd name="f63" fmla="*/ 4952 f46 1"/>
              <a:gd name="f64" fmla="*/ 2123 f47 1"/>
              <a:gd name="f65" fmla="*/ 4954 f46 1"/>
              <a:gd name="f66" fmla="*/ 3300 f47 1"/>
              <a:gd name="f67" fmla="*/ 3777 f46 1"/>
              <a:gd name="f68" fmla="*/ 3372 f47 1"/>
              <a:gd name="f69" fmla="*/ 3705 f46 1"/>
              <a:gd name="f70" fmla="*/ 3426 f47 1"/>
              <a:gd name="f71" fmla="*/ 3447 f46 1"/>
              <a:gd name="f72" fmla="+- f48 0 f1"/>
              <a:gd name="f73" fmla="*/ f51 1 3427"/>
              <a:gd name="f74" fmla="*/ f52 1 5179"/>
              <a:gd name="f75" fmla="*/ f53 1 3427"/>
              <a:gd name="f76" fmla="*/ f54 1 3427"/>
              <a:gd name="f77" fmla="*/ f55 1 5179"/>
              <a:gd name="f78" fmla="*/ f56 1 5179"/>
              <a:gd name="f79" fmla="*/ f57 1 5179"/>
              <a:gd name="f80" fmla="*/ f58 1 3427"/>
              <a:gd name="f81" fmla="*/ f59 1 5179"/>
              <a:gd name="f82" fmla="*/ f60 1 3427"/>
              <a:gd name="f83" fmla="*/ f61 1 5179"/>
              <a:gd name="f84" fmla="*/ f62 1 3427"/>
              <a:gd name="f85" fmla="*/ f63 1 5179"/>
              <a:gd name="f86" fmla="*/ f64 1 3427"/>
              <a:gd name="f87" fmla="*/ f65 1 5179"/>
              <a:gd name="f88" fmla="*/ f66 1 3427"/>
              <a:gd name="f89" fmla="*/ f67 1 5179"/>
              <a:gd name="f90" fmla="*/ f68 1 3427"/>
              <a:gd name="f91" fmla="*/ f69 1 5179"/>
              <a:gd name="f92" fmla="*/ f70 1 3427"/>
              <a:gd name="f93" fmla="*/ f71 1 5179"/>
              <a:gd name="f94" fmla="*/ 0 1 f49"/>
              <a:gd name="f95" fmla="*/ f43 1 f49"/>
              <a:gd name="f96" fmla="*/ 0 1 f50"/>
              <a:gd name="f97" fmla="*/ f44 1 f50"/>
              <a:gd name="f98" fmla="*/ f73 1 f49"/>
              <a:gd name="f99" fmla="*/ f74 1 f50"/>
              <a:gd name="f100" fmla="*/ f75 1 f49"/>
              <a:gd name="f101" fmla="*/ f76 1 f49"/>
              <a:gd name="f102" fmla="*/ f77 1 f50"/>
              <a:gd name="f103" fmla="*/ f78 1 f50"/>
              <a:gd name="f104" fmla="*/ f79 1 f50"/>
              <a:gd name="f105" fmla="*/ f80 1 f49"/>
              <a:gd name="f106" fmla="*/ f81 1 f50"/>
              <a:gd name="f107" fmla="*/ f82 1 f49"/>
              <a:gd name="f108" fmla="*/ f83 1 f50"/>
              <a:gd name="f109" fmla="*/ f84 1 f49"/>
              <a:gd name="f110" fmla="*/ f85 1 f50"/>
              <a:gd name="f111" fmla="*/ f86 1 f49"/>
              <a:gd name="f112" fmla="*/ f87 1 f50"/>
              <a:gd name="f113" fmla="*/ f88 1 f49"/>
              <a:gd name="f114" fmla="*/ f89 1 f50"/>
              <a:gd name="f115" fmla="*/ f90 1 f49"/>
              <a:gd name="f116" fmla="*/ f91 1 f50"/>
              <a:gd name="f117" fmla="*/ f92 1 f49"/>
              <a:gd name="f118" fmla="*/ f93 1 f50"/>
              <a:gd name="f119" fmla="*/ f94 f40 1"/>
              <a:gd name="f120" fmla="*/ f95 f40 1"/>
              <a:gd name="f121" fmla="*/ f97 f41 1"/>
              <a:gd name="f122" fmla="*/ f96 f41 1"/>
              <a:gd name="f123" fmla="*/ f98 f40 1"/>
              <a:gd name="f124" fmla="*/ f99 f41 1"/>
              <a:gd name="f125" fmla="*/ f100 f40 1"/>
              <a:gd name="f126" fmla="*/ f101 f40 1"/>
              <a:gd name="f127" fmla="*/ f102 f41 1"/>
              <a:gd name="f128" fmla="*/ f103 f41 1"/>
              <a:gd name="f129" fmla="*/ f104 f41 1"/>
              <a:gd name="f130" fmla="*/ f105 f40 1"/>
              <a:gd name="f131" fmla="*/ f106 f41 1"/>
              <a:gd name="f132" fmla="*/ f107 f40 1"/>
              <a:gd name="f133" fmla="*/ f108 f41 1"/>
              <a:gd name="f134" fmla="*/ f109 f40 1"/>
              <a:gd name="f135" fmla="*/ f110 f41 1"/>
              <a:gd name="f136" fmla="*/ f111 f40 1"/>
              <a:gd name="f137" fmla="*/ f112 f41 1"/>
              <a:gd name="f138" fmla="*/ f113 f40 1"/>
              <a:gd name="f139" fmla="*/ f114 f41 1"/>
              <a:gd name="f140" fmla="*/ f115 f40 1"/>
              <a:gd name="f141" fmla="*/ f116 f41 1"/>
              <a:gd name="f142" fmla="*/ f117 f40 1"/>
              <a:gd name="f143" fmla="*/ f118 f41 1"/>
            </a:gdLst>
            <a:ahLst/>
            <a:cxnLst>
              <a:cxn ang="3cd4">
                <a:pos x="hc" y="t"/>
              </a:cxn>
              <a:cxn ang="0">
                <a:pos x="r" y="vc"/>
              </a:cxn>
              <a:cxn ang="cd4">
                <a:pos x="hc" y="b"/>
              </a:cxn>
              <a:cxn ang="cd2">
                <a:pos x="l" y="vc"/>
              </a:cxn>
              <a:cxn ang="f72">
                <a:pos x="f123" y="f124"/>
              </a:cxn>
              <a:cxn ang="f72">
                <a:pos x="f125" y="f124"/>
              </a:cxn>
              <a:cxn ang="f72">
                <a:pos x="f125" y="f124"/>
              </a:cxn>
              <a:cxn ang="f72">
                <a:pos x="f126" y="f127"/>
              </a:cxn>
              <a:cxn ang="f72">
                <a:pos x="f126" y="f128"/>
              </a:cxn>
              <a:cxn ang="f72">
                <a:pos x="f126" y="f129"/>
              </a:cxn>
              <a:cxn ang="f72">
                <a:pos x="f126" y="f129"/>
              </a:cxn>
              <a:cxn ang="f72">
                <a:pos x="f130" y="f131"/>
              </a:cxn>
              <a:cxn ang="f72">
                <a:pos x="f132" y="f133"/>
              </a:cxn>
              <a:cxn ang="f72">
                <a:pos x="f134" y="f135"/>
              </a:cxn>
              <a:cxn ang="f72">
                <a:pos x="f134" y="f135"/>
              </a:cxn>
              <a:cxn ang="f72">
                <a:pos x="f136" y="f137"/>
              </a:cxn>
              <a:cxn ang="f72">
                <a:pos x="f138" y="f139"/>
              </a:cxn>
              <a:cxn ang="f72">
                <a:pos x="f140" y="f141"/>
              </a:cxn>
              <a:cxn ang="f72">
                <a:pos x="f140" y="f141"/>
              </a:cxn>
              <a:cxn ang="f72">
                <a:pos x="f142" y="f129"/>
              </a:cxn>
              <a:cxn ang="f72">
                <a:pos x="f142" y="f143"/>
              </a:cxn>
              <a:cxn ang="f72">
                <a:pos x="f142" y="f127"/>
              </a:cxn>
              <a:cxn ang="f72">
                <a:pos x="f142" y="f127"/>
              </a:cxn>
              <a:cxn ang="f72">
                <a:pos x="f123" y="f124"/>
              </a:cxn>
            </a:cxnLst>
            <a:rect l="f119" t="f122" r="f120" b="f121"/>
            <a:pathLst>
              <a:path w="3427" h="5179">
                <a:moveTo>
                  <a:pt x="f8" y="f5"/>
                </a:moveTo>
                <a:lnTo>
                  <a:pt x="f9" y="f5"/>
                </a:lnTo>
                <a:lnTo>
                  <a:pt x="f9" y="f5"/>
                </a:lnTo>
                <a:cubicBezTo>
                  <a:pt x="f10" y="f5"/>
                  <a:pt x="f5" y="f11"/>
                  <a:pt x="f5" y="f9"/>
                </a:cubicBezTo>
                <a:lnTo>
                  <a:pt x="f5" y="f12"/>
                </a:lnTo>
                <a:lnTo>
                  <a:pt x="f5" y="f13"/>
                </a:lnTo>
                <a:lnTo>
                  <a:pt x="f5" y="f13"/>
                </a:lnTo>
                <a:cubicBezTo>
                  <a:pt x="f5" y="f14"/>
                  <a:pt x="f15" y="f16"/>
                  <a:pt x="f17" y="f18"/>
                </a:cubicBezTo>
                <a:lnTo>
                  <a:pt x="f19" y="f20"/>
                </a:lnTo>
                <a:lnTo>
                  <a:pt x="f21" y="f22"/>
                </a:lnTo>
                <a:lnTo>
                  <a:pt x="f21" y="f22"/>
                </a:lnTo>
                <a:cubicBezTo>
                  <a:pt x="f23" y="f24"/>
                  <a:pt x="f25" y="f26"/>
                  <a:pt x="f27" y="f28"/>
                </a:cubicBezTo>
                <a:lnTo>
                  <a:pt x="f29" y="f30"/>
                </a:lnTo>
                <a:lnTo>
                  <a:pt x="f31" y="f32"/>
                </a:lnTo>
                <a:lnTo>
                  <a:pt x="f31" y="f32"/>
                </a:lnTo>
                <a:cubicBezTo>
                  <a:pt x="f33" y="f34"/>
                  <a:pt x="f35" y="f36"/>
                  <a:pt x="f35" y="f13"/>
                </a:cubicBezTo>
                <a:lnTo>
                  <a:pt x="f35" y="f37"/>
                </a:lnTo>
                <a:lnTo>
                  <a:pt x="f35" y="f9"/>
                </a:lnTo>
                <a:lnTo>
                  <a:pt x="f35" y="f9"/>
                </a:lnTo>
                <a:cubicBezTo>
                  <a:pt x="f35" y="f11"/>
                  <a:pt x="f38" y="f5"/>
                  <a:pt x="f8" y="f5"/>
                </a:cubicBezTo>
              </a:path>
            </a:pathLst>
          </a:custGeom>
          <a:no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a:endParaRPr>
          </a:p>
        </p:txBody>
      </p:sp>
      <p:sp>
        <p:nvSpPr>
          <p:cNvPr id="8" name="Freeform 248">
            <a:extLst>
              <a:ext uri="{FF2B5EF4-FFF2-40B4-BE49-F238E27FC236}">
                <a16:creationId xmlns:a16="http://schemas.microsoft.com/office/drawing/2014/main" id="{8232944A-6B8B-502F-5E2E-4E7944D0B6D1}"/>
              </a:ext>
            </a:extLst>
          </p:cNvPr>
          <p:cNvSpPr/>
          <p:nvPr/>
        </p:nvSpPr>
        <p:spPr>
          <a:xfrm>
            <a:off x="6210056" y="2222723"/>
            <a:ext cx="2107234" cy="1010146"/>
          </a:xfrm>
          <a:custGeom>
            <a:avLst/>
            <a:gdLst>
              <a:gd name="f0" fmla="val 10800000"/>
              <a:gd name="f1" fmla="val 5400000"/>
              <a:gd name="f2" fmla="val 180"/>
              <a:gd name="f3" fmla="val w"/>
              <a:gd name="f4" fmla="val h"/>
              <a:gd name="f5" fmla="val 0"/>
              <a:gd name="f6" fmla="val 3635"/>
              <a:gd name="f7" fmla="val 1742"/>
              <a:gd name="f8" fmla="val 3574"/>
              <a:gd name="f9" fmla="val 171"/>
              <a:gd name="f10" fmla="val 2227"/>
              <a:gd name="f11" fmla="val 1517"/>
              <a:gd name="f12" fmla="val 2003"/>
              <a:gd name="f13" fmla="val 1741"/>
              <a:gd name="f14" fmla="val 1639"/>
              <a:gd name="f15" fmla="val 1740"/>
              <a:gd name="f16" fmla="val 1414"/>
              <a:gd name="f17" fmla="val 1515"/>
              <a:gd name="f18" fmla="val 61"/>
              <a:gd name="f19" fmla="val 163"/>
              <a:gd name="f20" fmla="val 103"/>
              <a:gd name="f21" fmla="val 43"/>
              <a:gd name="f22" fmla="val 128"/>
              <a:gd name="f23" fmla="val 3507"/>
              <a:gd name="f24" fmla="val 8"/>
              <a:gd name="f25" fmla="val 3592"/>
              <a:gd name="f26" fmla="val 3634"/>
              <a:gd name="f27" fmla="val 111"/>
              <a:gd name="f28" fmla="+- 0 0 -90"/>
              <a:gd name="f29" fmla="*/ f3 1 3635"/>
              <a:gd name="f30" fmla="*/ f4 1 1742"/>
              <a:gd name="f31" fmla="val f5"/>
              <a:gd name="f32" fmla="val f6"/>
              <a:gd name="f33" fmla="val f7"/>
              <a:gd name="f34" fmla="*/ f28 f0 1"/>
              <a:gd name="f35" fmla="+- f33 0 f31"/>
              <a:gd name="f36" fmla="+- f32 0 f31"/>
              <a:gd name="f37" fmla="*/ f34 1 f2"/>
              <a:gd name="f38" fmla="*/ f36 1 3635"/>
              <a:gd name="f39" fmla="*/ f35 1 1742"/>
              <a:gd name="f40" fmla="*/ 3574 f36 1"/>
              <a:gd name="f41" fmla="*/ 171 f35 1"/>
              <a:gd name="f42" fmla="*/ 2227 f36 1"/>
              <a:gd name="f43" fmla="*/ 1517 f35 1"/>
              <a:gd name="f44" fmla="*/ 1414 f36 1"/>
              <a:gd name="f45" fmla="*/ 1515 f35 1"/>
              <a:gd name="f46" fmla="*/ 61 f36 1"/>
              <a:gd name="f47" fmla="*/ 163 f35 1"/>
              <a:gd name="f48" fmla="*/ 128 f36 1"/>
              <a:gd name="f49" fmla="*/ 0 f35 1"/>
              <a:gd name="f50" fmla="*/ 3507 f36 1"/>
              <a:gd name="f51" fmla="*/ 8 f35 1"/>
              <a:gd name="f52" fmla="+- f37 0 f1"/>
              <a:gd name="f53" fmla="*/ f40 1 3635"/>
              <a:gd name="f54" fmla="*/ f41 1 1742"/>
              <a:gd name="f55" fmla="*/ f42 1 3635"/>
              <a:gd name="f56" fmla="*/ f43 1 1742"/>
              <a:gd name="f57" fmla="*/ f44 1 3635"/>
              <a:gd name="f58" fmla="*/ f45 1 1742"/>
              <a:gd name="f59" fmla="*/ f46 1 3635"/>
              <a:gd name="f60" fmla="*/ f47 1 1742"/>
              <a:gd name="f61" fmla="*/ f48 1 3635"/>
              <a:gd name="f62" fmla="*/ f49 1 1742"/>
              <a:gd name="f63" fmla="*/ f50 1 3635"/>
              <a:gd name="f64" fmla="*/ f51 1 1742"/>
              <a:gd name="f65" fmla="*/ 0 1 f38"/>
              <a:gd name="f66" fmla="*/ f32 1 f38"/>
              <a:gd name="f67" fmla="*/ 0 1 f39"/>
              <a:gd name="f68" fmla="*/ f33 1 f39"/>
              <a:gd name="f69" fmla="*/ f53 1 f38"/>
              <a:gd name="f70" fmla="*/ f54 1 f39"/>
              <a:gd name="f71" fmla="*/ f55 1 f38"/>
              <a:gd name="f72" fmla="*/ f56 1 f39"/>
              <a:gd name="f73" fmla="*/ f57 1 f38"/>
              <a:gd name="f74" fmla="*/ f58 1 f39"/>
              <a:gd name="f75" fmla="*/ f59 1 f38"/>
              <a:gd name="f76" fmla="*/ f60 1 f39"/>
              <a:gd name="f77" fmla="*/ f61 1 f38"/>
              <a:gd name="f78" fmla="*/ f62 1 f39"/>
              <a:gd name="f79" fmla="*/ f63 1 f38"/>
              <a:gd name="f80" fmla="*/ f64 1 f39"/>
              <a:gd name="f81" fmla="*/ f65 f29 1"/>
              <a:gd name="f82" fmla="*/ f66 f29 1"/>
              <a:gd name="f83" fmla="*/ f68 f30 1"/>
              <a:gd name="f84" fmla="*/ f67 f30 1"/>
              <a:gd name="f85" fmla="*/ f69 f29 1"/>
              <a:gd name="f86" fmla="*/ f70 f30 1"/>
              <a:gd name="f87" fmla="*/ f71 f29 1"/>
              <a:gd name="f88" fmla="*/ f72 f30 1"/>
              <a:gd name="f89" fmla="*/ f73 f29 1"/>
              <a:gd name="f90" fmla="*/ f74 f30 1"/>
              <a:gd name="f91" fmla="*/ f75 f29 1"/>
              <a:gd name="f92" fmla="*/ f76 f30 1"/>
              <a:gd name="f93" fmla="*/ f77 f29 1"/>
              <a:gd name="f94" fmla="*/ f78 f30 1"/>
              <a:gd name="f95" fmla="*/ f79 f29 1"/>
              <a:gd name="f96" fmla="*/ f80 f30 1"/>
            </a:gdLst>
            <a:ahLst/>
            <a:cxnLst>
              <a:cxn ang="3cd4">
                <a:pos x="hc" y="t"/>
              </a:cxn>
              <a:cxn ang="0">
                <a:pos x="r" y="vc"/>
              </a:cxn>
              <a:cxn ang="cd4">
                <a:pos x="hc" y="b"/>
              </a:cxn>
              <a:cxn ang="cd2">
                <a:pos x="l" y="vc"/>
              </a:cxn>
              <a:cxn ang="f52">
                <a:pos x="f85" y="f86"/>
              </a:cxn>
              <a:cxn ang="f52">
                <a:pos x="f87" y="f88"/>
              </a:cxn>
              <a:cxn ang="f52">
                <a:pos x="f87" y="f88"/>
              </a:cxn>
              <a:cxn ang="f52">
                <a:pos x="f89" y="f90"/>
              </a:cxn>
              <a:cxn ang="f52">
                <a:pos x="f91" y="f92"/>
              </a:cxn>
              <a:cxn ang="f52">
                <a:pos x="f91" y="f92"/>
              </a:cxn>
              <a:cxn ang="f52">
                <a:pos x="f93" y="f94"/>
              </a:cxn>
              <a:cxn ang="f52">
                <a:pos x="f95" y="f96"/>
              </a:cxn>
              <a:cxn ang="f52">
                <a:pos x="f95" y="f96"/>
              </a:cxn>
              <a:cxn ang="f52">
                <a:pos x="f85" y="f86"/>
              </a:cxn>
            </a:cxnLst>
            <a:rect l="f81" t="f84" r="f82" b="f83"/>
            <a:pathLst>
              <a:path w="3635" h="1742">
                <a:moveTo>
                  <a:pt x="f8" y="f9"/>
                </a:moveTo>
                <a:lnTo>
                  <a:pt x="f10" y="f11"/>
                </a:lnTo>
                <a:lnTo>
                  <a:pt x="f10" y="f11"/>
                </a:lnTo>
                <a:cubicBezTo>
                  <a:pt x="f12" y="f13"/>
                  <a:pt x="f14" y="f15"/>
                  <a:pt x="f16" y="f17"/>
                </a:cubicBezTo>
                <a:lnTo>
                  <a:pt x="f18" y="f19"/>
                </a:lnTo>
                <a:lnTo>
                  <a:pt x="f18" y="f19"/>
                </a:lnTo>
                <a:cubicBezTo>
                  <a:pt x="f5" y="f20"/>
                  <a:pt x="f21" y="f5"/>
                  <a:pt x="f22" y="f5"/>
                </a:cubicBezTo>
                <a:lnTo>
                  <a:pt x="f23" y="f24"/>
                </a:lnTo>
                <a:lnTo>
                  <a:pt x="f23" y="f24"/>
                </a:lnTo>
                <a:cubicBezTo>
                  <a:pt x="f25" y="f24"/>
                  <a:pt x="f26" y="f27"/>
                  <a:pt x="f8" y="f9"/>
                </a:cubicBezTo>
              </a:path>
            </a:pathLst>
          </a:custGeom>
          <a:no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20245C"/>
              </a:solidFill>
              <a:uFillTx/>
              <a:latin typeface="Calibri"/>
            </a:endParaRPr>
          </a:p>
        </p:txBody>
      </p:sp>
      <p:sp>
        <p:nvSpPr>
          <p:cNvPr id="9" name="Freeform 250">
            <a:extLst>
              <a:ext uri="{FF2B5EF4-FFF2-40B4-BE49-F238E27FC236}">
                <a16:creationId xmlns:a16="http://schemas.microsoft.com/office/drawing/2014/main" id="{D8378AE4-C4BF-7B9A-3175-B1491D3296F5}"/>
              </a:ext>
            </a:extLst>
          </p:cNvPr>
          <p:cNvSpPr/>
          <p:nvPr/>
        </p:nvSpPr>
        <p:spPr>
          <a:xfrm>
            <a:off x="8704374" y="2249113"/>
            <a:ext cx="2508409" cy="4312410"/>
          </a:xfrm>
          <a:custGeom>
            <a:avLst/>
            <a:gdLst>
              <a:gd name="f0" fmla="val 10800000"/>
              <a:gd name="f1" fmla="val 5400000"/>
              <a:gd name="f2" fmla="val 180"/>
              <a:gd name="f3" fmla="val w"/>
              <a:gd name="f4" fmla="val h"/>
              <a:gd name="f5" fmla="val 0"/>
              <a:gd name="f6" fmla="val 3427"/>
              <a:gd name="f7" fmla="val 5179"/>
              <a:gd name="f8" fmla="val 3129"/>
              <a:gd name="f9" fmla="val 298"/>
              <a:gd name="f10" fmla="val 134"/>
              <a:gd name="f11" fmla="val 133"/>
              <a:gd name="f12" fmla="val 3440"/>
              <a:gd name="f13" fmla="val 3533"/>
              <a:gd name="f14" fmla="val 3589"/>
              <a:gd name="f15" fmla="val 15"/>
              <a:gd name="f16" fmla="val 3639"/>
              <a:gd name="f17" fmla="val 41"/>
              <a:gd name="f18" fmla="val 3683"/>
              <a:gd name="f19" fmla="val 148"/>
              <a:gd name="f20" fmla="val 3790"/>
              <a:gd name="f21" fmla="val 1310"/>
              <a:gd name="f22" fmla="val 4952"/>
              <a:gd name="f23" fmla="val 1535"/>
              <a:gd name="f24" fmla="val 5177"/>
              <a:gd name="f25" fmla="val 1899"/>
              <a:gd name="f26" fmla="val 5178"/>
              <a:gd name="f27" fmla="val 2123"/>
              <a:gd name="f28" fmla="val 4954"/>
              <a:gd name="f29" fmla="val 3301"/>
              <a:gd name="f30" fmla="val 3777"/>
              <a:gd name="f31" fmla="val 3372"/>
              <a:gd name="f32" fmla="val 3705"/>
              <a:gd name="f33" fmla="val 3406"/>
              <a:gd name="f34" fmla="val 3656"/>
              <a:gd name="f35" fmla="val 3426"/>
              <a:gd name="f36" fmla="val 3598"/>
              <a:gd name="f37" fmla="val 3447"/>
              <a:gd name="f38" fmla="val 3293"/>
              <a:gd name="f39" fmla="+- 0 0 -90"/>
              <a:gd name="f40" fmla="*/ f3 1 3427"/>
              <a:gd name="f41" fmla="*/ f4 1 5179"/>
              <a:gd name="f42" fmla="val f5"/>
              <a:gd name="f43" fmla="val f6"/>
              <a:gd name="f44" fmla="val f7"/>
              <a:gd name="f45" fmla="*/ f39 f0 1"/>
              <a:gd name="f46" fmla="+- f44 0 f42"/>
              <a:gd name="f47" fmla="+- f43 0 f42"/>
              <a:gd name="f48" fmla="*/ f45 1 f2"/>
              <a:gd name="f49" fmla="*/ f47 1 3427"/>
              <a:gd name="f50" fmla="*/ f46 1 5179"/>
              <a:gd name="f51" fmla="*/ 3129 f47 1"/>
              <a:gd name="f52" fmla="*/ 0 f46 1"/>
              <a:gd name="f53" fmla="*/ 298 f47 1"/>
              <a:gd name="f54" fmla="*/ 0 f47 1"/>
              <a:gd name="f55" fmla="*/ 298 f46 1"/>
              <a:gd name="f56" fmla="*/ 3440 f46 1"/>
              <a:gd name="f57" fmla="*/ 3533 f46 1"/>
              <a:gd name="f58" fmla="*/ 41 f47 1"/>
              <a:gd name="f59" fmla="*/ 3683 f46 1"/>
              <a:gd name="f60" fmla="*/ 148 f47 1"/>
              <a:gd name="f61" fmla="*/ 3790 f46 1"/>
              <a:gd name="f62" fmla="*/ 1310 f47 1"/>
              <a:gd name="f63" fmla="*/ 4952 f46 1"/>
              <a:gd name="f64" fmla="*/ 2123 f47 1"/>
              <a:gd name="f65" fmla="*/ 4954 f46 1"/>
              <a:gd name="f66" fmla="*/ 3301 f47 1"/>
              <a:gd name="f67" fmla="*/ 3777 f46 1"/>
              <a:gd name="f68" fmla="*/ 3372 f47 1"/>
              <a:gd name="f69" fmla="*/ 3705 f46 1"/>
              <a:gd name="f70" fmla="*/ 3426 f47 1"/>
              <a:gd name="f71" fmla="*/ 3447 f46 1"/>
              <a:gd name="f72" fmla="+- f48 0 f1"/>
              <a:gd name="f73" fmla="*/ f51 1 3427"/>
              <a:gd name="f74" fmla="*/ f52 1 5179"/>
              <a:gd name="f75" fmla="*/ f53 1 3427"/>
              <a:gd name="f76" fmla="*/ f54 1 3427"/>
              <a:gd name="f77" fmla="*/ f55 1 5179"/>
              <a:gd name="f78" fmla="*/ f56 1 5179"/>
              <a:gd name="f79" fmla="*/ f57 1 5179"/>
              <a:gd name="f80" fmla="*/ f58 1 3427"/>
              <a:gd name="f81" fmla="*/ f59 1 5179"/>
              <a:gd name="f82" fmla="*/ f60 1 3427"/>
              <a:gd name="f83" fmla="*/ f61 1 5179"/>
              <a:gd name="f84" fmla="*/ f62 1 3427"/>
              <a:gd name="f85" fmla="*/ f63 1 5179"/>
              <a:gd name="f86" fmla="*/ f64 1 3427"/>
              <a:gd name="f87" fmla="*/ f65 1 5179"/>
              <a:gd name="f88" fmla="*/ f66 1 3427"/>
              <a:gd name="f89" fmla="*/ f67 1 5179"/>
              <a:gd name="f90" fmla="*/ f68 1 3427"/>
              <a:gd name="f91" fmla="*/ f69 1 5179"/>
              <a:gd name="f92" fmla="*/ f70 1 3427"/>
              <a:gd name="f93" fmla="*/ f71 1 5179"/>
              <a:gd name="f94" fmla="*/ 0 1 f49"/>
              <a:gd name="f95" fmla="*/ f43 1 f49"/>
              <a:gd name="f96" fmla="*/ 0 1 f50"/>
              <a:gd name="f97" fmla="*/ f44 1 f50"/>
              <a:gd name="f98" fmla="*/ f73 1 f49"/>
              <a:gd name="f99" fmla="*/ f74 1 f50"/>
              <a:gd name="f100" fmla="*/ f75 1 f49"/>
              <a:gd name="f101" fmla="*/ f76 1 f49"/>
              <a:gd name="f102" fmla="*/ f77 1 f50"/>
              <a:gd name="f103" fmla="*/ f78 1 f50"/>
              <a:gd name="f104" fmla="*/ f79 1 f50"/>
              <a:gd name="f105" fmla="*/ f80 1 f49"/>
              <a:gd name="f106" fmla="*/ f81 1 f50"/>
              <a:gd name="f107" fmla="*/ f82 1 f49"/>
              <a:gd name="f108" fmla="*/ f83 1 f50"/>
              <a:gd name="f109" fmla="*/ f84 1 f49"/>
              <a:gd name="f110" fmla="*/ f85 1 f50"/>
              <a:gd name="f111" fmla="*/ f86 1 f49"/>
              <a:gd name="f112" fmla="*/ f87 1 f50"/>
              <a:gd name="f113" fmla="*/ f88 1 f49"/>
              <a:gd name="f114" fmla="*/ f89 1 f50"/>
              <a:gd name="f115" fmla="*/ f90 1 f49"/>
              <a:gd name="f116" fmla="*/ f91 1 f50"/>
              <a:gd name="f117" fmla="*/ f92 1 f49"/>
              <a:gd name="f118" fmla="*/ f93 1 f50"/>
              <a:gd name="f119" fmla="*/ f94 f40 1"/>
              <a:gd name="f120" fmla="*/ f95 f40 1"/>
              <a:gd name="f121" fmla="*/ f97 f41 1"/>
              <a:gd name="f122" fmla="*/ f96 f41 1"/>
              <a:gd name="f123" fmla="*/ f98 f40 1"/>
              <a:gd name="f124" fmla="*/ f99 f41 1"/>
              <a:gd name="f125" fmla="*/ f100 f40 1"/>
              <a:gd name="f126" fmla="*/ f101 f40 1"/>
              <a:gd name="f127" fmla="*/ f102 f41 1"/>
              <a:gd name="f128" fmla="*/ f103 f41 1"/>
              <a:gd name="f129" fmla="*/ f104 f41 1"/>
              <a:gd name="f130" fmla="*/ f105 f40 1"/>
              <a:gd name="f131" fmla="*/ f106 f41 1"/>
              <a:gd name="f132" fmla="*/ f107 f40 1"/>
              <a:gd name="f133" fmla="*/ f108 f41 1"/>
              <a:gd name="f134" fmla="*/ f109 f40 1"/>
              <a:gd name="f135" fmla="*/ f110 f41 1"/>
              <a:gd name="f136" fmla="*/ f111 f40 1"/>
              <a:gd name="f137" fmla="*/ f112 f41 1"/>
              <a:gd name="f138" fmla="*/ f113 f40 1"/>
              <a:gd name="f139" fmla="*/ f114 f41 1"/>
              <a:gd name="f140" fmla="*/ f115 f40 1"/>
              <a:gd name="f141" fmla="*/ f116 f41 1"/>
              <a:gd name="f142" fmla="*/ f117 f40 1"/>
              <a:gd name="f143" fmla="*/ f118 f41 1"/>
            </a:gdLst>
            <a:ahLst/>
            <a:cxnLst>
              <a:cxn ang="3cd4">
                <a:pos x="hc" y="t"/>
              </a:cxn>
              <a:cxn ang="0">
                <a:pos x="r" y="vc"/>
              </a:cxn>
              <a:cxn ang="cd4">
                <a:pos x="hc" y="b"/>
              </a:cxn>
              <a:cxn ang="cd2">
                <a:pos x="l" y="vc"/>
              </a:cxn>
              <a:cxn ang="f72">
                <a:pos x="f123" y="f124"/>
              </a:cxn>
              <a:cxn ang="f72">
                <a:pos x="f125" y="f124"/>
              </a:cxn>
              <a:cxn ang="f72">
                <a:pos x="f125" y="f124"/>
              </a:cxn>
              <a:cxn ang="f72">
                <a:pos x="f126" y="f127"/>
              </a:cxn>
              <a:cxn ang="f72">
                <a:pos x="f126" y="f128"/>
              </a:cxn>
              <a:cxn ang="f72">
                <a:pos x="f126" y="f129"/>
              </a:cxn>
              <a:cxn ang="f72">
                <a:pos x="f126" y="f129"/>
              </a:cxn>
              <a:cxn ang="f72">
                <a:pos x="f130" y="f131"/>
              </a:cxn>
              <a:cxn ang="f72">
                <a:pos x="f132" y="f133"/>
              </a:cxn>
              <a:cxn ang="f72">
                <a:pos x="f134" y="f135"/>
              </a:cxn>
              <a:cxn ang="f72">
                <a:pos x="f134" y="f135"/>
              </a:cxn>
              <a:cxn ang="f72">
                <a:pos x="f136" y="f137"/>
              </a:cxn>
              <a:cxn ang="f72">
                <a:pos x="f138" y="f139"/>
              </a:cxn>
              <a:cxn ang="f72">
                <a:pos x="f140" y="f141"/>
              </a:cxn>
              <a:cxn ang="f72">
                <a:pos x="f140" y="f141"/>
              </a:cxn>
              <a:cxn ang="f72">
                <a:pos x="f142" y="f129"/>
              </a:cxn>
              <a:cxn ang="f72">
                <a:pos x="f142" y="f143"/>
              </a:cxn>
              <a:cxn ang="f72">
                <a:pos x="f142" y="f127"/>
              </a:cxn>
              <a:cxn ang="f72">
                <a:pos x="f142" y="f127"/>
              </a:cxn>
              <a:cxn ang="f72">
                <a:pos x="f123" y="f124"/>
              </a:cxn>
            </a:cxnLst>
            <a:rect l="f119" t="f122" r="f120" b="f121"/>
            <a:pathLst>
              <a:path w="3427" h="5179">
                <a:moveTo>
                  <a:pt x="f8" y="f5"/>
                </a:moveTo>
                <a:lnTo>
                  <a:pt x="f9" y="f5"/>
                </a:lnTo>
                <a:lnTo>
                  <a:pt x="f9" y="f5"/>
                </a:lnTo>
                <a:cubicBezTo>
                  <a:pt x="f10" y="f5"/>
                  <a:pt x="f5" y="f11"/>
                  <a:pt x="f5" y="f9"/>
                </a:cubicBezTo>
                <a:lnTo>
                  <a:pt x="f5" y="f12"/>
                </a:lnTo>
                <a:lnTo>
                  <a:pt x="f5" y="f13"/>
                </a:lnTo>
                <a:lnTo>
                  <a:pt x="f5" y="f13"/>
                </a:lnTo>
                <a:cubicBezTo>
                  <a:pt x="f5" y="f14"/>
                  <a:pt x="f15" y="f16"/>
                  <a:pt x="f17" y="f18"/>
                </a:cubicBezTo>
                <a:lnTo>
                  <a:pt x="f19" y="f20"/>
                </a:lnTo>
                <a:lnTo>
                  <a:pt x="f21" y="f22"/>
                </a:lnTo>
                <a:lnTo>
                  <a:pt x="f21" y="f22"/>
                </a:lnTo>
                <a:cubicBezTo>
                  <a:pt x="f23" y="f24"/>
                  <a:pt x="f25" y="f26"/>
                  <a:pt x="f27" y="f28"/>
                </a:cubicBezTo>
                <a:lnTo>
                  <a:pt x="f29" y="f30"/>
                </a:lnTo>
                <a:lnTo>
                  <a:pt x="f31" y="f32"/>
                </a:lnTo>
                <a:lnTo>
                  <a:pt x="f31" y="f32"/>
                </a:lnTo>
                <a:cubicBezTo>
                  <a:pt x="f33" y="f34"/>
                  <a:pt x="f35" y="f36"/>
                  <a:pt x="f35" y="f13"/>
                </a:cubicBezTo>
                <a:lnTo>
                  <a:pt x="f35" y="f37"/>
                </a:lnTo>
                <a:lnTo>
                  <a:pt x="f35" y="f9"/>
                </a:lnTo>
                <a:lnTo>
                  <a:pt x="f35" y="f9"/>
                </a:lnTo>
                <a:cubicBezTo>
                  <a:pt x="f35" y="f11"/>
                  <a:pt x="f38" y="f5"/>
                  <a:pt x="f8" y="f5"/>
                </a:cubicBezTo>
              </a:path>
            </a:pathLst>
          </a:custGeom>
          <a:no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a:endParaRPr>
          </a:p>
        </p:txBody>
      </p:sp>
      <p:sp>
        <p:nvSpPr>
          <p:cNvPr id="10" name="Freeform 251">
            <a:extLst>
              <a:ext uri="{FF2B5EF4-FFF2-40B4-BE49-F238E27FC236}">
                <a16:creationId xmlns:a16="http://schemas.microsoft.com/office/drawing/2014/main" id="{1B058903-B3F2-DEBC-4F6B-3FF9682CAD05}"/>
              </a:ext>
            </a:extLst>
          </p:cNvPr>
          <p:cNvSpPr/>
          <p:nvPr/>
        </p:nvSpPr>
        <p:spPr>
          <a:xfrm>
            <a:off x="8870265" y="2236092"/>
            <a:ext cx="2321131" cy="1023515"/>
          </a:xfrm>
          <a:custGeom>
            <a:avLst/>
            <a:gdLst>
              <a:gd name="f0" fmla="val 10800000"/>
              <a:gd name="f1" fmla="val 5400000"/>
              <a:gd name="f2" fmla="val 180"/>
              <a:gd name="f3" fmla="val w"/>
              <a:gd name="f4" fmla="val h"/>
              <a:gd name="f5" fmla="val 0"/>
              <a:gd name="f6" fmla="val 3634"/>
              <a:gd name="f7" fmla="val 1742"/>
              <a:gd name="f8" fmla="val 3573"/>
              <a:gd name="f9" fmla="val 171"/>
              <a:gd name="f10" fmla="val 2226"/>
              <a:gd name="f11" fmla="val 1517"/>
              <a:gd name="f12" fmla="val 2002"/>
              <a:gd name="f13" fmla="val 1741"/>
              <a:gd name="f14" fmla="val 1638"/>
              <a:gd name="f15" fmla="val 1740"/>
              <a:gd name="f16" fmla="val 1413"/>
              <a:gd name="f17" fmla="val 1515"/>
              <a:gd name="f18" fmla="val 60"/>
              <a:gd name="f19" fmla="val 163"/>
              <a:gd name="f20" fmla="val 103"/>
              <a:gd name="f21" fmla="val 42"/>
              <a:gd name="f22" fmla="val 127"/>
              <a:gd name="f23" fmla="val 3505"/>
              <a:gd name="f24" fmla="val 8"/>
              <a:gd name="f25" fmla="val 3590"/>
              <a:gd name="f26" fmla="val 3633"/>
              <a:gd name="f27" fmla="val 111"/>
              <a:gd name="f28" fmla="+- 0 0 -90"/>
              <a:gd name="f29" fmla="*/ f3 1 3634"/>
              <a:gd name="f30" fmla="*/ f4 1 1742"/>
              <a:gd name="f31" fmla="val f5"/>
              <a:gd name="f32" fmla="val f6"/>
              <a:gd name="f33" fmla="val f7"/>
              <a:gd name="f34" fmla="*/ f28 f0 1"/>
              <a:gd name="f35" fmla="+- f33 0 f31"/>
              <a:gd name="f36" fmla="+- f32 0 f31"/>
              <a:gd name="f37" fmla="*/ f34 1 f2"/>
              <a:gd name="f38" fmla="*/ f36 1 3634"/>
              <a:gd name="f39" fmla="*/ f35 1 1742"/>
              <a:gd name="f40" fmla="*/ 3573 f36 1"/>
              <a:gd name="f41" fmla="*/ 171 f35 1"/>
              <a:gd name="f42" fmla="*/ 2226 f36 1"/>
              <a:gd name="f43" fmla="*/ 1517 f35 1"/>
              <a:gd name="f44" fmla="*/ 1413 f36 1"/>
              <a:gd name="f45" fmla="*/ 1515 f35 1"/>
              <a:gd name="f46" fmla="*/ 60 f36 1"/>
              <a:gd name="f47" fmla="*/ 163 f35 1"/>
              <a:gd name="f48" fmla="*/ 127 f36 1"/>
              <a:gd name="f49" fmla="*/ 0 f35 1"/>
              <a:gd name="f50" fmla="*/ 3505 f36 1"/>
              <a:gd name="f51" fmla="*/ 8 f35 1"/>
              <a:gd name="f52" fmla="+- f37 0 f1"/>
              <a:gd name="f53" fmla="*/ f40 1 3634"/>
              <a:gd name="f54" fmla="*/ f41 1 1742"/>
              <a:gd name="f55" fmla="*/ f42 1 3634"/>
              <a:gd name="f56" fmla="*/ f43 1 1742"/>
              <a:gd name="f57" fmla="*/ f44 1 3634"/>
              <a:gd name="f58" fmla="*/ f45 1 1742"/>
              <a:gd name="f59" fmla="*/ f46 1 3634"/>
              <a:gd name="f60" fmla="*/ f47 1 1742"/>
              <a:gd name="f61" fmla="*/ f48 1 3634"/>
              <a:gd name="f62" fmla="*/ f49 1 1742"/>
              <a:gd name="f63" fmla="*/ f50 1 3634"/>
              <a:gd name="f64" fmla="*/ f51 1 1742"/>
              <a:gd name="f65" fmla="*/ 0 1 f38"/>
              <a:gd name="f66" fmla="*/ f32 1 f38"/>
              <a:gd name="f67" fmla="*/ 0 1 f39"/>
              <a:gd name="f68" fmla="*/ f33 1 f39"/>
              <a:gd name="f69" fmla="*/ f53 1 f38"/>
              <a:gd name="f70" fmla="*/ f54 1 f39"/>
              <a:gd name="f71" fmla="*/ f55 1 f38"/>
              <a:gd name="f72" fmla="*/ f56 1 f39"/>
              <a:gd name="f73" fmla="*/ f57 1 f38"/>
              <a:gd name="f74" fmla="*/ f58 1 f39"/>
              <a:gd name="f75" fmla="*/ f59 1 f38"/>
              <a:gd name="f76" fmla="*/ f60 1 f39"/>
              <a:gd name="f77" fmla="*/ f61 1 f38"/>
              <a:gd name="f78" fmla="*/ f62 1 f39"/>
              <a:gd name="f79" fmla="*/ f63 1 f38"/>
              <a:gd name="f80" fmla="*/ f64 1 f39"/>
              <a:gd name="f81" fmla="*/ f65 f29 1"/>
              <a:gd name="f82" fmla="*/ f66 f29 1"/>
              <a:gd name="f83" fmla="*/ f68 f30 1"/>
              <a:gd name="f84" fmla="*/ f67 f30 1"/>
              <a:gd name="f85" fmla="*/ f69 f29 1"/>
              <a:gd name="f86" fmla="*/ f70 f30 1"/>
              <a:gd name="f87" fmla="*/ f71 f29 1"/>
              <a:gd name="f88" fmla="*/ f72 f30 1"/>
              <a:gd name="f89" fmla="*/ f73 f29 1"/>
              <a:gd name="f90" fmla="*/ f74 f30 1"/>
              <a:gd name="f91" fmla="*/ f75 f29 1"/>
              <a:gd name="f92" fmla="*/ f76 f30 1"/>
              <a:gd name="f93" fmla="*/ f77 f29 1"/>
              <a:gd name="f94" fmla="*/ f78 f30 1"/>
              <a:gd name="f95" fmla="*/ f79 f29 1"/>
              <a:gd name="f96" fmla="*/ f80 f30 1"/>
            </a:gdLst>
            <a:ahLst/>
            <a:cxnLst>
              <a:cxn ang="3cd4">
                <a:pos x="hc" y="t"/>
              </a:cxn>
              <a:cxn ang="0">
                <a:pos x="r" y="vc"/>
              </a:cxn>
              <a:cxn ang="cd4">
                <a:pos x="hc" y="b"/>
              </a:cxn>
              <a:cxn ang="cd2">
                <a:pos x="l" y="vc"/>
              </a:cxn>
              <a:cxn ang="f52">
                <a:pos x="f85" y="f86"/>
              </a:cxn>
              <a:cxn ang="f52">
                <a:pos x="f87" y="f88"/>
              </a:cxn>
              <a:cxn ang="f52">
                <a:pos x="f87" y="f88"/>
              </a:cxn>
              <a:cxn ang="f52">
                <a:pos x="f89" y="f90"/>
              </a:cxn>
              <a:cxn ang="f52">
                <a:pos x="f91" y="f92"/>
              </a:cxn>
              <a:cxn ang="f52">
                <a:pos x="f91" y="f92"/>
              </a:cxn>
              <a:cxn ang="f52">
                <a:pos x="f93" y="f94"/>
              </a:cxn>
              <a:cxn ang="f52">
                <a:pos x="f95" y="f96"/>
              </a:cxn>
              <a:cxn ang="f52">
                <a:pos x="f95" y="f96"/>
              </a:cxn>
              <a:cxn ang="f52">
                <a:pos x="f85" y="f86"/>
              </a:cxn>
            </a:cxnLst>
            <a:rect l="f81" t="f84" r="f82" b="f83"/>
            <a:pathLst>
              <a:path w="3634" h="1742">
                <a:moveTo>
                  <a:pt x="f8" y="f9"/>
                </a:moveTo>
                <a:lnTo>
                  <a:pt x="f10" y="f11"/>
                </a:lnTo>
                <a:lnTo>
                  <a:pt x="f10" y="f11"/>
                </a:lnTo>
                <a:cubicBezTo>
                  <a:pt x="f12" y="f13"/>
                  <a:pt x="f14" y="f15"/>
                  <a:pt x="f16" y="f17"/>
                </a:cubicBezTo>
                <a:lnTo>
                  <a:pt x="f18" y="f19"/>
                </a:lnTo>
                <a:lnTo>
                  <a:pt x="f18" y="f19"/>
                </a:lnTo>
                <a:cubicBezTo>
                  <a:pt x="f5" y="f20"/>
                  <a:pt x="f21" y="f5"/>
                  <a:pt x="f22" y="f5"/>
                </a:cubicBezTo>
                <a:lnTo>
                  <a:pt x="f23" y="f24"/>
                </a:lnTo>
                <a:lnTo>
                  <a:pt x="f23" y="f24"/>
                </a:lnTo>
                <a:cubicBezTo>
                  <a:pt x="f25" y="f24"/>
                  <a:pt x="f26" y="f27"/>
                  <a:pt x="f8" y="f9"/>
                </a:cubicBezTo>
              </a:path>
            </a:pathLst>
          </a:custGeom>
          <a:no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20245C"/>
              </a:solidFill>
              <a:uFillTx/>
              <a:latin typeface="Calibri"/>
            </a:endParaRPr>
          </a:p>
        </p:txBody>
      </p:sp>
      <p:sp>
        <p:nvSpPr>
          <p:cNvPr id="11" name="CuadroTexto 553">
            <a:extLst>
              <a:ext uri="{FF2B5EF4-FFF2-40B4-BE49-F238E27FC236}">
                <a16:creationId xmlns:a16="http://schemas.microsoft.com/office/drawing/2014/main" id="{2D0C4095-925F-4ABB-BC61-C11034EA9882}"/>
              </a:ext>
            </a:extLst>
          </p:cNvPr>
          <p:cNvSpPr txBox="1"/>
          <p:nvPr/>
        </p:nvSpPr>
        <p:spPr>
          <a:xfrm>
            <a:off x="765714" y="3124006"/>
            <a:ext cx="2466886" cy="3170099"/>
          </a:xfrm>
          <a:prstGeom prst="rect">
            <a:avLst/>
          </a:prstGeom>
          <a:noFill/>
          <a:ln cap="flat">
            <a:noFill/>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1200" cap="none" spc="0" baseline="0" dirty="0">
                <a:solidFill>
                  <a:srgbClr val="20245C"/>
                </a:solidFill>
                <a:uFillTx/>
                <a:latin typeface="Calibri"/>
                <a:ea typeface="Calibri"/>
                <a:cs typeface="Calibri"/>
              </a:rPr>
              <a:t>Traditionelle retter, </a:t>
            </a:r>
            <a:r>
              <a:rPr lang="en-US" sz="2000" b="0" i="0" u="none" strike="noStrike" kern="1200" cap="none" spc="0" baseline="0" dirty="0" err="1">
                <a:solidFill>
                  <a:srgbClr val="20245C"/>
                </a:solidFill>
                <a:uFillTx/>
                <a:latin typeface="Calibri"/>
                <a:ea typeface="Calibri"/>
                <a:cs typeface="Calibri"/>
              </a:rPr>
              <a:t>smagsoplevelser </a:t>
            </a:r>
            <a:r>
              <a:rPr lang="en-US" sz="2000" b="0" i="0" u="none" strike="noStrike" kern="1200" cap="none" spc="0" baseline="0" dirty="0">
                <a:solidFill>
                  <a:srgbClr val="20245C"/>
                </a:solidFill>
                <a:uFillTx/>
                <a:latin typeface="Calibri"/>
                <a:ea typeface="Calibri"/>
                <a:cs typeface="Calibri"/>
              </a:rPr>
              <a:t>og dufte skaber stærke følelsesmæssige bånd til forfædrenes hjem, især for indvandrere, der søger trøst eller tilhørsforhold.</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1" i="0" u="none" strike="noStrike" kern="1200" cap="none" spc="0" baseline="0" dirty="0">
              <a:solidFill>
                <a:srgbClr val="20245C"/>
              </a:solidFill>
              <a:uFillTx/>
              <a:latin typeface="Calibri" pitchFamily="34"/>
              <a:ea typeface="Lato"/>
              <a:cs typeface="Calibri" pitchFamily="34"/>
            </a:endParaRPr>
          </a:p>
        </p:txBody>
      </p:sp>
      <p:sp>
        <p:nvSpPr>
          <p:cNvPr id="12" name="CuadroTexto 555">
            <a:extLst>
              <a:ext uri="{FF2B5EF4-FFF2-40B4-BE49-F238E27FC236}">
                <a16:creationId xmlns:a16="http://schemas.microsoft.com/office/drawing/2014/main" id="{BF6C4541-E972-87CD-C16D-B9E043C4F7D2}"/>
              </a:ext>
            </a:extLst>
          </p:cNvPr>
          <p:cNvSpPr txBox="1"/>
          <p:nvPr/>
        </p:nvSpPr>
        <p:spPr>
          <a:xfrm>
            <a:off x="3461239" y="3125952"/>
            <a:ext cx="2309765" cy="2862322"/>
          </a:xfrm>
          <a:prstGeom prst="rect">
            <a:avLst/>
          </a:prstGeom>
          <a:noFill/>
          <a:ln cap="flat">
            <a:noFill/>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1200" cap="none" spc="0" baseline="0" dirty="0">
                <a:solidFill>
                  <a:srgbClr val="20245C"/>
                </a:solidFill>
                <a:uFillTx/>
                <a:latin typeface="Calibri"/>
                <a:ea typeface="Calibri"/>
                <a:cs typeface="Calibri"/>
              </a:rPr>
              <a:t>Fælles måltider, festivaler og madlavning styrker sociale bånd, skaber fællesskab og videregiver kulturel viden.</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1" i="0" u="none" strike="noStrike" kern="1200" cap="none" spc="0" baseline="0" dirty="0">
              <a:solidFill>
                <a:srgbClr val="20245C"/>
              </a:solidFill>
              <a:uFillTx/>
              <a:latin typeface="Calibri" pitchFamily="34"/>
              <a:ea typeface="Lato"/>
              <a:cs typeface="Calibri" pitchFamily="34"/>
            </a:endParaRPr>
          </a:p>
        </p:txBody>
      </p:sp>
      <p:sp>
        <p:nvSpPr>
          <p:cNvPr id="13" name="CuadroTexto 557">
            <a:extLst>
              <a:ext uri="{FF2B5EF4-FFF2-40B4-BE49-F238E27FC236}">
                <a16:creationId xmlns:a16="http://schemas.microsoft.com/office/drawing/2014/main" id="{41117837-859F-6DF1-17E9-D8DEA5ECB8ED}"/>
              </a:ext>
            </a:extLst>
          </p:cNvPr>
          <p:cNvSpPr txBox="1"/>
          <p:nvPr/>
        </p:nvSpPr>
        <p:spPr>
          <a:xfrm>
            <a:off x="6140598" y="3127475"/>
            <a:ext cx="2513091" cy="2862322"/>
          </a:xfrm>
          <a:prstGeom prst="rect">
            <a:avLst/>
          </a:prstGeom>
          <a:noFill/>
          <a:ln cap="flat">
            <a:noFill/>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1200" cap="none" spc="0" baseline="0" dirty="0">
                <a:solidFill>
                  <a:srgbClr val="20245C"/>
                </a:solidFill>
                <a:uFillTx/>
                <a:latin typeface="Calibri"/>
                <a:ea typeface="Calibri"/>
                <a:cs typeface="Calibri"/>
              </a:rPr>
              <a:t>Nationale retter (som poutine i Canada eller borscht i Ukraine) er udtryk for et lands historie, værdier og stolthed og bruges ofte i forbindelse med turisme og nationale fortællinger.</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1" i="0" u="none" strike="noStrike" kern="1200" cap="none" spc="0" baseline="0" dirty="0">
              <a:solidFill>
                <a:srgbClr val="20245C"/>
              </a:solidFill>
              <a:uFillTx/>
              <a:latin typeface="Calibri" pitchFamily="34"/>
              <a:ea typeface="Lato"/>
              <a:cs typeface="Calibri" pitchFamily="34"/>
            </a:endParaRPr>
          </a:p>
        </p:txBody>
      </p:sp>
      <p:sp>
        <p:nvSpPr>
          <p:cNvPr id="14" name="CuadroTexto 559">
            <a:extLst>
              <a:ext uri="{FF2B5EF4-FFF2-40B4-BE49-F238E27FC236}">
                <a16:creationId xmlns:a16="http://schemas.microsoft.com/office/drawing/2014/main" id="{9FF8F5B6-7AA1-2671-A918-DE8789395584}"/>
              </a:ext>
            </a:extLst>
          </p:cNvPr>
          <p:cNvSpPr txBox="1"/>
          <p:nvPr/>
        </p:nvSpPr>
        <p:spPr>
          <a:xfrm>
            <a:off x="8811314" y="3124006"/>
            <a:ext cx="2459617" cy="3170099"/>
          </a:xfrm>
          <a:prstGeom prst="rect">
            <a:avLst/>
          </a:prstGeom>
          <a:noFill/>
          <a:ln cap="flat">
            <a:noFill/>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1200" cap="none" spc="0" baseline="0" dirty="0">
                <a:solidFill>
                  <a:srgbClr val="20245C"/>
                </a:solidFill>
                <a:uFillTx/>
                <a:latin typeface="Calibri"/>
                <a:ea typeface="Calibri"/>
                <a:cs typeface="Calibri"/>
              </a:rPr>
              <a:t>UNESCO </a:t>
            </a:r>
            <a:r>
              <a:rPr lang="en-US" sz="2000" b="0" i="0" u="none" strike="noStrike" kern="1200" cap="none" spc="0" baseline="0" dirty="0" err="1">
                <a:solidFill>
                  <a:srgbClr val="20245C"/>
                </a:solidFill>
                <a:uFillTx/>
                <a:latin typeface="Calibri"/>
                <a:ea typeface="Calibri"/>
                <a:cs typeface="Calibri"/>
              </a:rPr>
              <a:t>anerkender </a:t>
            </a:r>
            <a:r>
              <a:rPr lang="en-US" sz="2000" b="0" i="0" u="none" strike="noStrike" kern="1200" cap="none" spc="0" baseline="0" dirty="0">
                <a:solidFill>
                  <a:srgbClr val="20245C"/>
                </a:solidFill>
                <a:uFillTx/>
                <a:latin typeface="Calibri"/>
                <a:ea typeface="Calibri"/>
                <a:cs typeface="Calibri"/>
              </a:rPr>
              <a:t>madtraditioner, såsom middelhavskosten eller den kinesiske tekultur, som vigtige dele af den immaterielle kulturarv, på linje med fysiske steder.</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1" i="0" u="none" strike="noStrike" kern="1200" cap="none" spc="0" baseline="0" dirty="0">
              <a:solidFill>
                <a:srgbClr val="20245C"/>
              </a:solidFill>
              <a:uFillTx/>
              <a:latin typeface="Calibri" pitchFamily="34"/>
              <a:ea typeface="Lato"/>
              <a:cs typeface="Calibri" pitchFamily="34"/>
            </a:endParaRPr>
          </a:p>
        </p:txBody>
      </p:sp>
      <p:grpSp>
        <p:nvGrpSpPr>
          <p:cNvPr id="15" name="Graphic 3">
            <a:extLst>
              <a:ext uri="{FF2B5EF4-FFF2-40B4-BE49-F238E27FC236}">
                <a16:creationId xmlns:a16="http://schemas.microsoft.com/office/drawing/2014/main" id="{A04299CD-72B2-577D-4398-964999F924D9}"/>
              </a:ext>
            </a:extLst>
          </p:cNvPr>
          <p:cNvGrpSpPr/>
          <p:nvPr/>
        </p:nvGrpSpPr>
        <p:grpSpPr>
          <a:xfrm>
            <a:off x="4232812" y="1277014"/>
            <a:ext cx="772302" cy="871496"/>
            <a:chOff x="4232812" y="1277014"/>
            <a:chExt cx="772302" cy="871496"/>
          </a:xfrm>
        </p:grpSpPr>
        <p:sp>
          <p:nvSpPr>
            <p:cNvPr id="16" name="Freeform 1033">
              <a:extLst>
                <a:ext uri="{FF2B5EF4-FFF2-40B4-BE49-F238E27FC236}">
                  <a16:creationId xmlns:a16="http://schemas.microsoft.com/office/drawing/2014/main" id="{0B2DFAEF-B926-648B-6225-8D391BD723A4}"/>
                </a:ext>
              </a:extLst>
            </p:cNvPr>
            <p:cNvSpPr/>
            <p:nvPr/>
          </p:nvSpPr>
          <p:spPr>
            <a:xfrm>
              <a:off x="4535670" y="1301739"/>
              <a:ext cx="315221" cy="325526"/>
            </a:xfrm>
            <a:custGeom>
              <a:avLst/>
              <a:gdLst>
                <a:gd name="f0" fmla="val 10800000"/>
                <a:gd name="f1" fmla="val 5400000"/>
                <a:gd name="f2" fmla="val 180"/>
                <a:gd name="f3" fmla="val w"/>
                <a:gd name="f4" fmla="val h"/>
                <a:gd name="f5" fmla="val 0"/>
                <a:gd name="f6" fmla="val 419643"/>
                <a:gd name="f7" fmla="val 433356"/>
                <a:gd name="f8" fmla="val 416901"/>
                <a:gd name="f9" fmla="val 257819"/>
                <a:gd name="f10" fmla="val 381245"/>
                <a:gd name="f11" fmla="val 74055"/>
                <a:gd name="f12" fmla="val 35656"/>
                <a:gd name="f13" fmla="val 301704"/>
                <a:gd name="f14" fmla="val 227649"/>
                <a:gd name="f15" fmla="val 5486"/>
                <a:gd name="f16" fmla="val 181022"/>
                <a:gd name="f17" fmla="val 164566"/>
                <a:gd name="f18" fmla="val 24685"/>
                <a:gd name="f19" fmla="val 10971"/>
                <a:gd name="f20" fmla="val 10972"/>
                <a:gd name="f21" fmla="val 24686"/>
                <a:gd name="f22" fmla="val 287991"/>
                <a:gd name="f23" fmla="val 71312"/>
                <a:gd name="f24" fmla="val 104225"/>
                <a:gd name="f25" fmla="val 315418"/>
                <a:gd name="f26" fmla="val 128910"/>
                <a:gd name="f27" fmla="val 345588"/>
                <a:gd name="f28" fmla="val 178280"/>
                <a:gd name="f29" fmla="val 186508"/>
                <a:gd name="f30" fmla="val 189250"/>
                <a:gd name="f31" fmla="+- 0 0 -90"/>
                <a:gd name="f32" fmla="*/ f3 1 419643"/>
                <a:gd name="f33" fmla="*/ f4 1 433356"/>
                <a:gd name="f34" fmla="val f5"/>
                <a:gd name="f35" fmla="val f6"/>
                <a:gd name="f36" fmla="val f7"/>
                <a:gd name="f37" fmla="*/ f31 f0 1"/>
                <a:gd name="f38" fmla="+- f36 0 f34"/>
                <a:gd name="f39" fmla="+- f35 0 f34"/>
                <a:gd name="f40" fmla="*/ f37 1 f2"/>
                <a:gd name="f41" fmla="*/ f39 1 419643"/>
                <a:gd name="f42" fmla="*/ f38 1 433356"/>
                <a:gd name="f43" fmla="*/ 416901 f39 1"/>
                <a:gd name="f44" fmla="*/ 257819 f38 1"/>
                <a:gd name="f45" fmla="*/ 433356 f38 1"/>
                <a:gd name="f46" fmla="*/ 35656 f39 1"/>
                <a:gd name="f47" fmla="*/ 301704 f38 1"/>
                <a:gd name="f48" fmla="*/ 0 f39 1"/>
                <a:gd name="f49" fmla="*/ 164566 f38 1"/>
                <a:gd name="f50" fmla="*/ 24685 f38 1"/>
                <a:gd name="f51" fmla="*/ 24686 f39 1"/>
                <a:gd name="f52" fmla="*/ 0 f38 1"/>
                <a:gd name="f53" fmla="*/ 287991 f39 1"/>
                <a:gd name="f54" fmla="*/ 71312 f38 1"/>
                <a:gd name="f55" fmla="*/ 345588 f39 1"/>
                <a:gd name="f56" fmla="*/ 128910 f38 1"/>
                <a:gd name="f57" fmla="*/ 178280 f38 1"/>
                <a:gd name="f58" fmla="*/ 419643 f39 1"/>
                <a:gd name="f59" fmla="*/ 189250 f38 1"/>
                <a:gd name="f60" fmla="+- f40 0 f1"/>
                <a:gd name="f61" fmla="*/ f43 1 419643"/>
                <a:gd name="f62" fmla="*/ f44 1 433356"/>
                <a:gd name="f63" fmla="*/ f45 1 433356"/>
                <a:gd name="f64" fmla="*/ f46 1 419643"/>
                <a:gd name="f65" fmla="*/ f47 1 433356"/>
                <a:gd name="f66" fmla="*/ f48 1 419643"/>
                <a:gd name="f67" fmla="*/ f49 1 433356"/>
                <a:gd name="f68" fmla="*/ f50 1 433356"/>
                <a:gd name="f69" fmla="*/ f51 1 419643"/>
                <a:gd name="f70" fmla="*/ f52 1 433356"/>
                <a:gd name="f71" fmla="*/ f53 1 419643"/>
                <a:gd name="f72" fmla="*/ f54 1 433356"/>
                <a:gd name="f73" fmla="*/ f55 1 419643"/>
                <a:gd name="f74" fmla="*/ f56 1 433356"/>
                <a:gd name="f75" fmla="*/ f57 1 433356"/>
                <a:gd name="f76" fmla="*/ f58 1 419643"/>
                <a:gd name="f77" fmla="*/ f59 1 433356"/>
                <a:gd name="f78" fmla="*/ f34 1 f41"/>
                <a:gd name="f79" fmla="*/ f35 1 f41"/>
                <a:gd name="f80" fmla="*/ f34 1 f42"/>
                <a:gd name="f81" fmla="*/ f36 1 f42"/>
                <a:gd name="f82" fmla="*/ f61 1 f41"/>
                <a:gd name="f83" fmla="*/ f62 1 f42"/>
                <a:gd name="f84" fmla="*/ f63 1 f42"/>
                <a:gd name="f85" fmla="*/ f64 1 f41"/>
                <a:gd name="f86" fmla="*/ f65 1 f42"/>
                <a:gd name="f87" fmla="*/ f66 1 f41"/>
                <a:gd name="f88" fmla="*/ f67 1 f42"/>
                <a:gd name="f89" fmla="*/ f68 1 f42"/>
                <a:gd name="f90" fmla="*/ f69 1 f41"/>
                <a:gd name="f91" fmla="*/ f70 1 f42"/>
                <a:gd name="f92" fmla="*/ f71 1 f41"/>
                <a:gd name="f93" fmla="*/ f72 1 f42"/>
                <a:gd name="f94" fmla="*/ f73 1 f41"/>
                <a:gd name="f95" fmla="*/ f74 1 f42"/>
                <a:gd name="f96" fmla="*/ f75 1 f42"/>
                <a:gd name="f97" fmla="*/ f76 1 f41"/>
                <a:gd name="f98" fmla="*/ f77 1 f42"/>
                <a:gd name="f99" fmla="*/ f78 f32 1"/>
                <a:gd name="f100" fmla="*/ f79 f32 1"/>
                <a:gd name="f101" fmla="*/ f81 f33 1"/>
                <a:gd name="f102" fmla="*/ f80 f33 1"/>
                <a:gd name="f103" fmla="*/ f82 f32 1"/>
                <a:gd name="f104" fmla="*/ f83 f33 1"/>
                <a:gd name="f105" fmla="*/ f84 f33 1"/>
                <a:gd name="f106" fmla="*/ f85 f32 1"/>
                <a:gd name="f107" fmla="*/ f86 f33 1"/>
                <a:gd name="f108" fmla="*/ f87 f32 1"/>
                <a:gd name="f109" fmla="*/ f88 f33 1"/>
                <a:gd name="f110" fmla="*/ f89 f33 1"/>
                <a:gd name="f111" fmla="*/ f90 f32 1"/>
                <a:gd name="f112" fmla="*/ f91 f33 1"/>
                <a:gd name="f113" fmla="*/ f92 f32 1"/>
                <a:gd name="f114" fmla="*/ f93 f33 1"/>
                <a:gd name="f115" fmla="*/ f94 f32 1"/>
                <a:gd name="f116" fmla="*/ f95 f33 1"/>
                <a:gd name="f117" fmla="*/ f96 f33 1"/>
                <a:gd name="f118" fmla="*/ f97 f32 1"/>
                <a:gd name="f119" fmla="*/ f98 f33 1"/>
              </a:gdLst>
              <a:ahLst/>
              <a:cxnLst>
                <a:cxn ang="3cd4">
                  <a:pos x="hc" y="t"/>
                </a:cxn>
                <a:cxn ang="0">
                  <a:pos x="r" y="vc"/>
                </a:cxn>
                <a:cxn ang="cd4">
                  <a:pos x="hc" y="b"/>
                </a:cxn>
                <a:cxn ang="cd2">
                  <a:pos x="l" y="vc"/>
                </a:cxn>
                <a:cxn ang="f60">
                  <a:pos x="f103" y="f104"/>
                </a:cxn>
                <a:cxn ang="f60">
                  <a:pos x="f103" y="f105"/>
                </a:cxn>
                <a:cxn ang="f60">
                  <a:pos x="f106" y="f105"/>
                </a:cxn>
                <a:cxn ang="f60">
                  <a:pos x="f106" y="f107"/>
                </a:cxn>
                <a:cxn ang="f60">
                  <a:pos x="f108" y="f109"/>
                </a:cxn>
                <a:cxn ang="f60">
                  <a:pos x="f108" y="f110"/>
                </a:cxn>
                <a:cxn ang="f60">
                  <a:pos x="f111" y="f112"/>
                </a:cxn>
                <a:cxn ang="f60">
                  <a:pos x="f113" y="f112"/>
                </a:cxn>
                <a:cxn ang="f60">
                  <a:pos x="f113" y="f114"/>
                </a:cxn>
                <a:cxn ang="f60">
                  <a:pos x="f115" y="f116"/>
                </a:cxn>
                <a:cxn ang="f60">
                  <a:pos x="f103" y="f116"/>
                </a:cxn>
                <a:cxn ang="f60">
                  <a:pos x="f103" y="f117"/>
                </a:cxn>
                <a:cxn ang="f60">
                  <a:pos x="f118" y="f119"/>
                </a:cxn>
              </a:cxnLst>
              <a:rect l="f99" t="f102" r="f100" b="f101"/>
              <a:pathLst>
                <a:path w="419643" h="433356">
                  <a:moveTo>
                    <a:pt x="f8" y="f9"/>
                  </a:moveTo>
                  <a:lnTo>
                    <a:pt x="f8" y="f7"/>
                  </a:lnTo>
                  <a:cubicBezTo>
                    <a:pt x="f10" y="f7"/>
                    <a:pt x="f11" y="f7"/>
                    <a:pt x="f12" y="f7"/>
                  </a:cubicBezTo>
                  <a:lnTo>
                    <a:pt x="f12" y="f13"/>
                  </a:lnTo>
                  <a:cubicBezTo>
                    <a:pt x="f12" y="f14"/>
                    <a:pt x="f15" y="f16"/>
                    <a:pt x="f5" y="f17"/>
                  </a:cubicBezTo>
                  <a:lnTo>
                    <a:pt x="f5" y="f18"/>
                  </a:lnTo>
                  <a:cubicBezTo>
                    <a:pt x="f5" y="f19"/>
                    <a:pt x="f20" y="f5"/>
                    <a:pt x="f21" y="f5"/>
                  </a:cubicBezTo>
                  <a:lnTo>
                    <a:pt x="f22" y="f5"/>
                  </a:lnTo>
                  <a:lnTo>
                    <a:pt x="f22" y="f23"/>
                  </a:lnTo>
                  <a:cubicBezTo>
                    <a:pt x="f22" y="f24"/>
                    <a:pt x="f25" y="f26"/>
                    <a:pt x="f27" y="f26"/>
                  </a:cubicBezTo>
                  <a:lnTo>
                    <a:pt x="f8" y="f26"/>
                  </a:lnTo>
                  <a:lnTo>
                    <a:pt x="f8" y="f28"/>
                  </a:lnTo>
                  <a:cubicBezTo>
                    <a:pt x="f8" y="f16"/>
                    <a:pt x="f8" y="f29"/>
                    <a:pt x="f6" y="f30"/>
                  </a:cubicBezTo>
                </a:path>
              </a:pathLst>
            </a:custGeom>
            <a:no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nvGrpSpPr>
            <p:cNvPr id="17" name="Graphic 3">
              <a:extLst>
                <a:ext uri="{FF2B5EF4-FFF2-40B4-BE49-F238E27FC236}">
                  <a16:creationId xmlns:a16="http://schemas.microsoft.com/office/drawing/2014/main" id="{101001A9-3B28-7215-C526-DAD187C302C0}"/>
                </a:ext>
              </a:extLst>
            </p:cNvPr>
            <p:cNvGrpSpPr/>
            <p:nvPr/>
          </p:nvGrpSpPr>
          <p:grpSpPr>
            <a:xfrm>
              <a:off x="4232812" y="1277014"/>
              <a:ext cx="772302" cy="871496"/>
              <a:chOff x="4232812" y="1277014"/>
              <a:chExt cx="772302" cy="871496"/>
            </a:xfrm>
          </p:grpSpPr>
          <p:sp>
            <p:nvSpPr>
              <p:cNvPr id="18" name="Freeform 1035">
                <a:extLst>
                  <a:ext uri="{FF2B5EF4-FFF2-40B4-BE49-F238E27FC236}">
                    <a16:creationId xmlns:a16="http://schemas.microsoft.com/office/drawing/2014/main" id="{5EEC46AE-FD93-41B8-9FBD-B232F1E96E35}"/>
                  </a:ext>
                </a:extLst>
              </p:cNvPr>
              <p:cNvSpPr/>
              <p:nvPr/>
            </p:nvSpPr>
            <p:spPr>
              <a:xfrm>
                <a:off x="4587179" y="1351181"/>
                <a:ext cx="86529" cy="24725"/>
              </a:xfrm>
              <a:custGeom>
                <a:avLst/>
                <a:gdLst>
                  <a:gd name="f0" fmla="val 10800000"/>
                  <a:gd name="f1" fmla="val 5400000"/>
                  <a:gd name="f2" fmla="val 180"/>
                  <a:gd name="f3" fmla="val w"/>
                  <a:gd name="f4" fmla="val h"/>
                  <a:gd name="f5" fmla="val 0"/>
                  <a:gd name="f6" fmla="val 115196"/>
                  <a:gd name="f7" fmla="val 32913"/>
                  <a:gd name="f8" fmla="val 98739"/>
                  <a:gd name="f9" fmla="val 16456"/>
                  <a:gd name="f10" fmla="val 8228"/>
                  <a:gd name="f11" fmla="val 16457"/>
                  <a:gd name="f12" fmla="val 24685"/>
                  <a:gd name="f13" fmla="val 106969"/>
                  <a:gd name="f14" fmla="val 115197"/>
                  <a:gd name="f15" fmla="+- 0 0 -90"/>
                  <a:gd name="f16" fmla="*/ f3 1 115196"/>
                  <a:gd name="f17" fmla="*/ f4 1 32913"/>
                  <a:gd name="f18" fmla="val f5"/>
                  <a:gd name="f19" fmla="val f6"/>
                  <a:gd name="f20" fmla="val f7"/>
                  <a:gd name="f21" fmla="*/ f15 f0 1"/>
                  <a:gd name="f22" fmla="+- f20 0 f18"/>
                  <a:gd name="f23" fmla="+- f19 0 f18"/>
                  <a:gd name="f24" fmla="*/ f21 1 f2"/>
                  <a:gd name="f25" fmla="*/ f23 1 115196"/>
                  <a:gd name="f26" fmla="*/ f22 1 32913"/>
                  <a:gd name="f27" fmla="*/ 98739 f23 1"/>
                  <a:gd name="f28" fmla="*/ 0 f22 1"/>
                  <a:gd name="f29" fmla="*/ 16456 f23 1"/>
                  <a:gd name="f30" fmla="*/ 0 f23 1"/>
                  <a:gd name="f31" fmla="*/ 16457 f22 1"/>
                  <a:gd name="f32" fmla="*/ 32913 f22 1"/>
                  <a:gd name="f33" fmla="*/ 115197 f23 1"/>
                  <a:gd name="f34" fmla="+- f24 0 f1"/>
                  <a:gd name="f35" fmla="*/ f27 1 115196"/>
                  <a:gd name="f36" fmla="*/ f28 1 32913"/>
                  <a:gd name="f37" fmla="*/ f29 1 115196"/>
                  <a:gd name="f38" fmla="*/ f30 1 115196"/>
                  <a:gd name="f39" fmla="*/ f31 1 32913"/>
                  <a:gd name="f40" fmla="*/ f32 1 32913"/>
                  <a:gd name="f41" fmla="*/ f33 1 115196"/>
                  <a:gd name="f42" fmla="*/ f18 1 f25"/>
                  <a:gd name="f43" fmla="*/ f19 1 f25"/>
                  <a:gd name="f44" fmla="*/ f18 1 f26"/>
                  <a:gd name="f45" fmla="*/ f20 1 f26"/>
                  <a:gd name="f46" fmla="*/ f35 1 f25"/>
                  <a:gd name="f47" fmla="*/ f36 1 f26"/>
                  <a:gd name="f48" fmla="*/ f37 1 f25"/>
                  <a:gd name="f49" fmla="*/ f38 1 f25"/>
                  <a:gd name="f50" fmla="*/ f39 1 f26"/>
                  <a:gd name="f51" fmla="*/ f40 1 f26"/>
                  <a:gd name="f52" fmla="*/ f41 1 f25"/>
                  <a:gd name="f53" fmla="*/ f42 f16 1"/>
                  <a:gd name="f54" fmla="*/ f43 f16 1"/>
                  <a:gd name="f55" fmla="*/ f45 f17 1"/>
                  <a:gd name="f56" fmla="*/ f44 f17 1"/>
                  <a:gd name="f57" fmla="*/ f46 f16 1"/>
                  <a:gd name="f58" fmla="*/ f47 f17 1"/>
                  <a:gd name="f59" fmla="*/ f48 f16 1"/>
                  <a:gd name="f60" fmla="*/ f49 f16 1"/>
                  <a:gd name="f61" fmla="*/ f50 f17 1"/>
                  <a:gd name="f62" fmla="*/ f51 f17 1"/>
                  <a:gd name="f63" fmla="*/ f52 f16 1"/>
                </a:gdLst>
                <a:ahLst/>
                <a:cxnLst>
                  <a:cxn ang="3cd4">
                    <a:pos x="hc" y="t"/>
                  </a:cxn>
                  <a:cxn ang="0">
                    <a:pos x="r" y="vc"/>
                  </a:cxn>
                  <a:cxn ang="cd4">
                    <a:pos x="hc" y="b"/>
                  </a:cxn>
                  <a:cxn ang="cd2">
                    <a:pos x="l" y="vc"/>
                  </a:cxn>
                  <a:cxn ang="f34">
                    <a:pos x="f57" y="f58"/>
                  </a:cxn>
                  <a:cxn ang="f34">
                    <a:pos x="f59" y="f58"/>
                  </a:cxn>
                  <a:cxn ang="f34">
                    <a:pos x="f60" y="f61"/>
                  </a:cxn>
                  <a:cxn ang="f34">
                    <a:pos x="f59" y="f62"/>
                  </a:cxn>
                  <a:cxn ang="f34">
                    <a:pos x="f57" y="f62"/>
                  </a:cxn>
                  <a:cxn ang="f34">
                    <a:pos x="f63" y="f61"/>
                  </a:cxn>
                  <a:cxn ang="f34">
                    <a:pos x="f57" y="f58"/>
                  </a:cxn>
                  <a:cxn ang="f34">
                    <a:pos x="f57" y="f58"/>
                  </a:cxn>
                </a:cxnLst>
                <a:rect l="f53" t="f56" r="f54" b="f55"/>
                <a:pathLst>
                  <a:path w="115196" h="32913">
                    <a:moveTo>
                      <a:pt x="f8" y="f5"/>
                    </a:moveTo>
                    <a:lnTo>
                      <a:pt x="f9" y="f5"/>
                    </a:lnTo>
                    <a:cubicBezTo>
                      <a:pt x="f10" y="f5"/>
                      <a:pt x="f5" y="f10"/>
                      <a:pt x="f5" y="f11"/>
                    </a:cubicBezTo>
                    <a:cubicBezTo>
                      <a:pt x="f5" y="f12"/>
                      <a:pt x="f10" y="f7"/>
                      <a:pt x="f9" y="f7"/>
                    </a:cubicBezTo>
                    <a:lnTo>
                      <a:pt x="f8" y="f7"/>
                    </a:lnTo>
                    <a:cubicBezTo>
                      <a:pt x="f13" y="f7"/>
                      <a:pt x="f14" y="f12"/>
                      <a:pt x="f14" y="f11"/>
                    </a:cubicBezTo>
                    <a:cubicBezTo>
                      <a:pt x="f14" y="f10"/>
                      <a:pt x="f13" y="f5"/>
                      <a:pt x="f8" y="f5"/>
                    </a:cubicBezTo>
                    <a:lnTo>
                      <a:pt x="f8" y="f5"/>
                    </a:lnTo>
                    <a:close/>
                  </a:path>
                </a:pathLst>
              </a:custGeom>
              <a:solidFill>
                <a:srgbClr val="292668"/>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nvGrpSpPr>
              <p:cNvPr id="19" name="Graphic 3">
                <a:extLst>
                  <a:ext uri="{FF2B5EF4-FFF2-40B4-BE49-F238E27FC236}">
                    <a16:creationId xmlns:a16="http://schemas.microsoft.com/office/drawing/2014/main" id="{DD6D53C0-357F-E065-43D5-B04A3F0D3256}"/>
                  </a:ext>
                </a:extLst>
              </p:cNvPr>
              <p:cNvGrpSpPr/>
              <p:nvPr/>
            </p:nvGrpSpPr>
            <p:grpSpPr>
              <a:xfrm>
                <a:off x="4232812" y="1277014"/>
                <a:ext cx="772302" cy="871496"/>
                <a:chOff x="4232812" y="1277014"/>
                <a:chExt cx="772302" cy="871496"/>
              </a:xfrm>
            </p:grpSpPr>
            <p:sp>
              <p:nvSpPr>
                <p:cNvPr id="20" name="Freeform 1037">
                  <a:extLst>
                    <a:ext uri="{FF2B5EF4-FFF2-40B4-BE49-F238E27FC236}">
                      <a16:creationId xmlns:a16="http://schemas.microsoft.com/office/drawing/2014/main" id="{AFEC54B2-E063-F496-EEC4-6A9CDBA179EC}"/>
                    </a:ext>
                  </a:extLst>
                </p:cNvPr>
                <p:cNvSpPr/>
                <p:nvPr/>
              </p:nvSpPr>
              <p:spPr>
                <a:xfrm>
                  <a:off x="4587179" y="1410928"/>
                  <a:ext cx="86529" cy="24725"/>
                </a:xfrm>
                <a:custGeom>
                  <a:avLst/>
                  <a:gdLst>
                    <a:gd name="f0" fmla="val 10800000"/>
                    <a:gd name="f1" fmla="val 5400000"/>
                    <a:gd name="f2" fmla="val 180"/>
                    <a:gd name="f3" fmla="val w"/>
                    <a:gd name="f4" fmla="val h"/>
                    <a:gd name="f5" fmla="val 0"/>
                    <a:gd name="f6" fmla="val 115196"/>
                    <a:gd name="f7" fmla="val 32913"/>
                    <a:gd name="f8" fmla="val 98739"/>
                    <a:gd name="f9" fmla="val 16456"/>
                    <a:gd name="f10" fmla="val 8228"/>
                    <a:gd name="f11" fmla="val 16457"/>
                    <a:gd name="f12" fmla="val 24685"/>
                    <a:gd name="f13" fmla="val 106969"/>
                    <a:gd name="f14" fmla="val 115197"/>
                    <a:gd name="f15" fmla="+- 0 0 -90"/>
                    <a:gd name="f16" fmla="*/ f3 1 115196"/>
                    <a:gd name="f17" fmla="*/ f4 1 32913"/>
                    <a:gd name="f18" fmla="val f5"/>
                    <a:gd name="f19" fmla="val f6"/>
                    <a:gd name="f20" fmla="val f7"/>
                    <a:gd name="f21" fmla="*/ f15 f0 1"/>
                    <a:gd name="f22" fmla="+- f20 0 f18"/>
                    <a:gd name="f23" fmla="+- f19 0 f18"/>
                    <a:gd name="f24" fmla="*/ f21 1 f2"/>
                    <a:gd name="f25" fmla="*/ f23 1 115196"/>
                    <a:gd name="f26" fmla="*/ f22 1 32913"/>
                    <a:gd name="f27" fmla="*/ 98739 f23 1"/>
                    <a:gd name="f28" fmla="*/ 0 f22 1"/>
                    <a:gd name="f29" fmla="*/ 16456 f23 1"/>
                    <a:gd name="f30" fmla="*/ 0 f23 1"/>
                    <a:gd name="f31" fmla="*/ 16457 f22 1"/>
                    <a:gd name="f32" fmla="*/ 32913 f22 1"/>
                    <a:gd name="f33" fmla="*/ 115197 f23 1"/>
                    <a:gd name="f34" fmla="+- f24 0 f1"/>
                    <a:gd name="f35" fmla="*/ f27 1 115196"/>
                    <a:gd name="f36" fmla="*/ f28 1 32913"/>
                    <a:gd name="f37" fmla="*/ f29 1 115196"/>
                    <a:gd name="f38" fmla="*/ f30 1 115196"/>
                    <a:gd name="f39" fmla="*/ f31 1 32913"/>
                    <a:gd name="f40" fmla="*/ f32 1 32913"/>
                    <a:gd name="f41" fmla="*/ f33 1 115196"/>
                    <a:gd name="f42" fmla="*/ f18 1 f25"/>
                    <a:gd name="f43" fmla="*/ f19 1 f25"/>
                    <a:gd name="f44" fmla="*/ f18 1 f26"/>
                    <a:gd name="f45" fmla="*/ f20 1 f26"/>
                    <a:gd name="f46" fmla="*/ f35 1 f25"/>
                    <a:gd name="f47" fmla="*/ f36 1 f26"/>
                    <a:gd name="f48" fmla="*/ f37 1 f25"/>
                    <a:gd name="f49" fmla="*/ f38 1 f25"/>
                    <a:gd name="f50" fmla="*/ f39 1 f26"/>
                    <a:gd name="f51" fmla="*/ f40 1 f26"/>
                    <a:gd name="f52" fmla="*/ f41 1 f25"/>
                    <a:gd name="f53" fmla="*/ f42 f16 1"/>
                    <a:gd name="f54" fmla="*/ f43 f16 1"/>
                    <a:gd name="f55" fmla="*/ f45 f17 1"/>
                    <a:gd name="f56" fmla="*/ f44 f17 1"/>
                    <a:gd name="f57" fmla="*/ f46 f16 1"/>
                    <a:gd name="f58" fmla="*/ f47 f17 1"/>
                    <a:gd name="f59" fmla="*/ f48 f16 1"/>
                    <a:gd name="f60" fmla="*/ f49 f16 1"/>
                    <a:gd name="f61" fmla="*/ f50 f17 1"/>
                    <a:gd name="f62" fmla="*/ f51 f17 1"/>
                    <a:gd name="f63" fmla="*/ f52 f16 1"/>
                  </a:gdLst>
                  <a:ahLst/>
                  <a:cxnLst>
                    <a:cxn ang="3cd4">
                      <a:pos x="hc" y="t"/>
                    </a:cxn>
                    <a:cxn ang="0">
                      <a:pos x="r" y="vc"/>
                    </a:cxn>
                    <a:cxn ang="cd4">
                      <a:pos x="hc" y="b"/>
                    </a:cxn>
                    <a:cxn ang="cd2">
                      <a:pos x="l" y="vc"/>
                    </a:cxn>
                    <a:cxn ang="f34">
                      <a:pos x="f57" y="f58"/>
                    </a:cxn>
                    <a:cxn ang="f34">
                      <a:pos x="f59" y="f58"/>
                    </a:cxn>
                    <a:cxn ang="f34">
                      <a:pos x="f60" y="f61"/>
                    </a:cxn>
                    <a:cxn ang="f34">
                      <a:pos x="f59" y="f62"/>
                    </a:cxn>
                    <a:cxn ang="f34">
                      <a:pos x="f57" y="f62"/>
                    </a:cxn>
                    <a:cxn ang="f34">
                      <a:pos x="f63" y="f61"/>
                    </a:cxn>
                    <a:cxn ang="f34">
                      <a:pos x="f57" y="f58"/>
                    </a:cxn>
                    <a:cxn ang="f34">
                      <a:pos x="f57" y="f58"/>
                    </a:cxn>
                  </a:cxnLst>
                  <a:rect l="f53" t="f56" r="f54" b="f55"/>
                  <a:pathLst>
                    <a:path w="115196" h="32913">
                      <a:moveTo>
                        <a:pt x="f8" y="f5"/>
                      </a:moveTo>
                      <a:lnTo>
                        <a:pt x="f9" y="f5"/>
                      </a:lnTo>
                      <a:cubicBezTo>
                        <a:pt x="f10" y="f5"/>
                        <a:pt x="f5" y="f10"/>
                        <a:pt x="f5" y="f11"/>
                      </a:cubicBezTo>
                      <a:cubicBezTo>
                        <a:pt x="f5" y="f12"/>
                        <a:pt x="f10" y="f7"/>
                        <a:pt x="f9" y="f7"/>
                      </a:cubicBezTo>
                      <a:lnTo>
                        <a:pt x="f8" y="f7"/>
                      </a:lnTo>
                      <a:cubicBezTo>
                        <a:pt x="f13" y="f7"/>
                        <a:pt x="f14" y="f12"/>
                        <a:pt x="f14" y="f11"/>
                      </a:cubicBezTo>
                      <a:cubicBezTo>
                        <a:pt x="f14" y="f10"/>
                        <a:pt x="f13" y="f5"/>
                        <a:pt x="f8" y="f5"/>
                      </a:cubicBezTo>
                      <a:lnTo>
                        <a:pt x="f8" y="f5"/>
                      </a:lnTo>
                      <a:close/>
                    </a:path>
                  </a:pathLst>
                </a:custGeom>
                <a:solidFill>
                  <a:srgbClr val="292668"/>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21" name="Freeform 1038">
                  <a:extLst>
                    <a:ext uri="{FF2B5EF4-FFF2-40B4-BE49-F238E27FC236}">
                      <a16:creationId xmlns:a16="http://schemas.microsoft.com/office/drawing/2014/main" id="{E563B3EC-2CC3-2C40-80EA-3BF7F82EF4F7}"/>
                    </a:ext>
                  </a:extLst>
                </p:cNvPr>
                <p:cNvSpPr/>
                <p:nvPr/>
              </p:nvSpPr>
              <p:spPr>
                <a:xfrm>
                  <a:off x="4232812" y="1277014"/>
                  <a:ext cx="772302" cy="871496"/>
                </a:xfrm>
                <a:custGeom>
                  <a:avLst/>
                  <a:gdLst>
                    <a:gd name="f0" fmla="val 10800000"/>
                    <a:gd name="f1" fmla="val 5400000"/>
                    <a:gd name="f2" fmla="val 180"/>
                    <a:gd name="f3" fmla="val w"/>
                    <a:gd name="f4" fmla="val h"/>
                    <a:gd name="f5" fmla="val 0"/>
                    <a:gd name="f6" fmla="val 1028134"/>
                    <a:gd name="f7" fmla="val 1160188"/>
                    <a:gd name="f8" fmla="val 1017568"/>
                    <a:gd name="f9" fmla="val 661006"/>
                    <a:gd name="f10" fmla="val 973682"/>
                    <a:gd name="f11" fmla="val 592437"/>
                    <a:gd name="f12" fmla="val 940769"/>
                    <a:gd name="f13" fmla="val 567752"/>
                    <a:gd name="f14" fmla="val 935285"/>
                    <a:gd name="f15" fmla="val 515639"/>
                    <a:gd name="f16" fmla="val 932541"/>
                    <a:gd name="f17" fmla="val 488212"/>
                    <a:gd name="f18" fmla="val 907857"/>
                    <a:gd name="f19" fmla="val 469012"/>
                    <a:gd name="f20" fmla="val 880429"/>
                    <a:gd name="f21" fmla="val 855744"/>
                    <a:gd name="f22" fmla="val 293476"/>
                    <a:gd name="f23" fmla="val 285247"/>
                    <a:gd name="f24" fmla="val 847516"/>
                    <a:gd name="f25" fmla="val 277019"/>
                    <a:gd name="f26" fmla="val 839288"/>
                    <a:gd name="f27" fmla="val 831058"/>
                    <a:gd name="f28" fmla="val 822830"/>
                    <a:gd name="f29" fmla="val 787175"/>
                    <a:gd name="f30" fmla="val 479984"/>
                    <a:gd name="f31" fmla="val 441587"/>
                    <a:gd name="f32" fmla="val 337360"/>
                    <a:gd name="f33" fmla="val 263305"/>
                    <a:gd name="f34" fmla="val 411415"/>
                    <a:gd name="f35" fmla="val 216678"/>
                    <a:gd name="f36" fmla="val 405929"/>
                    <a:gd name="f37" fmla="val 200222"/>
                    <a:gd name="f38" fmla="val 60341"/>
                    <a:gd name="f39" fmla="val 46627"/>
                    <a:gd name="f40" fmla="val 416901"/>
                    <a:gd name="f41" fmla="val 35656"/>
                    <a:gd name="f42" fmla="val 430615"/>
                    <a:gd name="f43" fmla="val 693920"/>
                    <a:gd name="f44" fmla="val 106968"/>
                    <a:gd name="f45" fmla="val 139881"/>
                    <a:gd name="f46" fmla="val 721348"/>
                    <a:gd name="f47" fmla="val 164566"/>
                    <a:gd name="f48" fmla="val 751519"/>
                    <a:gd name="f49" fmla="val 213936"/>
                    <a:gd name="f50" fmla="val 222164"/>
                    <a:gd name="f51" fmla="val 230392"/>
                    <a:gd name="f52" fmla="val 159080"/>
                    <a:gd name="f53" fmla="val 148109"/>
                    <a:gd name="f54" fmla="val 850258"/>
                    <a:gd name="f55" fmla="val 137138"/>
                    <a:gd name="f56" fmla="val 842030"/>
                    <a:gd name="f57" fmla="val 128910"/>
                    <a:gd name="f58" fmla="val 726833"/>
                    <a:gd name="f59" fmla="val 13714"/>
                    <a:gd name="f60" fmla="val 718605"/>
                    <a:gd name="f61" fmla="val 5486"/>
                    <a:gd name="f62" fmla="val 707634"/>
                    <a:gd name="f63" fmla="val 696664"/>
                    <a:gd name="f64" fmla="val 397701"/>
                    <a:gd name="f65" fmla="val 373017"/>
                    <a:gd name="f66" fmla="val 27428"/>
                    <a:gd name="f67" fmla="val 57598"/>
                    <a:gd name="f68" fmla="val 120682"/>
                    <a:gd name="f69" fmla="val 329132"/>
                    <a:gd name="f70" fmla="val 24685"/>
                    <a:gd name="f71" fmla="val 315418"/>
                    <a:gd name="f72" fmla="val -8228"/>
                    <a:gd name="f73" fmla="val 268791"/>
                    <a:gd name="f74" fmla="val 255077"/>
                    <a:gd name="f75" fmla="val 145366"/>
                    <a:gd name="f76" fmla="val 175538"/>
                    <a:gd name="f77" fmla="val 205707"/>
                    <a:gd name="f78" fmla="val 142624"/>
                    <a:gd name="f79" fmla="val 252334"/>
                    <a:gd name="f80" fmla="val 334617"/>
                    <a:gd name="f81" fmla="val 466270"/>
                    <a:gd name="f82" fmla="val 57599"/>
                    <a:gd name="f83" fmla="val 30171"/>
                    <a:gd name="f84" fmla="val 8228"/>
                    <a:gd name="f85" fmla="val 485469"/>
                    <a:gd name="f86" fmla="val 2744"/>
                    <a:gd name="f87" fmla="val 512897"/>
                    <a:gd name="f88" fmla="val 526610"/>
                    <a:gd name="f89" fmla="val 540324"/>
                    <a:gd name="f90" fmla="val 554038"/>
                    <a:gd name="f91" fmla="val 702147"/>
                    <a:gd name="f92" fmla="val 85027"/>
                    <a:gd name="f93" fmla="val 724089"/>
                    <a:gd name="f94" fmla="val 877684"/>
                    <a:gd name="f95" fmla="val 1044992"/>
                    <a:gd name="f96" fmla="val 1050478"/>
                    <a:gd name="f97" fmla="val 41142"/>
                    <a:gd name="f98" fmla="val 1075163"/>
                    <a:gd name="f99" fmla="val 1102591"/>
                    <a:gd name="f100" fmla="val 1135504"/>
                    <a:gd name="f101" fmla="val 68569"/>
                    <a:gd name="f102" fmla="val 1160189"/>
                    <a:gd name="f103" fmla="val 98741"/>
                    <a:gd name="f104" fmla="val 1132761"/>
                    <a:gd name="f105" fmla="val 732319"/>
                    <a:gd name="f106" fmla="val 1053221"/>
                    <a:gd name="f107" fmla="val 998366"/>
                    <a:gd name="f108" fmla="val 987394"/>
                    <a:gd name="f109" fmla="val 976423"/>
                    <a:gd name="f110" fmla="val 729577"/>
                    <a:gd name="f111" fmla="val 979166"/>
                    <a:gd name="f112" fmla="val 844772"/>
                    <a:gd name="f113" fmla="val 894143"/>
                    <a:gd name="f114" fmla="val 990137"/>
                    <a:gd name="f115" fmla="val 951739"/>
                    <a:gd name="f116" fmla="val 905112"/>
                    <a:gd name="f117" fmla="val 789916"/>
                    <a:gd name="f118" fmla="val 778945"/>
                    <a:gd name="f119" fmla="val 770716"/>
                    <a:gd name="f120" fmla="val 951741"/>
                    <a:gd name="f121" fmla="val 765231"/>
                    <a:gd name="f122" fmla="val 990140"/>
                    <a:gd name="f123" fmla="val 751517"/>
                    <a:gd name="f124" fmla="val 1025796"/>
                    <a:gd name="f125" fmla="val 737803"/>
                    <a:gd name="f126" fmla="val 1039510"/>
                    <a:gd name="f127" fmla="val 693919"/>
                    <a:gd name="f128" fmla="val 798146"/>
                    <a:gd name="f129" fmla="val 131653"/>
                    <a:gd name="f130" fmla="val 748775"/>
                    <a:gd name="f131" fmla="val 735061"/>
                    <a:gd name="f132" fmla="val 724091"/>
                    <a:gd name="f133" fmla="val 285248"/>
                    <a:gd name="f134" fmla="val 38399"/>
                    <a:gd name="f135" fmla="val 287991"/>
                    <a:gd name="f136" fmla="val 32913"/>
                    <a:gd name="f137" fmla="val 296219"/>
                    <a:gd name="f138" fmla="val 298962"/>
                    <a:gd name="f139" fmla="val 342846"/>
                    <a:gd name="f140" fmla="val 244107"/>
                    <a:gd name="f141" fmla="val 224907"/>
                    <a:gd name="f142" fmla="val 170051"/>
                    <a:gd name="f143" fmla="val 353818"/>
                    <a:gd name="f144" fmla="val 383987"/>
                    <a:gd name="f145" fmla="val 238620"/>
                    <a:gd name="f146" fmla="val 392215"/>
                    <a:gd name="f147" fmla="val 400445"/>
                    <a:gd name="f148" fmla="val 287990"/>
                    <a:gd name="f149" fmla="val 178280"/>
                    <a:gd name="f150" fmla="val 189252"/>
                    <a:gd name="f151" fmla="val 246849"/>
                    <a:gd name="f152" fmla="val 227649"/>
                    <a:gd name="f153" fmla="val 331874"/>
                    <a:gd name="f154" fmla="val 326389"/>
                    <a:gd name="f155" fmla="val 323646"/>
                    <a:gd name="f156" fmla="val 329131"/>
                    <a:gd name="f157" fmla="val 172794"/>
                    <a:gd name="f158" fmla="val 74055"/>
                    <a:gd name="f159" fmla="val 1105333"/>
                    <a:gd name="f160" fmla="val 1091619"/>
                    <a:gd name="f161" fmla="val 1080648"/>
                    <a:gd name="f162" fmla="val 153596"/>
                    <a:gd name="f163" fmla="val 161824"/>
                    <a:gd name="f164" fmla="val 1072420"/>
                    <a:gd name="f165" fmla="val 1064192"/>
                    <a:gd name="f166" fmla="val 1055964"/>
                    <a:gd name="f167" fmla="val 1047735"/>
                    <a:gd name="f168" fmla="val 117939"/>
                    <a:gd name="f169" fmla="val 883170"/>
                    <a:gd name="f170" fmla="val 718604"/>
                    <a:gd name="f171" fmla="val 32914"/>
                    <a:gd name="f172" fmla="val 696662"/>
                    <a:gd name="f173" fmla="val 559524"/>
                    <a:gd name="f174" fmla="val 545810"/>
                    <a:gd name="f175" fmla="val 534839"/>
                    <a:gd name="f176" fmla="val 523868"/>
                    <a:gd name="f177" fmla="val 507411"/>
                    <a:gd name="f178" fmla="val 54855"/>
                    <a:gd name="f179" fmla="val 611637"/>
                    <a:gd name="f180" fmla="val 614381"/>
                    <a:gd name="f181" fmla="val 518382"/>
                    <a:gd name="f182" fmla="val 622609"/>
                    <a:gd name="f183" fmla="val 661008"/>
                    <a:gd name="f184" fmla="val 622607"/>
                    <a:gd name="f185" fmla="val 704892"/>
                    <a:gd name="f186" fmla="val 688433"/>
                    <a:gd name="f187" fmla="val 715863"/>
                    <a:gd name="f188" fmla="val 721347"/>
                    <a:gd name="f189" fmla="val 726832"/>
                    <a:gd name="f190" fmla="val 655522"/>
                    <a:gd name="f191" fmla="val 740546"/>
                    <a:gd name="f192" fmla="val 633580"/>
                    <a:gd name="f193" fmla="val 748774"/>
                    <a:gd name="f194" fmla="val 617123"/>
                    <a:gd name="f195" fmla="val 795401"/>
                    <a:gd name="f196" fmla="val 910597"/>
                    <a:gd name="f197" fmla="val 940768"/>
                    <a:gd name="f198" fmla="val 592439"/>
                    <a:gd name="f199" fmla="val 962710"/>
                    <a:gd name="f200" fmla="val 562267"/>
                    <a:gd name="f201" fmla="val 959967"/>
                    <a:gd name="f202" fmla="val 447071"/>
                    <a:gd name="f203" fmla="val 414159"/>
                    <a:gd name="f204" fmla="val 948996"/>
                    <a:gd name="f205" fmla="val 389473"/>
                    <a:gd name="f206" fmla="val 973681"/>
                    <a:gd name="f207" fmla="val 1006594"/>
                    <a:gd name="f208" fmla="val 216679"/>
                    <a:gd name="f209" fmla="val 208451"/>
                    <a:gd name="f210" fmla="val 1058706"/>
                    <a:gd name="f211" fmla="val 1066935"/>
                    <a:gd name="f212" fmla="val 1083391"/>
                    <a:gd name="f213" fmla="val 408673"/>
                    <a:gd name="f214" fmla="val 422387"/>
                    <a:gd name="f215" fmla="val 433357"/>
                    <a:gd name="f216" fmla="val 1094362"/>
                    <a:gd name="f217" fmla="val 1108076"/>
                    <a:gd name="f218" fmla="val 1121790"/>
                    <a:gd name="f219" fmla="val 1130018"/>
                    <a:gd name="f220" fmla="val 1119047"/>
                    <a:gd name="f221" fmla="val 460785"/>
                    <a:gd name="f222" fmla="val 463528"/>
                    <a:gd name="f223" fmla="val 1113561"/>
                    <a:gd name="f224" fmla="val 1097105"/>
                    <a:gd name="f225" fmla="val 1088877"/>
                    <a:gd name="f226" fmla="val 1077906"/>
                    <a:gd name="f227" fmla="val 976426"/>
                    <a:gd name="f228" fmla="val 938027"/>
                    <a:gd name="f229" fmla="val 735060"/>
                    <a:gd name="f230" fmla="val 916085"/>
                    <a:gd name="f231" fmla="val 743289"/>
                    <a:gd name="f232" fmla="val 899627"/>
                    <a:gd name="f233" fmla="val 935282"/>
                    <a:gd name="f234" fmla="val 874943"/>
                    <a:gd name="f235" fmla="val 957224"/>
                    <a:gd name="f236" fmla="val 954481"/>
                    <a:gd name="f237" fmla="val 946253"/>
                    <a:gd name="f238" fmla="val 943510"/>
                    <a:gd name="f239" fmla="val 671978"/>
                    <a:gd name="f240" fmla="val 968195"/>
                    <a:gd name="f241" fmla="val 1001108"/>
                    <a:gd name="f242" fmla="val 419643"/>
                    <a:gd name="f243" fmla="val 981909"/>
                    <a:gd name="f244" fmla="val 556781"/>
                    <a:gd name="f245" fmla="val 606153"/>
                    <a:gd name="f246" fmla="val 992880"/>
                    <a:gd name="f247" fmla="val 647294"/>
                    <a:gd name="f248" fmla="val 907854"/>
                    <a:gd name="f249" fmla="val 792658"/>
                    <a:gd name="f250" fmla="val 781687"/>
                    <a:gd name="f251" fmla="val 652778"/>
                    <a:gd name="f252" fmla="val 773459"/>
                    <a:gd name="f253" fmla="val 663750"/>
                    <a:gd name="f254" fmla="val 767973"/>
                    <a:gd name="f255" fmla="val 702149"/>
                    <a:gd name="f256" fmla="val 754260"/>
                    <a:gd name="f257" fmla="val 737805"/>
                    <a:gd name="f258" fmla="val 663749"/>
                    <a:gd name="f259" fmla="val 685692"/>
                    <a:gd name="f260" fmla="val 595180"/>
                    <a:gd name="f261" fmla="val 570495"/>
                    <a:gd name="f262" fmla="val 510154"/>
                    <a:gd name="f263" fmla="val 644550"/>
                    <a:gd name="f264" fmla="val 504668"/>
                    <a:gd name="f265" fmla="val 877686"/>
                    <a:gd name="f266" fmla="val 888657"/>
                    <a:gd name="f267" fmla="val 896885"/>
                    <a:gd name="f268" fmla="val 521125"/>
                    <a:gd name="f269" fmla="val 905113"/>
                    <a:gd name="f270" fmla="val 586951"/>
                    <a:gd name="f271" fmla="val 943513"/>
                    <a:gd name="f272" fmla="val 617122"/>
                    <a:gd name="f273" fmla="val 987396"/>
                    <a:gd name="f274" fmla="val 682948"/>
                    <a:gd name="f275" fmla="val 998368"/>
                    <a:gd name="f276" fmla="val 992882"/>
                    <a:gd name="f277" fmla="val 713118"/>
                    <a:gd name="f278" fmla="+- 0 0 -90"/>
                    <a:gd name="f279" fmla="*/ f3 1 1028134"/>
                    <a:gd name="f280" fmla="*/ f4 1 1160188"/>
                    <a:gd name="f281" fmla="val f5"/>
                    <a:gd name="f282" fmla="val f6"/>
                    <a:gd name="f283" fmla="val f7"/>
                    <a:gd name="f284" fmla="*/ f278 f0 1"/>
                    <a:gd name="f285" fmla="+- f283 0 f281"/>
                    <a:gd name="f286" fmla="+- f282 0 f281"/>
                    <a:gd name="f287" fmla="*/ f284 1 f2"/>
                    <a:gd name="f288" fmla="*/ f286 1 1028134"/>
                    <a:gd name="f289" fmla="*/ f285 1 1160188"/>
                    <a:gd name="f290" fmla="*/ 1017568 f286 1"/>
                    <a:gd name="f291" fmla="*/ 661006 f285 1"/>
                    <a:gd name="f292" fmla="*/ 935285 f286 1"/>
                    <a:gd name="f293" fmla="*/ 515639 f285 1"/>
                    <a:gd name="f294" fmla="*/ 880429 f286 1"/>
                    <a:gd name="f295" fmla="*/ 469012 f285 1"/>
                    <a:gd name="f296" fmla="*/ 855744 f286 1"/>
                    <a:gd name="f297" fmla="*/ 293476 f285 1"/>
                    <a:gd name="f298" fmla="*/ 839288 f286 1"/>
                    <a:gd name="f299" fmla="*/ 277019 f285 1"/>
                    <a:gd name="f300" fmla="*/ 822830 f286 1"/>
                    <a:gd name="f301" fmla="*/ 441587 f286 1"/>
                    <a:gd name="f302" fmla="*/ 337360 f285 1"/>
                    <a:gd name="f303" fmla="*/ 405929 f286 1"/>
                    <a:gd name="f304" fmla="*/ 200222 f285 1"/>
                    <a:gd name="f305" fmla="*/ 60341 f285 1"/>
                    <a:gd name="f306" fmla="*/ 430615 f286 1"/>
                    <a:gd name="f307" fmla="*/ 35656 f285 1"/>
                    <a:gd name="f308" fmla="*/ 693920 f286 1"/>
                    <a:gd name="f309" fmla="*/ 106968 f285 1"/>
                    <a:gd name="f310" fmla="*/ 751519 f286 1"/>
                    <a:gd name="f311" fmla="*/ 164566 f285 1"/>
                    <a:gd name="f312" fmla="*/ 213936 f285 1"/>
                    <a:gd name="f313" fmla="*/ 230392 f285 1"/>
                    <a:gd name="f314" fmla="*/ 159080 f285 1"/>
                    <a:gd name="f315" fmla="*/ 842030 f286 1"/>
                    <a:gd name="f316" fmla="*/ 128910 f285 1"/>
                    <a:gd name="f317" fmla="*/ 726833 f286 1"/>
                    <a:gd name="f318" fmla="*/ 13714 f285 1"/>
                    <a:gd name="f319" fmla="*/ 696664 f286 1"/>
                    <a:gd name="f320" fmla="*/ 0 f285 1"/>
                    <a:gd name="f321" fmla="*/ 373017 f286 1"/>
                    <a:gd name="f322" fmla="*/ 57598 f285 1"/>
                    <a:gd name="f323" fmla="*/ 120682 f285 1"/>
                    <a:gd name="f324" fmla="*/ 329132 f286 1"/>
                    <a:gd name="f325" fmla="*/ 24685 f285 1"/>
                    <a:gd name="f326" fmla="*/ 255077 f286 1"/>
                    <a:gd name="f327" fmla="*/ 200222 f286 1"/>
                    <a:gd name="f328" fmla="*/ 145366 f285 1"/>
                    <a:gd name="f329" fmla="*/ 142624 f286 1"/>
                    <a:gd name="f330" fmla="*/ 334617 f285 1"/>
                    <a:gd name="f331" fmla="*/ 466270 f285 1"/>
                    <a:gd name="f332" fmla="*/ 57599 f286 1"/>
                    <a:gd name="f333" fmla="*/ 2744 f286 1"/>
                    <a:gd name="f334" fmla="*/ 512897 f285 1"/>
                    <a:gd name="f335" fmla="*/ 0 f286 1"/>
                    <a:gd name="f336" fmla="*/ 554038 f285 1"/>
                    <a:gd name="f337" fmla="*/ 85027 f286 1"/>
                    <a:gd name="f338" fmla="*/ 877684 f285 1"/>
                    <a:gd name="f339" fmla="*/ 1044992 f285 1"/>
                    <a:gd name="f340" fmla="*/ 41142 f286 1"/>
                    <a:gd name="f341" fmla="*/ 1102591 f285 1"/>
                    <a:gd name="f342" fmla="*/ 98741 f286 1"/>
                    <a:gd name="f343" fmla="*/ 1160189 f285 1"/>
                    <a:gd name="f344" fmla="*/ 707634 f286 1"/>
                    <a:gd name="f345" fmla="*/ 998366 f285 1"/>
                    <a:gd name="f346" fmla="*/ 729577 f286 1"/>
                    <a:gd name="f347" fmla="*/ 979166 f285 1"/>
                    <a:gd name="f348" fmla="*/ 844772 f286 1"/>
                    <a:gd name="f349" fmla="*/ 987394 f285 1"/>
                    <a:gd name="f350" fmla="*/ 905112 f285 1"/>
                    <a:gd name="f351" fmla="*/ 789916 f285 1"/>
                    <a:gd name="f352" fmla="*/ 951741 f286 1"/>
                    <a:gd name="f353" fmla="*/ 765231 f285 1"/>
                    <a:gd name="f354" fmla="*/ 990140 f286 1"/>
                    <a:gd name="f355" fmla="*/ 751517 f285 1"/>
                    <a:gd name="f356" fmla="*/ 798146 f286 1"/>
                    <a:gd name="f357" fmla="*/ 131653 f285 1"/>
                    <a:gd name="f358" fmla="*/ 748775 f286 1"/>
                    <a:gd name="f359" fmla="*/ 724091 f286 1"/>
                    <a:gd name="f360" fmla="*/ 285248 f286 1"/>
                    <a:gd name="f361" fmla="*/ 38399 f285 1"/>
                    <a:gd name="f362" fmla="*/ 298962 f286 1"/>
                    <a:gd name="f363" fmla="*/ 342846 f286 1"/>
                    <a:gd name="f364" fmla="*/ 137138 f285 1"/>
                    <a:gd name="f365" fmla="*/ 244107 f286 1"/>
                    <a:gd name="f366" fmla="*/ 224907 f286 1"/>
                    <a:gd name="f367" fmla="*/ 170051 f285 1"/>
                    <a:gd name="f368" fmla="*/ 353818 f286 1"/>
                    <a:gd name="f369" fmla="*/ 400445 f286 1"/>
                    <a:gd name="f370" fmla="*/ 287990 f285 1"/>
                    <a:gd name="f371" fmla="*/ 178280 f286 1"/>
                    <a:gd name="f372" fmla="*/ 175538 f286 1"/>
                    <a:gd name="f373" fmla="*/ 323646 f285 1"/>
                    <a:gd name="f374" fmla="*/ 172794 f286 1"/>
                    <a:gd name="f375" fmla="*/ 74055 f286 1"/>
                    <a:gd name="f376" fmla="*/ 1105333 f285 1"/>
                    <a:gd name="f377" fmla="*/ 1080648 f285 1"/>
                    <a:gd name="f378" fmla="*/ 145366 f286 1"/>
                    <a:gd name="f379" fmla="*/ 161824 f286 1"/>
                    <a:gd name="f380" fmla="*/ 1064192 f285 1"/>
                    <a:gd name="f381" fmla="*/ 1047735 f285 1"/>
                    <a:gd name="f382" fmla="*/ 117939 f286 1"/>
                    <a:gd name="f383" fmla="*/ 883170 f285 1"/>
                    <a:gd name="f384" fmla="*/ 32914 f286 1"/>
                    <a:gd name="f385" fmla="*/ 559524 f285 1"/>
                    <a:gd name="f386" fmla="*/ 35656 f286 1"/>
                    <a:gd name="f387" fmla="*/ 523868 f285 1"/>
                    <a:gd name="f388" fmla="*/ 54855 f286 1"/>
                    <a:gd name="f389" fmla="*/ 507411 f285 1"/>
                    <a:gd name="f390" fmla="*/ 611637 f286 1"/>
                    <a:gd name="f391" fmla="*/ 614381 f286 1"/>
                    <a:gd name="f392" fmla="*/ 526610 f285 1"/>
                    <a:gd name="f393" fmla="*/ 704892 f286 1"/>
                    <a:gd name="f394" fmla="*/ 688433 f285 1"/>
                    <a:gd name="f395" fmla="*/ 726832 f285 1"/>
                    <a:gd name="f396" fmla="*/ 655522 f286 1"/>
                    <a:gd name="f397" fmla="*/ 740546 f285 1"/>
                    <a:gd name="f398" fmla="*/ 617123 f286 1"/>
                    <a:gd name="f399" fmla="*/ 795401 f285 1"/>
                    <a:gd name="f400" fmla="*/ 910597 f285 1"/>
                    <a:gd name="f401" fmla="*/ 562267 f286 1"/>
                    <a:gd name="f402" fmla="*/ 959967 f285 1"/>
                    <a:gd name="f403" fmla="*/ 447071 f286 1"/>
                    <a:gd name="f404" fmla="*/ 951739 f285 1"/>
                    <a:gd name="f405" fmla="*/ 389473 f286 1"/>
                    <a:gd name="f406" fmla="*/ 1006594 f285 1"/>
                    <a:gd name="f407" fmla="*/ 1050478 f285 1"/>
                    <a:gd name="f408" fmla="*/ 208451 f286 1"/>
                    <a:gd name="f409" fmla="*/ 1066935 f285 1"/>
                    <a:gd name="f410" fmla="*/ 1083391 f285 1"/>
                    <a:gd name="f411" fmla="*/ 408673 f286 1"/>
                    <a:gd name="f412" fmla="*/ 433357 f286 1"/>
                    <a:gd name="f413" fmla="*/ 1108076 f285 1"/>
                    <a:gd name="f414" fmla="*/ 1132761 f285 1"/>
                    <a:gd name="f415" fmla="*/ 718605 f286 1"/>
                    <a:gd name="f416" fmla="*/ 1130018 f285 1"/>
                    <a:gd name="f417" fmla="*/ 460785 f286 1"/>
                    <a:gd name="f418" fmla="*/ 466270 f286 1"/>
                    <a:gd name="f419" fmla="*/ 976426 f286 1"/>
                    <a:gd name="f420" fmla="*/ 721347 f285 1"/>
                    <a:gd name="f421" fmla="*/ 938027 f286 1"/>
                    <a:gd name="f422" fmla="*/ 735060 f285 1"/>
                    <a:gd name="f423" fmla="*/ 899627 f286 1"/>
                    <a:gd name="f424" fmla="*/ 954481 f285 1"/>
                    <a:gd name="f425" fmla="*/ 946253 f285 1"/>
                    <a:gd name="f426" fmla="*/ 671978 f286 1"/>
                    <a:gd name="f427" fmla="*/ 1001108 f285 1"/>
                    <a:gd name="f428" fmla="*/ 419643 f286 1"/>
                    <a:gd name="f429" fmla="*/ 981909 f285 1"/>
                    <a:gd name="f430" fmla="*/ 556781 f286 1"/>
                    <a:gd name="f431" fmla="*/ 990137 f285 1"/>
                    <a:gd name="f432" fmla="*/ 647294 f286 1"/>
                    <a:gd name="f433" fmla="*/ 907854 f285 1"/>
                    <a:gd name="f434" fmla="*/ 792658 f285 1"/>
                    <a:gd name="f435" fmla="*/ 663750 f286 1"/>
                    <a:gd name="f436" fmla="*/ 767973 f285 1"/>
                    <a:gd name="f437" fmla="*/ 702149 f286 1"/>
                    <a:gd name="f438" fmla="*/ 754260 f285 1"/>
                    <a:gd name="f439" fmla="*/ 663749 f285 1"/>
                    <a:gd name="f440" fmla="*/ 518382 f285 1"/>
                    <a:gd name="f441" fmla="*/ 644550 f286 1"/>
                    <a:gd name="f442" fmla="*/ 504668 f285 1"/>
                    <a:gd name="f443" fmla="*/ 877686 f286 1"/>
                    <a:gd name="f444" fmla="*/ 896885 f286 1"/>
                    <a:gd name="f445" fmla="*/ 521125 f285 1"/>
                    <a:gd name="f446" fmla="*/ 987396 f286 1"/>
                    <a:gd name="f447" fmla="*/ 682948 f285 1"/>
                    <a:gd name="f448" fmla="+- f287 0 f1"/>
                    <a:gd name="f449" fmla="*/ f290 1 1028134"/>
                    <a:gd name="f450" fmla="*/ f291 1 1160188"/>
                    <a:gd name="f451" fmla="*/ f292 1 1028134"/>
                    <a:gd name="f452" fmla="*/ f293 1 1160188"/>
                    <a:gd name="f453" fmla="*/ f294 1 1028134"/>
                    <a:gd name="f454" fmla="*/ f295 1 1160188"/>
                    <a:gd name="f455" fmla="*/ f296 1 1028134"/>
                    <a:gd name="f456" fmla="*/ f297 1 1160188"/>
                    <a:gd name="f457" fmla="*/ f298 1 1028134"/>
                    <a:gd name="f458" fmla="*/ f299 1 1160188"/>
                    <a:gd name="f459" fmla="*/ f300 1 1028134"/>
                    <a:gd name="f460" fmla="*/ f301 1 1028134"/>
                    <a:gd name="f461" fmla="*/ f302 1 1160188"/>
                    <a:gd name="f462" fmla="*/ f303 1 1028134"/>
                    <a:gd name="f463" fmla="*/ f304 1 1160188"/>
                    <a:gd name="f464" fmla="*/ f305 1 1160188"/>
                    <a:gd name="f465" fmla="*/ f306 1 1028134"/>
                    <a:gd name="f466" fmla="*/ f307 1 1160188"/>
                    <a:gd name="f467" fmla="*/ f308 1 1028134"/>
                    <a:gd name="f468" fmla="*/ f309 1 1160188"/>
                    <a:gd name="f469" fmla="*/ f310 1 1028134"/>
                    <a:gd name="f470" fmla="*/ f311 1 1160188"/>
                    <a:gd name="f471" fmla="*/ f312 1 1160188"/>
                    <a:gd name="f472" fmla="*/ f313 1 1160188"/>
                    <a:gd name="f473" fmla="*/ f314 1 1160188"/>
                    <a:gd name="f474" fmla="*/ f315 1 1028134"/>
                    <a:gd name="f475" fmla="*/ f316 1 1160188"/>
                    <a:gd name="f476" fmla="*/ f317 1 1028134"/>
                    <a:gd name="f477" fmla="*/ f318 1 1160188"/>
                    <a:gd name="f478" fmla="*/ f319 1 1028134"/>
                    <a:gd name="f479" fmla="*/ f320 1 1160188"/>
                    <a:gd name="f480" fmla="*/ f321 1 1028134"/>
                    <a:gd name="f481" fmla="*/ f322 1 1160188"/>
                    <a:gd name="f482" fmla="*/ f323 1 1160188"/>
                    <a:gd name="f483" fmla="*/ f324 1 1028134"/>
                    <a:gd name="f484" fmla="*/ f325 1 1160188"/>
                    <a:gd name="f485" fmla="*/ f326 1 1028134"/>
                    <a:gd name="f486" fmla="*/ f327 1 1028134"/>
                    <a:gd name="f487" fmla="*/ f328 1 1160188"/>
                    <a:gd name="f488" fmla="*/ f329 1 1028134"/>
                    <a:gd name="f489" fmla="*/ f330 1 1160188"/>
                    <a:gd name="f490" fmla="*/ f331 1 1160188"/>
                    <a:gd name="f491" fmla="*/ f332 1 1028134"/>
                    <a:gd name="f492" fmla="*/ f333 1 1028134"/>
                    <a:gd name="f493" fmla="*/ f334 1 1160188"/>
                    <a:gd name="f494" fmla="*/ f335 1 1028134"/>
                    <a:gd name="f495" fmla="*/ f336 1 1160188"/>
                    <a:gd name="f496" fmla="*/ f337 1 1028134"/>
                    <a:gd name="f497" fmla="*/ f338 1 1160188"/>
                    <a:gd name="f498" fmla="*/ f339 1 1160188"/>
                    <a:gd name="f499" fmla="*/ f340 1 1028134"/>
                    <a:gd name="f500" fmla="*/ f341 1 1160188"/>
                    <a:gd name="f501" fmla="*/ f342 1 1028134"/>
                    <a:gd name="f502" fmla="*/ f343 1 1160188"/>
                    <a:gd name="f503" fmla="*/ f344 1 1028134"/>
                    <a:gd name="f504" fmla="*/ f345 1 1160188"/>
                    <a:gd name="f505" fmla="*/ f346 1 1028134"/>
                    <a:gd name="f506" fmla="*/ f347 1 1160188"/>
                    <a:gd name="f507" fmla="*/ f348 1 1028134"/>
                    <a:gd name="f508" fmla="*/ f349 1 1160188"/>
                    <a:gd name="f509" fmla="*/ f350 1 1160188"/>
                    <a:gd name="f510" fmla="*/ f351 1 1160188"/>
                    <a:gd name="f511" fmla="*/ f352 1 1028134"/>
                    <a:gd name="f512" fmla="*/ f353 1 1160188"/>
                    <a:gd name="f513" fmla="*/ f354 1 1028134"/>
                    <a:gd name="f514" fmla="*/ f355 1 1160188"/>
                    <a:gd name="f515" fmla="*/ f356 1 1028134"/>
                    <a:gd name="f516" fmla="*/ f357 1 1160188"/>
                    <a:gd name="f517" fmla="*/ f358 1 1028134"/>
                    <a:gd name="f518" fmla="*/ f359 1 1028134"/>
                    <a:gd name="f519" fmla="*/ f360 1 1028134"/>
                    <a:gd name="f520" fmla="*/ f361 1 1160188"/>
                    <a:gd name="f521" fmla="*/ f362 1 1028134"/>
                    <a:gd name="f522" fmla="*/ f363 1 1028134"/>
                    <a:gd name="f523" fmla="*/ f364 1 1160188"/>
                    <a:gd name="f524" fmla="*/ f365 1 1028134"/>
                    <a:gd name="f525" fmla="*/ f366 1 1028134"/>
                    <a:gd name="f526" fmla="*/ f367 1 1160188"/>
                    <a:gd name="f527" fmla="*/ f368 1 1028134"/>
                    <a:gd name="f528" fmla="*/ f369 1 1028134"/>
                    <a:gd name="f529" fmla="*/ f370 1 1160188"/>
                    <a:gd name="f530" fmla="*/ f371 1 1028134"/>
                    <a:gd name="f531" fmla="*/ f372 1 1028134"/>
                    <a:gd name="f532" fmla="*/ f373 1 1160188"/>
                    <a:gd name="f533" fmla="*/ f374 1 1028134"/>
                    <a:gd name="f534" fmla="*/ f375 1 1028134"/>
                    <a:gd name="f535" fmla="*/ f376 1 1160188"/>
                    <a:gd name="f536" fmla="*/ f377 1 1160188"/>
                    <a:gd name="f537" fmla="*/ f378 1 1028134"/>
                    <a:gd name="f538" fmla="*/ f379 1 1028134"/>
                    <a:gd name="f539" fmla="*/ f380 1 1160188"/>
                    <a:gd name="f540" fmla="*/ f381 1 1160188"/>
                    <a:gd name="f541" fmla="*/ f382 1 1028134"/>
                    <a:gd name="f542" fmla="*/ f383 1 1160188"/>
                    <a:gd name="f543" fmla="*/ f384 1 1028134"/>
                    <a:gd name="f544" fmla="*/ f385 1 1160188"/>
                    <a:gd name="f545" fmla="*/ f386 1 1028134"/>
                    <a:gd name="f546" fmla="*/ f387 1 1160188"/>
                    <a:gd name="f547" fmla="*/ f388 1 1028134"/>
                    <a:gd name="f548" fmla="*/ f389 1 1160188"/>
                    <a:gd name="f549" fmla="*/ f390 1 1028134"/>
                    <a:gd name="f550" fmla="*/ f391 1 1028134"/>
                    <a:gd name="f551" fmla="*/ f392 1 1160188"/>
                    <a:gd name="f552" fmla="*/ f393 1 1028134"/>
                    <a:gd name="f553" fmla="*/ f394 1 1160188"/>
                    <a:gd name="f554" fmla="*/ f395 1 1160188"/>
                    <a:gd name="f555" fmla="*/ f396 1 1028134"/>
                    <a:gd name="f556" fmla="*/ f397 1 1160188"/>
                    <a:gd name="f557" fmla="*/ f398 1 1028134"/>
                    <a:gd name="f558" fmla="*/ f399 1 1160188"/>
                    <a:gd name="f559" fmla="*/ f400 1 1160188"/>
                    <a:gd name="f560" fmla="*/ f401 1 1028134"/>
                    <a:gd name="f561" fmla="*/ f402 1 1160188"/>
                    <a:gd name="f562" fmla="*/ f403 1 1028134"/>
                    <a:gd name="f563" fmla="*/ f404 1 1160188"/>
                    <a:gd name="f564" fmla="*/ f405 1 1028134"/>
                    <a:gd name="f565" fmla="*/ f406 1 1160188"/>
                    <a:gd name="f566" fmla="*/ f407 1 1160188"/>
                    <a:gd name="f567" fmla="*/ f408 1 1028134"/>
                    <a:gd name="f568" fmla="*/ f409 1 1160188"/>
                    <a:gd name="f569" fmla="*/ f410 1 1160188"/>
                    <a:gd name="f570" fmla="*/ f411 1 1028134"/>
                    <a:gd name="f571" fmla="*/ f412 1 1028134"/>
                    <a:gd name="f572" fmla="*/ f413 1 1160188"/>
                    <a:gd name="f573" fmla="*/ f414 1 1160188"/>
                    <a:gd name="f574" fmla="*/ f415 1 1028134"/>
                    <a:gd name="f575" fmla="*/ f416 1 1160188"/>
                    <a:gd name="f576" fmla="*/ f417 1 1028134"/>
                    <a:gd name="f577" fmla="*/ f418 1 1028134"/>
                    <a:gd name="f578" fmla="*/ f419 1 1028134"/>
                    <a:gd name="f579" fmla="*/ f420 1 1160188"/>
                    <a:gd name="f580" fmla="*/ f421 1 1028134"/>
                    <a:gd name="f581" fmla="*/ f422 1 1160188"/>
                    <a:gd name="f582" fmla="*/ f423 1 1028134"/>
                    <a:gd name="f583" fmla="*/ f424 1 1160188"/>
                    <a:gd name="f584" fmla="*/ f425 1 1160188"/>
                    <a:gd name="f585" fmla="*/ f426 1 1028134"/>
                    <a:gd name="f586" fmla="*/ f427 1 1160188"/>
                    <a:gd name="f587" fmla="*/ f428 1 1028134"/>
                    <a:gd name="f588" fmla="*/ f429 1 1160188"/>
                    <a:gd name="f589" fmla="*/ f430 1 1028134"/>
                    <a:gd name="f590" fmla="*/ f431 1 1160188"/>
                    <a:gd name="f591" fmla="*/ f432 1 1028134"/>
                    <a:gd name="f592" fmla="*/ f433 1 1160188"/>
                    <a:gd name="f593" fmla="*/ f434 1 1160188"/>
                    <a:gd name="f594" fmla="*/ f435 1 1028134"/>
                    <a:gd name="f595" fmla="*/ f436 1 1160188"/>
                    <a:gd name="f596" fmla="*/ f437 1 1028134"/>
                    <a:gd name="f597" fmla="*/ f438 1 1160188"/>
                    <a:gd name="f598" fmla="*/ f439 1 1160188"/>
                    <a:gd name="f599" fmla="*/ f440 1 1160188"/>
                    <a:gd name="f600" fmla="*/ f441 1 1028134"/>
                    <a:gd name="f601" fmla="*/ f442 1 1160188"/>
                    <a:gd name="f602" fmla="*/ f443 1 1028134"/>
                    <a:gd name="f603" fmla="*/ f444 1 1028134"/>
                    <a:gd name="f604" fmla="*/ f445 1 1160188"/>
                    <a:gd name="f605" fmla="*/ f446 1 1028134"/>
                    <a:gd name="f606" fmla="*/ f447 1 1160188"/>
                    <a:gd name="f607" fmla="*/ f281 1 f288"/>
                    <a:gd name="f608" fmla="*/ f282 1 f288"/>
                    <a:gd name="f609" fmla="*/ f281 1 f289"/>
                    <a:gd name="f610" fmla="*/ f283 1 f289"/>
                    <a:gd name="f611" fmla="*/ f449 1 f288"/>
                    <a:gd name="f612" fmla="*/ f450 1 f289"/>
                    <a:gd name="f613" fmla="*/ f451 1 f288"/>
                    <a:gd name="f614" fmla="*/ f452 1 f289"/>
                    <a:gd name="f615" fmla="*/ f453 1 f288"/>
                    <a:gd name="f616" fmla="*/ f454 1 f289"/>
                    <a:gd name="f617" fmla="*/ f455 1 f288"/>
                    <a:gd name="f618" fmla="*/ f456 1 f289"/>
                    <a:gd name="f619" fmla="*/ f457 1 f288"/>
                    <a:gd name="f620" fmla="*/ f458 1 f289"/>
                    <a:gd name="f621" fmla="*/ f459 1 f288"/>
                    <a:gd name="f622" fmla="*/ f460 1 f288"/>
                    <a:gd name="f623" fmla="*/ f461 1 f289"/>
                    <a:gd name="f624" fmla="*/ f462 1 f288"/>
                    <a:gd name="f625" fmla="*/ f463 1 f289"/>
                    <a:gd name="f626" fmla="*/ f464 1 f289"/>
                    <a:gd name="f627" fmla="*/ f465 1 f288"/>
                    <a:gd name="f628" fmla="*/ f466 1 f289"/>
                    <a:gd name="f629" fmla="*/ f467 1 f288"/>
                    <a:gd name="f630" fmla="*/ f468 1 f289"/>
                    <a:gd name="f631" fmla="*/ f469 1 f288"/>
                    <a:gd name="f632" fmla="*/ f470 1 f289"/>
                    <a:gd name="f633" fmla="*/ f471 1 f289"/>
                    <a:gd name="f634" fmla="*/ f472 1 f289"/>
                    <a:gd name="f635" fmla="*/ f473 1 f289"/>
                    <a:gd name="f636" fmla="*/ f474 1 f288"/>
                    <a:gd name="f637" fmla="*/ f475 1 f289"/>
                    <a:gd name="f638" fmla="*/ f476 1 f288"/>
                    <a:gd name="f639" fmla="*/ f477 1 f289"/>
                    <a:gd name="f640" fmla="*/ f478 1 f288"/>
                    <a:gd name="f641" fmla="*/ f479 1 f289"/>
                    <a:gd name="f642" fmla="*/ f480 1 f288"/>
                    <a:gd name="f643" fmla="*/ f481 1 f289"/>
                    <a:gd name="f644" fmla="*/ f482 1 f289"/>
                    <a:gd name="f645" fmla="*/ f483 1 f288"/>
                    <a:gd name="f646" fmla="*/ f484 1 f289"/>
                    <a:gd name="f647" fmla="*/ f485 1 f288"/>
                    <a:gd name="f648" fmla="*/ f486 1 f288"/>
                    <a:gd name="f649" fmla="*/ f487 1 f289"/>
                    <a:gd name="f650" fmla="*/ f488 1 f288"/>
                    <a:gd name="f651" fmla="*/ f489 1 f289"/>
                    <a:gd name="f652" fmla="*/ f490 1 f289"/>
                    <a:gd name="f653" fmla="*/ f491 1 f288"/>
                    <a:gd name="f654" fmla="*/ f492 1 f288"/>
                    <a:gd name="f655" fmla="*/ f493 1 f289"/>
                    <a:gd name="f656" fmla="*/ f494 1 f288"/>
                    <a:gd name="f657" fmla="*/ f495 1 f289"/>
                    <a:gd name="f658" fmla="*/ f496 1 f288"/>
                    <a:gd name="f659" fmla="*/ f497 1 f289"/>
                    <a:gd name="f660" fmla="*/ f498 1 f289"/>
                    <a:gd name="f661" fmla="*/ f499 1 f288"/>
                    <a:gd name="f662" fmla="*/ f500 1 f289"/>
                    <a:gd name="f663" fmla="*/ f501 1 f288"/>
                    <a:gd name="f664" fmla="*/ f502 1 f289"/>
                    <a:gd name="f665" fmla="*/ f503 1 f288"/>
                    <a:gd name="f666" fmla="*/ f504 1 f289"/>
                    <a:gd name="f667" fmla="*/ f505 1 f288"/>
                    <a:gd name="f668" fmla="*/ f506 1 f289"/>
                    <a:gd name="f669" fmla="*/ f507 1 f288"/>
                    <a:gd name="f670" fmla="*/ f508 1 f289"/>
                    <a:gd name="f671" fmla="*/ f509 1 f289"/>
                    <a:gd name="f672" fmla="*/ f510 1 f289"/>
                    <a:gd name="f673" fmla="*/ f511 1 f288"/>
                    <a:gd name="f674" fmla="*/ f512 1 f289"/>
                    <a:gd name="f675" fmla="*/ f513 1 f288"/>
                    <a:gd name="f676" fmla="*/ f514 1 f289"/>
                    <a:gd name="f677" fmla="*/ f515 1 f288"/>
                    <a:gd name="f678" fmla="*/ f516 1 f289"/>
                    <a:gd name="f679" fmla="*/ f517 1 f288"/>
                    <a:gd name="f680" fmla="*/ f518 1 f288"/>
                    <a:gd name="f681" fmla="*/ f519 1 f288"/>
                    <a:gd name="f682" fmla="*/ f520 1 f289"/>
                    <a:gd name="f683" fmla="*/ f521 1 f288"/>
                    <a:gd name="f684" fmla="*/ f522 1 f288"/>
                    <a:gd name="f685" fmla="*/ f523 1 f289"/>
                    <a:gd name="f686" fmla="*/ f524 1 f288"/>
                    <a:gd name="f687" fmla="*/ f525 1 f288"/>
                    <a:gd name="f688" fmla="*/ f526 1 f289"/>
                    <a:gd name="f689" fmla="*/ f527 1 f288"/>
                    <a:gd name="f690" fmla="*/ f528 1 f288"/>
                    <a:gd name="f691" fmla="*/ f529 1 f289"/>
                    <a:gd name="f692" fmla="*/ f530 1 f288"/>
                    <a:gd name="f693" fmla="*/ f531 1 f288"/>
                    <a:gd name="f694" fmla="*/ f532 1 f289"/>
                    <a:gd name="f695" fmla="*/ f533 1 f288"/>
                    <a:gd name="f696" fmla="*/ f534 1 f288"/>
                    <a:gd name="f697" fmla="*/ f535 1 f289"/>
                    <a:gd name="f698" fmla="*/ f536 1 f289"/>
                    <a:gd name="f699" fmla="*/ f537 1 f288"/>
                    <a:gd name="f700" fmla="*/ f538 1 f288"/>
                    <a:gd name="f701" fmla="*/ f539 1 f289"/>
                    <a:gd name="f702" fmla="*/ f540 1 f289"/>
                    <a:gd name="f703" fmla="*/ f541 1 f288"/>
                    <a:gd name="f704" fmla="*/ f542 1 f289"/>
                    <a:gd name="f705" fmla="*/ f543 1 f288"/>
                    <a:gd name="f706" fmla="*/ f544 1 f289"/>
                    <a:gd name="f707" fmla="*/ f545 1 f288"/>
                    <a:gd name="f708" fmla="*/ f546 1 f289"/>
                    <a:gd name="f709" fmla="*/ f547 1 f288"/>
                    <a:gd name="f710" fmla="*/ f548 1 f289"/>
                    <a:gd name="f711" fmla="*/ f549 1 f288"/>
                    <a:gd name="f712" fmla="*/ f550 1 f288"/>
                    <a:gd name="f713" fmla="*/ f551 1 f289"/>
                    <a:gd name="f714" fmla="*/ f552 1 f288"/>
                    <a:gd name="f715" fmla="*/ f553 1 f289"/>
                    <a:gd name="f716" fmla="*/ f554 1 f289"/>
                    <a:gd name="f717" fmla="*/ f555 1 f288"/>
                    <a:gd name="f718" fmla="*/ f556 1 f289"/>
                    <a:gd name="f719" fmla="*/ f557 1 f288"/>
                    <a:gd name="f720" fmla="*/ f558 1 f289"/>
                    <a:gd name="f721" fmla="*/ f559 1 f289"/>
                    <a:gd name="f722" fmla="*/ f560 1 f288"/>
                    <a:gd name="f723" fmla="*/ f561 1 f289"/>
                    <a:gd name="f724" fmla="*/ f562 1 f288"/>
                    <a:gd name="f725" fmla="*/ f563 1 f289"/>
                    <a:gd name="f726" fmla="*/ f564 1 f288"/>
                    <a:gd name="f727" fmla="*/ f565 1 f289"/>
                    <a:gd name="f728" fmla="*/ f566 1 f289"/>
                    <a:gd name="f729" fmla="*/ f567 1 f288"/>
                    <a:gd name="f730" fmla="*/ f568 1 f289"/>
                    <a:gd name="f731" fmla="*/ f569 1 f289"/>
                    <a:gd name="f732" fmla="*/ f570 1 f288"/>
                    <a:gd name="f733" fmla="*/ f571 1 f288"/>
                    <a:gd name="f734" fmla="*/ f572 1 f289"/>
                    <a:gd name="f735" fmla="*/ f573 1 f289"/>
                    <a:gd name="f736" fmla="*/ f574 1 f288"/>
                    <a:gd name="f737" fmla="*/ f575 1 f289"/>
                    <a:gd name="f738" fmla="*/ f576 1 f288"/>
                    <a:gd name="f739" fmla="*/ f577 1 f288"/>
                    <a:gd name="f740" fmla="*/ f578 1 f288"/>
                    <a:gd name="f741" fmla="*/ f579 1 f289"/>
                    <a:gd name="f742" fmla="*/ f580 1 f288"/>
                    <a:gd name="f743" fmla="*/ f581 1 f289"/>
                    <a:gd name="f744" fmla="*/ f582 1 f288"/>
                    <a:gd name="f745" fmla="*/ f583 1 f289"/>
                    <a:gd name="f746" fmla="*/ f584 1 f289"/>
                    <a:gd name="f747" fmla="*/ f585 1 f288"/>
                    <a:gd name="f748" fmla="*/ f586 1 f289"/>
                    <a:gd name="f749" fmla="*/ f587 1 f288"/>
                    <a:gd name="f750" fmla="*/ f588 1 f289"/>
                    <a:gd name="f751" fmla="*/ f589 1 f288"/>
                    <a:gd name="f752" fmla="*/ f590 1 f289"/>
                    <a:gd name="f753" fmla="*/ f591 1 f288"/>
                    <a:gd name="f754" fmla="*/ f592 1 f289"/>
                    <a:gd name="f755" fmla="*/ f593 1 f289"/>
                    <a:gd name="f756" fmla="*/ f594 1 f288"/>
                    <a:gd name="f757" fmla="*/ f595 1 f289"/>
                    <a:gd name="f758" fmla="*/ f596 1 f288"/>
                    <a:gd name="f759" fmla="*/ f597 1 f289"/>
                    <a:gd name="f760" fmla="*/ f598 1 f289"/>
                    <a:gd name="f761" fmla="*/ f599 1 f289"/>
                    <a:gd name="f762" fmla="*/ f600 1 f288"/>
                    <a:gd name="f763" fmla="*/ f601 1 f289"/>
                    <a:gd name="f764" fmla="*/ f602 1 f288"/>
                    <a:gd name="f765" fmla="*/ f603 1 f288"/>
                    <a:gd name="f766" fmla="*/ f604 1 f289"/>
                    <a:gd name="f767" fmla="*/ f605 1 f288"/>
                    <a:gd name="f768" fmla="*/ f606 1 f289"/>
                    <a:gd name="f769" fmla="*/ f607 f279 1"/>
                    <a:gd name="f770" fmla="*/ f608 f279 1"/>
                    <a:gd name="f771" fmla="*/ f610 f280 1"/>
                    <a:gd name="f772" fmla="*/ f609 f280 1"/>
                    <a:gd name="f773" fmla="*/ f611 f279 1"/>
                    <a:gd name="f774" fmla="*/ f612 f280 1"/>
                    <a:gd name="f775" fmla="*/ f613 f279 1"/>
                    <a:gd name="f776" fmla="*/ f614 f280 1"/>
                    <a:gd name="f777" fmla="*/ f615 f279 1"/>
                    <a:gd name="f778" fmla="*/ f616 f280 1"/>
                    <a:gd name="f779" fmla="*/ f617 f279 1"/>
                    <a:gd name="f780" fmla="*/ f618 f280 1"/>
                    <a:gd name="f781" fmla="*/ f619 f279 1"/>
                    <a:gd name="f782" fmla="*/ f620 f280 1"/>
                    <a:gd name="f783" fmla="*/ f621 f279 1"/>
                    <a:gd name="f784" fmla="*/ f622 f279 1"/>
                    <a:gd name="f785" fmla="*/ f623 f280 1"/>
                    <a:gd name="f786" fmla="*/ f624 f279 1"/>
                    <a:gd name="f787" fmla="*/ f625 f280 1"/>
                    <a:gd name="f788" fmla="*/ f626 f280 1"/>
                    <a:gd name="f789" fmla="*/ f627 f279 1"/>
                    <a:gd name="f790" fmla="*/ f628 f280 1"/>
                    <a:gd name="f791" fmla="*/ f629 f279 1"/>
                    <a:gd name="f792" fmla="*/ f630 f280 1"/>
                    <a:gd name="f793" fmla="*/ f631 f279 1"/>
                    <a:gd name="f794" fmla="*/ f632 f280 1"/>
                    <a:gd name="f795" fmla="*/ f633 f280 1"/>
                    <a:gd name="f796" fmla="*/ f634 f280 1"/>
                    <a:gd name="f797" fmla="*/ f635 f280 1"/>
                    <a:gd name="f798" fmla="*/ f636 f279 1"/>
                    <a:gd name="f799" fmla="*/ f637 f280 1"/>
                    <a:gd name="f800" fmla="*/ f638 f279 1"/>
                    <a:gd name="f801" fmla="*/ f639 f280 1"/>
                    <a:gd name="f802" fmla="*/ f640 f279 1"/>
                    <a:gd name="f803" fmla="*/ f641 f280 1"/>
                    <a:gd name="f804" fmla="*/ f642 f279 1"/>
                    <a:gd name="f805" fmla="*/ f643 f280 1"/>
                    <a:gd name="f806" fmla="*/ f644 f280 1"/>
                    <a:gd name="f807" fmla="*/ f645 f279 1"/>
                    <a:gd name="f808" fmla="*/ f646 f280 1"/>
                    <a:gd name="f809" fmla="*/ f647 f279 1"/>
                    <a:gd name="f810" fmla="*/ f648 f279 1"/>
                    <a:gd name="f811" fmla="*/ f649 f280 1"/>
                    <a:gd name="f812" fmla="*/ f650 f279 1"/>
                    <a:gd name="f813" fmla="*/ f651 f280 1"/>
                    <a:gd name="f814" fmla="*/ f652 f280 1"/>
                    <a:gd name="f815" fmla="*/ f653 f279 1"/>
                    <a:gd name="f816" fmla="*/ f654 f279 1"/>
                    <a:gd name="f817" fmla="*/ f655 f280 1"/>
                    <a:gd name="f818" fmla="*/ f656 f279 1"/>
                    <a:gd name="f819" fmla="*/ f657 f280 1"/>
                    <a:gd name="f820" fmla="*/ f658 f279 1"/>
                    <a:gd name="f821" fmla="*/ f659 f280 1"/>
                    <a:gd name="f822" fmla="*/ f660 f280 1"/>
                    <a:gd name="f823" fmla="*/ f661 f279 1"/>
                    <a:gd name="f824" fmla="*/ f662 f280 1"/>
                    <a:gd name="f825" fmla="*/ f663 f279 1"/>
                    <a:gd name="f826" fmla="*/ f664 f280 1"/>
                    <a:gd name="f827" fmla="*/ f665 f279 1"/>
                    <a:gd name="f828" fmla="*/ f666 f280 1"/>
                    <a:gd name="f829" fmla="*/ f667 f279 1"/>
                    <a:gd name="f830" fmla="*/ f668 f280 1"/>
                    <a:gd name="f831" fmla="*/ f669 f279 1"/>
                    <a:gd name="f832" fmla="*/ f670 f280 1"/>
                    <a:gd name="f833" fmla="*/ f671 f280 1"/>
                    <a:gd name="f834" fmla="*/ f672 f280 1"/>
                    <a:gd name="f835" fmla="*/ f673 f279 1"/>
                    <a:gd name="f836" fmla="*/ f674 f280 1"/>
                    <a:gd name="f837" fmla="*/ f675 f279 1"/>
                    <a:gd name="f838" fmla="*/ f676 f280 1"/>
                    <a:gd name="f839" fmla="*/ f677 f279 1"/>
                    <a:gd name="f840" fmla="*/ f678 f280 1"/>
                    <a:gd name="f841" fmla="*/ f679 f279 1"/>
                    <a:gd name="f842" fmla="*/ f680 f279 1"/>
                    <a:gd name="f843" fmla="*/ f681 f279 1"/>
                    <a:gd name="f844" fmla="*/ f682 f280 1"/>
                    <a:gd name="f845" fmla="*/ f683 f279 1"/>
                    <a:gd name="f846" fmla="*/ f684 f279 1"/>
                    <a:gd name="f847" fmla="*/ f685 f280 1"/>
                    <a:gd name="f848" fmla="*/ f686 f279 1"/>
                    <a:gd name="f849" fmla="*/ f687 f279 1"/>
                    <a:gd name="f850" fmla="*/ f688 f280 1"/>
                    <a:gd name="f851" fmla="*/ f689 f279 1"/>
                    <a:gd name="f852" fmla="*/ f690 f279 1"/>
                    <a:gd name="f853" fmla="*/ f691 f280 1"/>
                    <a:gd name="f854" fmla="*/ f692 f279 1"/>
                    <a:gd name="f855" fmla="*/ f693 f279 1"/>
                    <a:gd name="f856" fmla="*/ f694 f280 1"/>
                    <a:gd name="f857" fmla="*/ f695 f279 1"/>
                    <a:gd name="f858" fmla="*/ f696 f279 1"/>
                    <a:gd name="f859" fmla="*/ f697 f280 1"/>
                    <a:gd name="f860" fmla="*/ f698 f280 1"/>
                    <a:gd name="f861" fmla="*/ f699 f279 1"/>
                    <a:gd name="f862" fmla="*/ f700 f279 1"/>
                    <a:gd name="f863" fmla="*/ f701 f280 1"/>
                    <a:gd name="f864" fmla="*/ f702 f280 1"/>
                    <a:gd name="f865" fmla="*/ f703 f279 1"/>
                    <a:gd name="f866" fmla="*/ f704 f280 1"/>
                    <a:gd name="f867" fmla="*/ f705 f279 1"/>
                    <a:gd name="f868" fmla="*/ f706 f280 1"/>
                    <a:gd name="f869" fmla="*/ f707 f279 1"/>
                    <a:gd name="f870" fmla="*/ f708 f280 1"/>
                    <a:gd name="f871" fmla="*/ f709 f279 1"/>
                    <a:gd name="f872" fmla="*/ f710 f280 1"/>
                    <a:gd name="f873" fmla="*/ f711 f279 1"/>
                    <a:gd name="f874" fmla="*/ f712 f279 1"/>
                    <a:gd name="f875" fmla="*/ f713 f280 1"/>
                    <a:gd name="f876" fmla="*/ f714 f279 1"/>
                    <a:gd name="f877" fmla="*/ f715 f280 1"/>
                    <a:gd name="f878" fmla="*/ f716 f280 1"/>
                    <a:gd name="f879" fmla="*/ f717 f279 1"/>
                    <a:gd name="f880" fmla="*/ f718 f280 1"/>
                    <a:gd name="f881" fmla="*/ f719 f279 1"/>
                    <a:gd name="f882" fmla="*/ f720 f280 1"/>
                    <a:gd name="f883" fmla="*/ f721 f280 1"/>
                    <a:gd name="f884" fmla="*/ f722 f279 1"/>
                    <a:gd name="f885" fmla="*/ f723 f280 1"/>
                    <a:gd name="f886" fmla="*/ f724 f279 1"/>
                    <a:gd name="f887" fmla="*/ f725 f280 1"/>
                    <a:gd name="f888" fmla="*/ f726 f279 1"/>
                    <a:gd name="f889" fmla="*/ f727 f280 1"/>
                    <a:gd name="f890" fmla="*/ f728 f280 1"/>
                    <a:gd name="f891" fmla="*/ f729 f279 1"/>
                    <a:gd name="f892" fmla="*/ f730 f280 1"/>
                    <a:gd name="f893" fmla="*/ f731 f280 1"/>
                    <a:gd name="f894" fmla="*/ f732 f279 1"/>
                    <a:gd name="f895" fmla="*/ f733 f279 1"/>
                    <a:gd name="f896" fmla="*/ f734 f280 1"/>
                    <a:gd name="f897" fmla="*/ f735 f280 1"/>
                    <a:gd name="f898" fmla="*/ f736 f279 1"/>
                    <a:gd name="f899" fmla="*/ f737 f280 1"/>
                    <a:gd name="f900" fmla="*/ f738 f279 1"/>
                    <a:gd name="f901" fmla="*/ f739 f279 1"/>
                    <a:gd name="f902" fmla="*/ f740 f279 1"/>
                    <a:gd name="f903" fmla="*/ f741 f280 1"/>
                    <a:gd name="f904" fmla="*/ f742 f279 1"/>
                    <a:gd name="f905" fmla="*/ f743 f280 1"/>
                    <a:gd name="f906" fmla="*/ f744 f279 1"/>
                    <a:gd name="f907" fmla="*/ f745 f280 1"/>
                    <a:gd name="f908" fmla="*/ f746 f280 1"/>
                    <a:gd name="f909" fmla="*/ f747 f279 1"/>
                    <a:gd name="f910" fmla="*/ f748 f280 1"/>
                    <a:gd name="f911" fmla="*/ f749 f279 1"/>
                    <a:gd name="f912" fmla="*/ f750 f280 1"/>
                    <a:gd name="f913" fmla="*/ f751 f279 1"/>
                    <a:gd name="f914" fmla="*/ f752 f280 1"/>
                    <a:gd name="f915" fmla="*/ f753 f279 1"/>
                    <a:gd name="f916" fmla="*/ f754 f280 1"/>
                    <a:gd name="f917" fmla="*/ f755 f280 1"/>
                    <a:gd name="f918" fmla="*/ f756 f279 1"/>
                    <a:gd name="f919" fmla="*/ f757 f280 1"/>
                    <a:gd name="f920" fmla="*/ f758 f279 1"/>
                    <a:gd name="f921" fmla="*/ f759 f280 1"/>
                    <a:gd name="f922" fmla="*/ f760 f280 1"/>
                    <a:gd name="f923" fmla="*/ f761 f280 1"/>
                    <a:gd name="f924" fmla="*/ f762 f279 1"/>
                    <a:gd name="f925" fmla="*/ f763 f280 1"/>
                    <a:gd name="f926" fmla="*/ f764 f279 1"/>
                    <a:gd name="f927" fmla="*/ f765 f279 1"/>
                    <a:gd name="f928" fmla="*/ f766 f280 1"/>
                    <a:gd name="f929" fmla="*/ f767 f279 1"/>
                    <a:gd name="f930" fmla="*/ f768 f280 1"/>
                  </a:gdLst>
                  <a:ahLst/>
                  <a:cxnLst>
                    <a:cxn ang="3cd4">
                      <a:pos x="hc" y="t"/>
                    </a:cxn>
                    <a:cxn ang="0">
                      <a:pos x="r" y="vc"/>
                    </a:cxn>
                    <a:cxn ang="cd4">
                      <a:pos x="hc" y="b"/>
                    </a:cxn>
                    <a:cxn ang="cd2">
                      <a:pos x="l" y="vc"/>
                    </a:cxn>
                    <a:cxn ang="f448">
                      <a:pos x="f773" y="f774"/>
                    </a:cxn>
                    <a:cxn ang="f448">
                      <a:pos x="f775" y="f776"/>
                    </a:cxn>
                    <a:cxn ang="f448">
                      <a:pos x="f775" y="f776"/>
                    </a:cxn>
                    <a:cxn ang="f448">
                      <a:pos x="f777" y="f778"/>
                    </a:cxn>
                    <a:cxn ang="f448">
                      <a:pos x="f779" y="f778"/>
                    </a:cxn>
                    <a:cxn ang="f448">
                      <a:pos x="f779" y="f780"/>
                    </a:cxn>
                    <a:cxn ang="f448">
                      <a:pos x="f781" y="f782"/>
                    </a:cxn>
                    <a:cxn ang="f448">
                      <a:pos x="f783" y="f780"/>
                    </a:cxn>
                    <a:cxn ang="f448">
                      <a:pos x="f783" y="f778"/>
                    </a:cxn>
                    <a:cxn ang="f448">
                      <a:pos x="f784" y="f778"/>
                    </a:cxn>
                    <a:cxn ang="f448">
                      <a:pos x="f784" y="f785"/>
                    </a:cxn>
                    <a:cxn ang="f448">
                      <a:pos x="f786" y="f787"/>
                    </a:cxn>
                    <a:cxn ang="f448">
                      <a:pos x="f786" y="f788"/>
                    </a:cxn>
                    <a:cxn ang="f448">
                      <a:pos x="f789" y="f790"/>
                    </a:cxn>
                    <a:cxn ang="f448">
                      <a:pos x="f791" y="f790"/>
                    </a:cxn>
                    <a:cxn ang="f448">
                      <a:pos x="f791" y="f792"/>
                    </a:cxn>
                    <a:cxn ang="f448">
                      <a:pos x="f793" y="f794"/>
                    </a:cxn>
                    <a:cxn ang="f448">
                      <a:pos x="f783" y="f794"/>
                    </a:cxn>
                    <a:cxn ang="f448">
                      <a:pos x="f783" y="f795"/>
                    </a:cxn>
                    <a:cxn ang="f448">
                      <a:pos x="f781" y="f796"/>
                    </a:cxn>
                    <a:cxn ang="f448">
                      <a:pos x="f779" y="f795"/>
                    </a:cxn>
                    <a:cxn ang="f448">
                      <a:pos x="f779" y="f797"/>
                    </a:cxn>
                    <a:cxn ang="f448">
                      <a:pos x="f798" y="f799"/>
                    </a:cxn>
                    <a:cxn ang="f448">
                      <a:pos x="f800" y="f801"/>
                    </a:cxn>
                    <a:cxn ang="f448">
                      <a:pos x="f802" y="f803"/>
                    </a:cxn>
                    <a:cxn ang="f448">
                      <a:pos x="f789" y="f803"/>
                    </a:cxn>
                    <a:cxn ang="f448">
                      <a:pos x="f804" y="f805"/>
                    </a:cxn>
                    <a:cxn ang="f448">
                      <a:pos x="f804" y="f806"/>
                    </a:cxn>
                    <a:cxn ang="f448">
                      <a:pos x="f807" y="f808"/>
                    </a:cxn>
                    <a:cxn ang="f448">
                      <a:pos x="f809" y="f808"/>
                    </a:cxn>
                    <a:cxn ang="f448">
                      <a:pos x="f810" y="f811"/>
                    </a:cxn>
                    <a:cxn ang="f448">
                      <a:pos x="f810" y="f811"/>
                    </a:cxn>
                    <a:cxn ang="f448">
                      <a:pos x="f812" y="f813"/>
                    </a:cxn>
                    <a:cxn ang="f448">
                      <a:pos x="f812" y="f814"/>
                    </a:cxn>
                    <a:cxn ang="f448">
                      <a:pos x="f815" y="f814"/>
                    </a:cxn>
                    <a:cxn ang="f448">
                      <a:pos x="f816" y="f817"/>
                    </a:cxn>
                    <a:cxn ang="f448">
                      <a:pos x="f818" y="f819"/>
                    </a:cxn>
                    <a:cxn ang="f448">
                      <a:pos x="f820" y="f821"/>
                    </a:cxn>
                    <a:cxn ang="f448">
                      <a:pos x="f820" y="f822"/>
                    </a:cxn>
                    <a:cxn ang="f448">
                      <a:pos x="f823" y="f824"/>
                    </a:cxn>
                    <a:cxn ang="f448">
                      <a:pos x="f825" y="f826"/>
                    </a:cxn>
                    <a:cxn ang="f448">
                      <a:pos x="f791" y="f826"/>
                    </a:cxn>
                    <a:cxn ang="f448">
                      <a:pos x="f793" y="f824"/>
                    </a:cxn>
                    <a:cxn ang="f448">
                      <a:pos x="f827" y="f822"/>
                    </a:cxn>
                    <a:cxn ang="f448">
                      <a:pos x="f827" y="f828"/>
                    </a:cxn>
                    <a:cxn ang="f448">
                      <a:pos x="f829" y="f830"/>
                    </a:cxn>
                    <a:cxn ang="f448">
                      <a:pos x="f831" y="f832"/>
                    </a:cxn>
                    <a:cxn ang="f448">
                      <a:pos x="f775" y="f833"/>
                    </a:cxn>
                    <a:cxn ang="f448">
                      <a:pos x="f775" y="f834"/>
                    </a:cxn>
                    <a:cxn ang="f448">
                      <a:pos x="f835" y="f836"/>
                    </a:cxn>
                    <a:cxn ang="f448">
                      <a:pos x="f837" y="f838"/>
                    </a:cxn>
                    <a:cxn ang="f448">
                      <a:pos x="f773" y="f774"/>
                    </a:cxn>
                    <a:cxn ang="f448">
                      <a:pos x="f773" y="f774"/>
                    </a:cxn>
                    <a:cxn ang="f448">
                      <a:pos x="f839" y="f840"/>
                    </a:cxn>
                    <a:cxn ang="f448">
                      <a:pos x="f841" y="f840"/>
                    </a:cxn>
                    <a:cxn ang="f448">
                      <a:pos x="f842" y="f792"/>
                    </a:cxn>
                    <a:cxn ang="f448">
                      <a:pos x="f842" y="f805"/>
                    </a:cxn>
                    <a:cxn ang="f448">
                      <a:pos x="f839" y="f840"/>
                    </a:cxn>
                    <a:cxn ang="f448">
                      <a:pos x="f843" y="f844"/>
                    </a:cxn>
                    <a:cxn ang="f448">
                      <a:pos x="f845" y="f844"/>
                    </a:cxn>
                    <a:cxn ang="f448">
                      <a:pos x="f846" y="f847"/>
                    </a:cxn>
                    <a:cxn ang="f448">
                      <a:pos x="f848" y="f847"/>
                    </a:cxn>
                    <a:cxn ang="f448">
                      <a:pos x="f843" y="f844"/>
                    </a:cxn>
                    <a:cxn ang="f448">
                      <a:pos x="f849" y="f850"/>
                    </a:cxn>
                    <a:cxn ang="f448">
                      <a:pos x="f851" y="f850"/>
                    </a:cxn>
                    <a:cxn ang="f448">
                      <a:pos x="f852" y="f853"/>
                    </a:cxn>
                    <a:cxn ang="f448">
                      <a:pos x="f854" y="f853"/>
                    </a:cxn>
                    <a:cxn ang="f448">
                      <a:pos x="f849" y="f850"/>
                    </a:cxn>
                    <a:cxn ang="f448">
                      <a:pos x="f849" y="f850"/>
                    </a:cxn>
                    <a:cxn ang="f448">
                      <a:pos x="f855" y="f785"/>
                    </a:cxn>
                    <a:cxn ang="f448">
                      <a:pos x="f855" y="f856"/>
                    </a:cxn>
                    <a:cxn ang="f448">
                      <a:pos x="f786" y="f856"/>
                    </a:cxn>
                    <a:cxn ang="f448">
                      <a:pos x="f786" y="f785"/>
                    </a:cxn>
                    <a:cxn ang="f448">
                      <a:pos x="f786" y="f778"/>
                    </a:cxn>
                    <a:cxn ang="f448">
                      <a:pos x="f857" y="f778"/>
                    </a:cxn>
                    <a:cxn ang="f448">
                      <a:pos x="f857" y="f785"/>
                    </a:cxn>
                    <a:cxn ang="f448">
                      <a:pos x="f858" y="f859"/>
                    </a:cxn>
                    <a:cxn ang="f448">
                      <a:pos x="f825" y="f860"/>
                    </a:cxn>
                    <a:cxn ang="f448">
                      <a:pos x="f861" y="f860"/>
                    </a:cxn>
                    <a:cxn ang="f448">
                      <a:pos x="f862" y="f863"/>
                    </a:cxn>
                    <a:cxn ang="f448">
                      <a:pos x="f861" y="f864"/>
                    </a:cxn>
                    <a:cxn ang="f448">
                      <a:pos x="f865" y="f864"/>
                    </a:cxn>
                    <a:cxn ang="f448">
                      <a:pos x="f865" y="f866"/>
                    </a:cxn>
                    <a:cxn ang="f448">
                      <a:pos x="f867" y="f868"/>
                    </a:cxn>
                    <a:cxn ang="f448">
                      <a:pos x="f869" y="f870"/>
                    </a:cxn>
                    <a:cxn ang="f448">
                      <a:pos x="f871" y="f872"/>
                    </a:cxn>
                    <a:cxn ang="f448">
                      <a:pos x="f873" y="f872"/>
                    </a:cxn>
                    <a:cxn ang="f448">
                      <a:pos x="f874" y="f875"/>
                    </a:cxn>
                    <a:cxn ang="f448">
                      <a:pos x="f876" y="f877"/>
                    </a:cxn>
                    <a:cxn ang="f448">
                      <a:pos x="f791" y="f878"/>
                    </a:cxn>
                    <a:cxn ang="f448">
                      <a:pos x="f879" y="f880"/>
                    </a:cxn>
                    <a:cxn ang="f448">
                      <a:pos x="f881" y="f882"/>
                    </a:cxn>
                    <a:cxn ang="f448">
                      <a:pos x="f881" y="f883"/>
                    </a:cxn>
                    <a:cxn ang="f448">
                      <a:pos x="f884" y="f885"/>
                    </a:cxn>
                    <a:cxn ang="f448">
                      <a:pos x="f886" y="f887"/>
                    </a:cxn>
                    <a:cxn ang="f448">
                      <a:pos x="f888" y="f889"/>
                    </a:cxn>
                    <a:cxn ang="f448">
                      <a:pos x="f888" y="f890"/>
                    </a:cxn>
                    <a:cxn ang="f448">
                      <a:pos x="f849" y="f890"/>
                    </a:cxn>
                    <a:cxn ang="f448">
                      <a:pos x="f891" y="f892"/>
                    </a:cxn>
                    <a:cxn ang="f448">
                      <a:pos x="f849" y="f893"/>
                    </a:cxn>
                    <a:cxn ang="f448">
                      <a:pos x="f894" y="f893"/>
                    </a:cxn>
                    <a:cxn ang="f448">
                      <a:pos x="f895" y="f896"/>
                    </a:cxn>
                    <a:cxn ang="f448">
                      <a:pos x="f894" y="f897"/>
                    </a:cxn>
                    <a:cxn ang="f448">
                      <a:pos x="f825" y="f897"/>
                    </a:cxn>
                    <a:cxn ang="f448">
                      <a:pos x="f858" y="f859"/>
                    </a:cxn>
                    <a:cxn ang="f448">
                      <a:pos x="f858" y="f859"/>
                    </a:cxn>
                    <a:cxn ang="f448">
                      <a:pos x="f898" y="f859"/>
                    </a:cxn>
                    <a:cxn ang="f448">
                      <a:pos x="f791" y="f899"/>
                    </a:cxn>
                    <a:cxn ang="f448">
                      <a:pos x="f900" y="f899"/>
                    </a:cxn>
                    <a:cxn ang="f448">
                      <a:pos x="f901" y="f859"/>
                    </a:cxn>
                    <a:cxn ang="f448">
                      <a:pos x="f900" y="f860"/>
                    </a:cxn>
                    <a:cxn ang="f448">
                      <a:pos x="f791" y="f860"/>
                    </a:cxn>
                    <a:cxn ang="f448">
                      <a:pos x="f898" y="f859"/>
                    </a:cxn>
                    <a:cxn ang="f448">
                      <a:pos x="f898" y="f859"/>
                    </a:cxn>
                    <a:cxn ang="f448">
                      <a:pos x="f902" y="f903"/>
                    </a:cxn>
                    <a:cxn ang="f448">
                      <a:pos x="f904" y="f905"/>
                    </a:cxn>
                    <a:cxn ang="f448">
                      <a:pos x="f906" y="f834"/>
                    </a:cxn>
                    <a:cxn ang="f448">
                      <a:pos x="f906" y="f833"/>
                    </a:cxn>
                    <a:cxn ang="f448">
                      <a:pos x="f831" y="f907"/>
                    </a:cxn>
                    <a:cxn ang="f448">
                      <a:pos x="f829" y="f908"/>
                    </a:cxn>
                    <a:cxn ang="f448">
                      <a:pos x="f909" y="f910"/>
                    </a:cxn>
                    <a:cxn ang="f448">
                      <a:pos x="f909" y="f822"/>
                    </a:cxn>
                    <a:cxn ang="f448">
                      <a:pos x="f911" y="f822"/>
                    </a:cxn>
                    <a:cxn ang="f448">
                      <a:pos x="f911" y="f910"/>
                    </a:cxn>
                    <a:cxn ang="f448">
                      <a:pos x="f784" y="f912"/>
                    </a:cxn>
                    <a:cxn ang="f448">
                      <a:pos x="f913" y="f914"/>
                    </a:cxn>
                    <a:cxn ang="f448">
                      <a:pos x="f915" y="f916"/>
                    </a:cxn>
                    <a:cxn ang="f448">
                      <a:pos x="f915" y="f917"/>
                    </a:cxn>
                    <a:cxn ang="f448">
                      <a:pos x="f918" y="f919"/>
                    </a:cxn>
                    <a:cxn ang="f448">
                      <a:pos x="f920" y="f921"/>
                    </a:cxn>
                    <a:cxn ang="f448">
                      <a:pos x="f829" y="f922"/>
                    </a:cxn>
                    <a:cxn ang="f448">
                      <a:pos x="f915" y="f923"/>
                    </a:cxn>
                    <a:cxn ang="f448">
                      <a:pos x="f924" y="f925"/>
                    </a:cxn>
                    <a:cxn ang="f448">
                      <a:pos x="f926" y="f925"/>
                    </a:cxn>
                    <a:cxn ang="f448">
                      <a:pos x="f927" y="f928"/>
                    </a:cxn>
                    <a:cxn ang="f448">
                      <a:pos x="f927" y="f928"/>
                    </a:cxn>
                    <a:cxn ang="f448">
                      <a:pos x="f929" y="f930"/>
                    </a:cxn>
                    <a:cxn ang="f448">
                      <a:pos x="f902" y="f903"/>
                    </a:cxn>
                    <a:cxn ang="f448">
                      <a:pos x="f902" y="f903"/>
                    </a:cxn>
                  </a:cxnLst>
                  <a:rect l="f769" t="f772" r="f770" b="f771"/>
                  <a:pathLst>
                    <a:path w="1028134" h="1160188">
                      <a:moveTo>
                        <a:pt x="f8" y="f9"/>
                      </a:moveTo>
                      <a:cubicBezTo>
                        <a:pt x="f10" y="f11"/>
                        <a:pt x="f12" y="f13"/>
                        <a:pt x="f14" y="f15"/>
                      </a:cubicBezTo>
                      <a:lnTo>
                        <a:pt x="f14" y="f15"/>
                      </a:lnTo>
                      <a:cubicBezTo>
                        <a:pt x="f16" y="f17"/>
                        <a:pt x="f18" y="f19"/>
                        <a:pt x="f20" y="f19"/>
                      </a:cubicBezTo>
                      <a:lnTo>
                        <a:pt x="f21" y="f19"/>
                      </a:lnTo>
                      <a:lnTo>
                        <a:pt x="f21" y="f22"/>
                      </a:lnTo>
                      <a:cubicBezTo>
                        <a:pt x="f21" y="f23"/>
                        <a:pt x="f24" y="f25"/>
                        <a:pt x="f26" y="f25"/>
                      </a:cubicBezTo>
                      <a:cubicBezTo>
                        <a:pt x="f27" y="f25"/>
                        <a:pt x="f28" y="f23"/>
                        <a:pt x="f28" y="f22"/>
                      </a:cubicBezTo>
                      <a:lnTo>
                        <a:pt x="f28" y="f19"/>
                      </a:lnTo>
                      <a:cubicBezTo>
                        <a:pt x="f29" y="f19"/>
                        <a:pt x="f30" y="f19"/>
                        <a:pt x="f31" y="f19"/>
                      </a:cubicBezTo>
                      <a:lnTo>
                        <a:pt x="f31" y="f32"/>
                      </a:lnTo>
                      <a:cubicBezTo>
                        <a:pt x="f31" y="f33"/>
                        <a:pt x="f34" y="f35"/>
                        <a:pt x="f36" y="f37"/>
                      </a:cubicBezTo>
                      <a:lnTo>
                        <a:pt x="f36" y="f38"/>
                      </a:lnTo>
                      <a:cubicBezTo>
                        <a:pt x="f36" y="f39"/>
                        <a:pt x="f40" y="f41"/>
                        <a:pt x="f42" y="f41"/>
                      </a:cubicBezTo>
                      <a:lnTo>
                        <a:pt x="f43" y="f41"/>
                      </a:lnTo>
                      <a:lnTo>
                        <a:pt x="f43" y="f44"/>
                      </a:lnTo>
                      <a:cubicBezTo>
                        <a:pt x="f43" y="f45"/>
                        <a:pt x="f46" y="f47"/>
                        <a:pt x="f48" y="f47"/>
                      </a:cubicBezTo>
                      <a:lnTo>
                        <a:pt x="f28" y="f47"/>
                      </a:lnTo>
                      <a:lnTo>
                        <a:pt x="f28" y="f49"/>
                      </a:lnTo>
                      <a:cubicBezTo>
                        <a:pt x="f28" y="f50"/>
                        <a:pt x="f27" y="f51"/>
                        <a:pt x="f26" y="f51"/>
                      </a:cubicBezTo>
                      <a:cubicBezTo>
                        <a:pt x="f24" y="f51"/>
                        <a:pt x="f21" y="f50"/>
                        <a:pt x="f21" y="f49"/>
                      </a:cubicBezTo>
                      <a:lnTo>
                        <a:pt x="f21" y="f52"/>
                      </a:lnTo>
                      <a:cubicBezTo>
                        <a:pt x="f21" y="f53"/>
                        <a:pt x="f54" y="f55"/>
                        <a:pt x="f56" y="f57"/>
                      </a:cubicBezTo>
                      <a:lnTo>
                        <a:pt x="f58" y="f59"/>
                      </a:lnTo>
                      <a:cubicBezTo>
                        <a:pt x="f60" y="f61"/>
                        <a:pt x="f62" y="f5"/>
                        <a:pt x="f63" y="f5"/>
                      </a:cubicBezTo>
                      <a:lnTo>
                        <a:pt x="f42" y="f5"/>
                      </a:lnTo>
                      <a:cubicBezTo>
                        <a:pt x="f64" y="f5"/>
                        <a:pt x="f65" y="f66"/>
                        <a:pt x="f65" y="f67"/>
                      </a:cubicBezTo>
                      <a:lnTo>
                        <a:pt x="f65" y="f68"/>
                      </a:lnTo>
                      <a:lnTo>
                        <a:pt x="f69" y="f70"/>
                      </a:lnTo>
                      <a:cubicBezTo>
                        <a:pt x="f71" y="f72"/>
                        <a:pt x="f73" y="f72"/>
                        <a:pt x="f74" y="f70"/>
                      </a:cubicBezTo>
                      <a:lnTo>
                        <a:pt x="f37" y="f75"/>
                      </a:lnTo>
                      <a:cubicBezTo>
                        <a:pt x="f37" y="f75"/>
                        <a:pt x="f37" y="f75"/>
                        <a:pt x="f37" y="f75"/>
                      </a:cubicBezTo>
                      <a:cubicBezTo>
                        <a:pt x="f76" y="f77"/>
                        <a:pt x="f78" y="f79"/>
                        <a:pt x="f78" y="f80"/>
                      </a:cubicBezTo>
                      <a:lnTo>
                        <a:pt x="f78" y="f81"/>
                      </a:lnTo>
                      <a:lnTo>
                        <a:pt x="f82" y="f81"/>
                      </a:lnTo>
                      <a:cubicBezTo>
                        <a:pt x="f83" y="f81"/>
                        <a:pt x="f84" y="f85"/>
                        <a:pt x="f86" y="f87"/>
                      </a:cubicBezTo>
                      <a:cubicBezTo>
                        <a:pt x="f5" y="f88"/>
                        <a:pt x="f5" y="f89"/>
                        <a:pt x="f5" y="f90"/>
                      </a:cubicBezTo>
                      <a:cubicBezTo>
                        <a:pt x="f86" y="f91"/>
                        <a:pt x="f92" y="f93"/>
                        <a:pt x="f92" y="f94"/>
                      </a:cubicBezTo>
                      <a:lnTo>
                        <a:pt x="f92" y="f95"/>
                      </a:lnTo>
                      <a:cubicBezTo>
                        <a:pt x="f38" y="f96"/>
                        <a:pt x="f97" y="f98"/>
                        <a:pt x="f97" y="f99"/>
                      </a:cubicBezTo>
                      <a:cubicBezTo>
                        <a:pt x="f97" y="f100"/>
                        <a:pt x="f101" y="f102"/>
                        <a:pt x="f103" y="f102"/>
                      </a:cubicBezTo>
                      <a:lnTo>
                        <a:pt x="f43" y="f102"/>
                      </a:lnTo>
                      <a:cubicBezTo>
                        <a:pt x="f58" y="f102"/>
                        <a:pt x="f48" y="f104"/>
                        <a:pt x="f48" y="f99"/>
                      </a:cubicBezTo>
                      <a:cubicBezTo>
                        <a:pt x="f48" y="f98"/>
                        <a:pt x="f105" y="f106"/>
                        <a:pt x="f62" y="f95"/>
                      </a:cubicBezTo>
                      <a:lnTo>
                        <a:pt x="f62" y="f107"/>
                      </a:lnTo>
                      <a:cubicBezTo>
                        <a:pt x="f62" y="f108"/>
                        <a:pt x="f60" y="f109"/>
                        <a:pt x="f110" y="f111"/>
                      </a:cubicBezTo>
                      <a:lnTo>
                        <a:pt x="f112" y="f108"/>
                      </a:lnTo>
                      <a:cubicBezTo>
                        <a:pt x="f113" y="f114"/>
                        <a:pt x="f14" y="f115"/>
                        <a:pt x="f14" y="f116"/>
                      </a:cubicBezTo>
                      <a:lnTo>
                        <a:pt x="f14" y="f117"/>
                      </a:lnTo>
                      <a:cubicBezTo>
                        <a:pt x="f14" y="f118"/>
                        <a:pt x="f12" y="f119"/>
                        <a:pt x="f120" y="f121"/>
                      </a:cubicBezTo>
                      <a:lnTo>
                        <a:pt x="f122" y="f123"/>
                      </a:lnTo>
                      <a:cubicBezTo>
                        <a:pt x="f124" y="f125"/>
                        <a:pt x="f126" y="f127"/>
                        <a:pt x="f8" y="f9"/>
                      </a:cubicBezTo>
                      <a:lnTo>
                        <a:pt x="f8" y="f9"/>
                      </a:lnTo>
                      <a:close/>
                      <a:moveTo>
                        <a:pt x="f128" y="f129"/>
                      </a:moveTo>
                      <a:lnTo>
                        <a:pt x="f130" y="f129"/>
                      </a:lnTo>
                      <a:cubicBezTo>
                        <a:pt x="f131" y="f129"/>
                        <a:pt x="f132" y="f68"/>
                        <a:pt x="f132" y="f44"/>
                      </a:cubicBezTo>
                      <a:lnTo>
                        <a:pt x="f132" y="f67"/>
                      </a:lnTo>
                      <a:lnTo>
                        <a:pt x="f128" y="f129"/>
                      </a:lnTo>
                      <a:close/>
                      <a:moveTo>
                        <a:pt x="f133" y="f134"/>
                      </a:moveTo>
                      <a:cubicBezTo>
                        <a:pt x="f135" y="f136"/>
                        <a:pt x="f137" y="f136"/>
                        <a:pt x="f138" y="f134"/>
                      </a:cubicBezTo>
                      <a:lnTo>
                        <a:pt x="f139" y="f55"/>
                      </a:lnTo>
                      <a:lnTo>
                        <a:pt x="f140" y="f55"/>
                      </a:lnTo>
                      <a:lnTo>
                        <a:pt x="f133" y="f134"/>
                      </a:lnTo>
                      <a:close/>
                      <a:moveTo>
                        <a:pt x="f141" y="f142"/>
                      </a:moveTo>
                      <a:lnTo>
                        <a:pt x="f143" y="f142"/>
                      </a:lnTo>
                      <a:cubicBezTo>
                        <a:pt x="f144" y="f145"/>
                        <a:pt x="f146" y="f74"/>
                        <a:pt x="f147" y="f148"/>
                      </a:cubicBezTo>
                      <a:lnTo>
                        <a:pt x="f149" y="f148"/>
                      </a:lnTo>
                      <a:cubicBezTo>
                        <a:pt x="f150" y="f151"/>
                        <a:pt x="f37" y="f152"/>
                        <a:pt x="f141" y="f142"/>
                      </a:cubicBezTo>
                      <a:lnTo>
                        <a:pt x="f141" y="f142"/>
                      </a:lnTo>
                      <a:close/>
                      <a:moveTo>
                        <a:pt x="f76" y="f32"/>
                      </a:moveTo>
                      <a:cubicBezTo>
                        <a:pt x="f76" y="f153"/>
                        <a:pt x="f76" y="f154"/>
                        <a:pt x="f76" y="f155"/>
                      </a:cubicBezTo>
                      <a:lnTo>
                        <a:pt x="f36" y="f155"/>
                      </a:lnTo>
                      <a:cubicBezTo>
                        <a:pt x="f36" y="f156"/>
                        <a:pt x="f36" y="f80"/>
                        <a:pt x="f36" y="f32"/>
                      </a:cubicBezTo>
                      <a:lnTo>
                        <a:pt x="f36" y="f19"/>
                      </a:lnTo>
                      <a:lnTo>
                        <a:pt x="f157" y="f19"/>
                      </a:lnTo>
                      <a:lnTo>
                        <a:pt x="f157" y="f32"/>
                      </a:lnTo>
                      <a:close/>
                      <a:moveTo>
                        <a:pt x="f158" y="f159"/>
                      </a:moveTo>
                      <a:cubicBezTo>
                        <a:pt x="f158" y="f160"/>
                        <a:pt x="f92" y="f161"/>
                        <a:pt x="f103" y="f161"/>
                      </a:cubicBezTo>
                      <a:lnTo>
                        <a:pt x="f75" y="f161"/>
                      </a:lnTo>
                      <a:cubicBezTo>
                        <a:pt x="f162" y="f161"/>
                        <a:pt x="f163" y="f164"/>
                        <a:pt x="f163" y="f165"/>
                      </a:cubicBezTo>
                      <a:cubicBezTo>
                        <a:pt x="f163" y="f166"/>
                        <a:pt x="f162" y="f167"/>
                        <a:pt x="f75" y="f167"/>
                      </a:cubicBezTo>
                      <a:lnTo>
                        <a:pt x="f168" y="f167"/>
                      </a:lnTo>
                      <a:lnTo>
                        <a:pt x="f168" y="f169"/>
                      </a:lnTo>
                      <a:cubicBezTo>
                        <a:pt x="f168" y="f170"/>
                        <a:pt x="f171" y="f172"/>
                        <a:pt x="f171" y="f173"/>
                      </a:cubicBezTo>
                      <a:cubicBezTo>
                        <a:pt x="f171" y="f174"/>
                        <a:pt x="f171" y="f175"/>
                        <a:pt x="f41" y="f176"/>
                      </a:cubicBezTo>
                      <a:cubicBezTo>
                        <a:pt x="f41" y="f87"/>
                        <a:pt x="f39" y="f177"/>
                        <a:pt x="f178" y="f177"/>
                      </a:cubicBezTo>
                      <a:lnTo>
                        <a:pt x="f179" y="f177"/>
                      </a:lnTo>
                      <a:cubicBezTo>
                        <a:pt x="f179" y="f87"/>
                        <a:pt x="f180" y="f181"/>
                        <a:pt x="f180" y="f88"/>
                      </a:cubicBezTo>
                      <a:cubicBezTo>
                        <a:pt x="f182" y="f11"/>
                        <a:pt x="f183" y="f184"/>
                        <a:pt x="f185" y="f186"/>
                      </a:cubicBezTo>
                      <a:cubicBezTo>
                        <a:pt x="f187" y="f91"/>
                        <a:pt x="f62" y="f188"/>
                        <a:pt x="f43" y="f189"/>
                      </a:cubicBezTo>
                      <a:lnTo>
                        <a:pt x="f190" y="f191"/>
                      </a:lnTo>
                      <a:cubicBezTo>
                        <a:pt x="f192" y="f193"/>
                        <a:pt x="f194" y="f119"/>
                        <a:pt x="f194" y="f195"/>
                      </a:cubicBezTo>
                      <a:lnTo>
                        <a:pt x="f194" y="f196"/>
                      </a:lnTo>
                      <a:cubicBezTo>
                        <a:pt x="f194" y="f197"/>
                        <a:pt x="f198" y="f199"/>
                        <a:pt x="f200" y="f201"/>
                      </a:cubicBezTo>
                      <a:lnTo>
                        <a:pt x="f202" y="f115"/>
                      </a:lnTo>
                      <a:cubicBezTo>
                        <a:pt x="f203" y="f204"/>
                        <a:pt x="f205" y="f206"/>
                        <a:pt x="f205" y="f207"/>
                      </a:cubicBezTo>
                      <a:lnTo>
                        <a:pt x="f205" y="f96"/>
                      </a:lnTo>
                      <a:lnTo>
                        <a:pt x="f141" y="f96"/>
                      </a:lnTo>
                      <a:cubicBezTo>
                        <a:pt x="f208" y="f96"/>
                        <a:pt x="f209" y="f210"/>
                        <a:pt x="f209" y="f211"/>
                      </a:cubicBezTo>
                      <a:cubicBezTo>
                        <a:pt x="f209" y="f98"/>
                        <a:pt x="f208" y="f212"/>
                        <a:pt x="f141" y="f212"/>
                      </a:cubicBezTo>
                      <a:lnTo>
                        <a:pt x="f213" y="f212"/>
                      </a:lnTo>
                      <a:cubicBezTo>
                        <a:pt x="f214" y="f212"/>
                        <a:pt x="f215" y="f216"/>
                        <a:pt x="f215" y="f217"/>
                      </a:cubicBezTo>
                      <a:cubicBezTo>
                        <a:pt x="f215" y="f218"/>
                        <a:pt x="f214" y="f104"/>
                        <a:pt x="f213" y="f104"/>
                      </a:cubicBezTo>
                      <a:lnTo>
                        <a:pt x="f103" y="f104"/>
                      </a:lnTo>
                      <a:cubicBezTo>
                        <a:pt x="f92" y="f219"/>
                        <a:pt x="f158" y="f220"/>
                        <a:pt x="f158" y="f159"/>
                      </a:cubicBezTo>
                      <a:lnTo>
                        <a:pt x="f158" y="f159"/>
                      </a:lnTo>
                      <a:close/>
                      <a:moveTo>
                        <a:pt x="f60" y="f159"/>
                      </a:moveTo>
                      <a:cubicBezTo>
                        <a:pt x="f60" y="f220"/>
                        <a:pt x="f62" y="f219"/>
                        <a:pt x="f43" y="f219"/>
                      </a:cubicBezTo>
                      <a:lnTo>
                        <a:pt x="f221" y="f219"/>
                      </a:lnTo>
                      <a:cubicBezTo>
                        <a:pt x="f222" y="f218"/>
                        <a:pt x="f81" y="f223"/>
                        <a:pt x="f81" y="f159"/>
                      </a:cubicBezTo>
                      <a:cubicBezTo>
                        <a:pt x="f81" y="f224"/>
                        <a:pt x="f222" y="f225"/>
                        <a:pt x="f221" y="f161"/>
                      </a:cubicBezTo>
                      <a:lnTo>
                        <a:pt x="f43" y="f161"/>
                      </a:lnTo>
                      <a:cubicBezTo>
                        <a:pt x="f62" y="f226"/>
                        <a:pt x="f60" y="f160"/>
                        <a:pt x="f60" y="f159"/>
                      </a:cubicBezTo>
                      <a:lnTo>
                        <a:pt x="f60" y="f159"/>
                      </a:lnTo>
                      <a:close/>
                      <a:moveTo>
                        <a:pt x="f227" y="f188"/>
                      </a:moveTo>
                      <a:lnTo>
                        <a:pt x="f228" y="f229"/>
                      </a:lnTo>
                      <a:cubicBezTo>
                        <a:pt x="f230" y="f231"/>
                        <a:pt x="f232" y="f121"/>
                        <a:pt x="f232" y="f117"/>
                      </a:cubicBezTo>
                      <a:lnTo>
                        <a:pt x="f232" y="f116"/>
                      </a:lnTo>
                      <a:cubicBezTo>
                        <a:pt x="f232" y="f233"/>
                        <a:pt x="f234" y="f235"/>
                        <a:pt x="f112" y="f236"/>
                      </a:cubicBezTo>
                      <a:lnTo>
                        <a:pt x="f110" y="f237"/>
                      </a:lnTo>
                      <a:cubicBezTo>
                        <a:pt x="f63" y="f238"/>
                        <a:pt x="f239" y="f240"/>
                        <a:pt x="f239" y="f241"/>
                      </a:cubicBezTo>
                      <a:lnTo>
                        <a:pt x="f239" y="f95"/>
                      </a:lnTo>
                      <a:lnTo>
                        <a:pt x="f242" y="f95"/>
                      </a:lnTo>
                      <a:lnTo>
                        <a:pt x="f242" y="f241"/>
                      </a:lnTo>
                      <a:cubicBezTo>
                        <a:pt x="f242" y="f114"/>
                        <a:pt x="f42" y="f111"/>
                        <a:pt x="f31" y="f243"/>
                      </a:cubicBezTo>
                      <a:lnTo>
                        <a:pt x="f244" y="f114"/>
                      </a:lnTo>
                      <a:cubicBezTo>
                        <a:pt x="f245" y="f246"/>
                        <a:pt x="f247" y="f236"/>
                        <a:pt x="f247" y="f248"/>
                      </a:cubicBezTo>
                      <a:lnTo>
                        <a:pt x="f247" y="f249"/>
                      </a:lnTo>
                      <a:cubicBezTo>
                        <a:pt x="f247" y="f250"/>
                        <a:pt x="f251" y="f252"/>
                        <a:pt x="f253" y="f254"/>
                      </a:cubicBezTo>
                      <a:lnTo>
                        <a:pt x="f255" y="f256"/>
                      </a:lnTo>
                      <a:cubicBezTo>
                        <a:pt x="f257" y="f191"/>
                        <a:pt x="f48" y="f172"/>
                        <a:pt x="f110" y="f258"/>
                      </a:cubicBezTo>
                      <a:cubicBezTo>
                        <a:pt x="f259" y="f260"/>
                        <a:pt x="f251" y="f261"/>
                        <a:pt x="f247" y="f181"/>
                      </a:cubicBezTo>
                      <a:cubicBezTo>
                        <a:pt x="f247" y="f87"/>
                        <a:pt x="f247" y="f262"/>
                        <a:pt x="f263" y="f264"/>
                      </a:cubicBezTo>
                      <a:lnTo>
                        <a:pt x="f265" y="f264"/>
                      </a:lnTo>
                      <a:cubicBezTo>
                        <a:pt x="f266" y="f264"/>
                        <a:pt x="f267" y="f87"/>
                        <a:pt x="f267" y="f268"/>
                      </a:cubicBezTo>
                      <a:lnTo>
                        <a:pt x="f267" y="f268"/>
                      </a:lnTo>
                      <a:cubicBezTo>
                        <a:pt x="f269" y="f270"/>
                        <a:pt x="f271" y="f272"/>
                        <a:pt x="f273" y="f274"/>
                      </a:cubicBezTo>
                      <a:cubicBezTo>
                        <a:pt x="f275" y="f127"/>
                        <a:pt x="f276" y="f277"/>
                        <a:pt x="f227" y="f188"/>
                      </a:cubicBezTo>
                      <a:lnTo>
                        <a:pt x="f227" y="f188"/>
                      </a:lnTo>
                      <a:close/>
                    </a:path>
                  </a:pathLst>
                </a:custGeom>
                <a:solidFill>
                  <a:srgbClr val="292668"/>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grpSp>
      </p:grpSp>
      <p:grpSp>
        <p:nvGrpSpPr>
          <p:cNvPr id="22" name="Graphic 3">
            <a:extLst>
              <a:ext uri="{FF2B5EF4-FFF2-40B4-BE49-F238E27FC236}">
                <a16:creationId xmlns:a16="http://schemas.microsoft.com/office/drawing/2014/main" id="{5137E639-4DB5-3687-8779-2A6B7C7B3FDF}"/>
              </a:ext>
            </a:extLst>
          </p:cNvPr>
          <p:cNvGrpSpPr/>
          <p:nvPr/>
        </p:nvGrpSpPr>
        <p:grpSpPr>
          <a:xfrm>
            <a:off x="6823540" y="1258114"/>
            <a:ext cx="837352" cy="785688"/>
            <a:chOff x="6843726" y="1324142"/>
            <a:chExt cx="837352" cy="785688"/>
          </a:xfrm>
        </p:grpSpPr>
        <p:sp>
          <p:nvSpPr>
            <p:cNvPr id="23" name="Freeform 1128">
              <a:extLst>
                <a:ext uri="{FF2B5EF4-FFF2-40B4-BE49-F238E27FC236}">
                  <a16:creationId xmlns:a16="http://schemas.microsoft.com/office/drawing/2014/main" id="{28E9C43D-7231-1C68-0842-937048D89EEF}"/>
                </a:ext>
              </a:extLst>
            </p:cNvPr>
            <p:cNvSpPr/>
            <p:nvPr/>
          </p:nvSpPr>
          <p:spPr>
            <a:xfrm>
              <a:off x="7289304" y="1433925"/>
              <a:ext cx="224101" cy="251853"/>
            </a:xfrm>
            <a:custGeom>
              <a:avLst/>
              <a:gdLst>
                <a:gd name="f0" fmla="val 10800000"/>
                <a:gd name="f1" fmla="val 5400000"/>
                <a:gd name="f2" fmla="val 180"/>
                <a:gd name="f3" fmla="val w"/>
                <a:gd name="f4" fmla="val h"/>
                <a:gd name="f5" fmla="val 0"/>
                <a:gd name="f6" fmla="val 285542"/>
                <a:gd name="f7" fmla="val 320903"/>
                <a:gd name="f8" fmla="val 148109"/>
                <a:gd name="f9" fmla="val 68569"/>
                <a:gd name="f10" fmla="val 63083"/>
                <a:gd name="f11" fmla="val 2743"/>
                <a:gd name="f12" fmla="val 139880"/>
                <a:gd name="f13" fmla="val 142623"/>
                <a:gd name="f14" fmla="val 178280"/>
                <a:gd name="f15" fmla="val 213936"/>
                <a:gd name="f16" fmla="val 13714"/>
                <a:gd name="f17" fmla="val 241363"/>
                <a:gd name="f18" fmla="val 41141"/>
                <a:gd name="f19" fmla="val 271533"/>
                <a:gd name="f20" fmla="val 71312"/>
                <a:gd name="f21" fmla="val 287991"/>
                <a:gd name="f22" fmla="val 115196"/>
                <a:gd name="f23" fmla="val 285247"/>
                <a:gd name="f24" fmla="val 159080"/>
                <a:gd name="f25" fmla="val 282505"/>
                <a:gd name="f26" fmla="val 202964"/>
                <a:gd name="f27" fmla="val 260563"/>
                <a:gd name="f28" fmla="val 224906"/>
                <a:gd name="f29" fmla="val 268790"/>
                <a:gd name="f30" fmla="val 277019"/>
                <a:gd name="f31" fmla="val 205708"/>
                <a:gd name="f32" fmla="val 290733"/>
                <a:gd name="f33" fmla="val 304446"/>
                <a:gd name="f34" fmla="val 82283"/>
                <a:gd name="f35" fmla="val 74053"/>
                <a:gd name="f36" fmla="val 21942"/>
                <a:gd name="f37" fmla="val 194736"/>
                <a:gd name="f38" fmla="+- 0 0 -90"/>
                <a:gd name="f39" fmla="*/ f3 1 285542"/>
                <a:gd name="f40" fmla="*/ f4 1 320903"/>
                <a:gd name="f41" fmla="val f5"/>
                <a:gd name="f42" fmla="val f6"/>
                <a:gd name="f43" fmla="val f7"/>
                <a:gd name="f44" fmla="*/ f38 f0 1"/>
                <a:gd name="f45" fmla="+- f43 0 f41"/>
                <a:gd name="f46" fmla="+- f42 0 f41"/>
                <a:gd name="f47" fmla="*/ f44 1 f2"/>
                <a:gd name="f48" fmla="*/ f46 1 285542"/>
                <a:gd name="f49" fmla="*/ f45 1 320903"/>
                <a:gd name="f50" fmla="*/ 0 f46 1"/>
                <a:gd name="f51" fmla="*/ 148109 f45 1"/>
                <a:gd name="f52" fmla="*/ 139880 f46 1"/>
                <a:gd name="f53" fmla="*/ 0 f45 1"/>
                <a:gd name="f54" fmla="*/ 142623 f46 1"/>
                <a:gd name="f55" fmla="*/ 241363 f46 1"/>
                <a:gd name="f56" fmla="*/ 41141 f45 1"/>
                <a:gd name="f57" fmla="*/ 285247 f46 1"/>
                <a:gd name="f58" fmla="*/ 159080 f45 1"/>
                <a:gd name="f59" fmla="*/ 224906 f46 1"/>
                <a:gd name="f60" fmla="*/ 268790 f45 1"/>
                <a:gd name="f61" fmla="*/ 205708 f46 1"/>
                <a:gd name="f62" fmla="*/ 304446 f45 1"/>
                <a:gd name="f63" fmla="*/ 320903 f45 1"/>
                <a:gd name="f64" fmla="*/ 82283 f46 1"/>
                <a:gd name="f65" fmla="*/ 63083 f46 1"/>
                <a:gd name="f66" fmla="+- f47 0 f1"/>
                <a:gd name="f67" fmla="*/ f50 1 285542"/>
                <a:gd name="f68" fmla="*/ f51 1 320903"/>
                <a:gd name="f69" fmla="*/ f52 1 285542"/>
                <a:gd name="f70" fmla="*/ f53 1 320903"/>
                <a:gd name="f71" fmla="*/ f54 1 285542"/>
                <a:gd name="f72" fmla="*/ f55 1 285542"/>
                <a:gd name="f73" fmla="*/ f56 1 320903"/>
                <a:gd name="f74" fmla="*/ f57 1 285542"/>
                <a:gd name="f75" fmla="*/ f58 1 320903"/>
                <a:gd name="f76" fmla="*/ f59 1 285542"/>
                <a:gd name="f77" fmla="*/ f60 1 320903"/>
                <a:gd name="f78" fmla="*/ f61 1 285542"/>
                <a:gd name="f79" fmla="*/ f62 1 320903"/>
                <a:gd name="f80" fmla="*/ f63 1 320903"/>
                <a:gd name="f81" fmla="*/ f64 1 285542"/>
                <a:gd name="f82" fmla="*/ f65 1 285542"/>
                <a:gd name="f83" fmla="*/ f41 1 f48"/>
                <a:gd name="f84" fmla="*/ f42 1 f48"/>
                <a:gd name="f85" fmla="*/ f41 1 f49"/>
                <a:gd name="f86" fmla="*/ f43 1 f49"/>
                <a:gd name="f87" fmla="*/ f67 1 f48"/>
                <a:gd name="f88" fmla="*/ f68 1 f49"/>
                <a:gd name="f89" fmla="*/ f69 1 f48"/>
                <a:gd name="f90" fmla="*/ f70 1 f49"/>
                <a:gd name="f91" fmla="*/ f71 1 f48"/>
                <a:gd name="f92" fmla="*/ f72 1 f48"/>
                <a:gd name="f93" fmla="*/ f73 1 f49"/>
                <a:gd name="f94" fmla="*/ f74 1 f48"/>
                <a:gd name="f95" fmla="*/ f75 1 f49"/>
                <a:gd name="f96" fmla="*/ f76 1 f48"/>
                <a:gd name="f97" fmla="*/ f77 1 f49"/>
                <a:gd name="f98" fmla="*/ f78 1 f48"/>
                <a:gd name="f99" fmla="*/ f79 1 f49"/>
                <a:gd name="f100" fmla="*/ f80 1 f49"/>
                <a:gd name="f101" fmla="*/ f81 1 f48"/>
                <a:gd name="f102" fmla="*/ f82 1 f48"/>
                <a:gd name="f103" fmla="*/ f83 f39 1"/>
                <a:gd name="f104" fmla="*/ f84 f39 1"/>
                <a:gd name="f105" fmla="*/ f86 f40 1"/>
                <a:gd name="f106" fmla="*/ f85 f40 1"/>
                <a:gd name="f107" fmla="*/ f87 f39 1"/>
                <a:gd name="f108" fmla="*/ f88 f40 1"/>
                <a:gd name="f109" fmla="*/ f89 f39 1"/>
                <a:gd name="f110" fmla="*/ f90 f40 1"/>
                <a:gd name="f111" fmla="*/ f91 f39 1"/>
                <a:gd name="f112" fmla="*/ f92 f39 1"/>
                <a:gd name="f113" fmla="*/ f93 f40 1"/>
                <a:gd name="f114" fmla="*/ f94 f39 1"/>
                <a:gd name="f115" fmla="*/ f95 f40 1"/>
                <a:gd name="f116" fmla="*/ f96 f39 1"/>
                <a:gd name="f117" fmla="*/ f97 f40 1"/>
                <a:gd name="f118" fmla="*/ f98 f39 1"/>
                <a:gd name="f119" fmla="*/ f99 f40 1"/>
                <a:gd name="f120" fmla="*/ f100 f40 1"/>
                <a:gd name="f121" fmla="*/ f101 f39 1"/>
                <a:gd name="f122" fmla="*/ f102 f39 1"/>
              </a:gdLst>
              <a:ahLst/>
              <a:cxnLst>
                <a:cxn ang="3cd4">
                  <a:pos x="hc" y="t"/>
                </a:cxn>
                <a:cxn ang="0">
                  <a:pos x="r" y="vc"/>
                </a:cxn>
                <a:cxn ang="cd4">
                  <a:pos x="hc" y="b"/>
                </a:cxn>
                <a:cxn ang="cd2">
                  <a:pos x="l" y="vc"/>
                </a:cxn>
                <a:cxn ang="f66">
                  <a:pos x="f107" y="f108"/>
                </a:cxn>
                <a:cxn ang="f66">
                  <a:pos x="f109" y="f110"/>
                </a:cxn>
                <a:cxn ang="f66">
                  <a:pos x="f111" y="f110"/>
                </a:cxn>
                <a:cxn ang="f66">
                  <a:pos x="f112" y="f113"/>
                </a:cxn>
                <a:cxn ang="f66">
                  <a:pos x="f114" y="f115"/>
                </a:cxn>
                <a:cxn ang="f66">
                  <a:pos x="f116" y="f117"/>
                </a:cxn>
                <a:cxn ang="f66">
                  <a:pos x="f118" y="f119"/>
                </a:cxn>
                <a:cxn ang="f66">
                  <a:pos x="f118" y="f120"/>
                </a:cxn>
                <a:cxn ang="f66">
                  <a:pos x="f121" y="f120"/>
                </a:cxn>
                <a:cxn ang="f66">
                  <a:pos x="f121" y="f119"/>
                </a:cxn>
                <a:cxn ang="f66">
                  <a:pos x="f122" y="f117"/>
                </a:cxn>
                <a:cxn ang="f66">
                  <a:pos x="f107" y="f108"/>
                </a:cxn>
                <a:cxn ang="f66">
                  <a:pos x="f107" y="f108"/>
                </a:cxn>
              </a:cxnLst>
              <a:rect l="f103" t="f106" r="f104" b="f105"/>
              <a:pathLst>
                <a:path w="285542" h="320903">
                  <a:moveTo>
                    <a:pt x="f5" y="f8"/>
                  </a:moveTo>
                  <a:cubicBezTo>
                    <a:pt x="f5" y="f9"/>
                    <a:pt x="f10" y="f11"/>
                    <a:pt x="f12" y="f5"/>
                  </a:cubicBezTo>
                  <a:cubicBezTo>
                    <a:pt x="f12" y="f5"/>
                    <a:pt x="f12" y="f5"/>
                    <a:pt x="f13" y="f5"/>
                  </a:cubicBezTo>
                  <a:cubicBezTo>
                    <a:pt x="f14" y="f5"/>
                    <a:pt x="f15" y="f16"/>
                    <a:pt x="f17" y="f18"/>
                  </a:cubicBezTo>
                  <a:cubicBezTo>
                    <a:pt x="f19" y="f20"/>
                    <a:pt x="f21" y="f22"/>
                    <a:pt x="f23" y="f24"/>
                  </a:cubicBezTo>
                  <a:cubicBezTo>
                    <a:pt x="f25" y="f26"/>
                    <a:pt x="f27" y="f17"/>
                    <a:pt x="f28" y="f29"/>
                  </a:cubicBezTo>
                  <a:cubicBezTo>
                    <a:pt x="f15" y="f30"/>
                    <a:pt x="f31" y="f32"/>
                    <a:pt x="f31" y="f33"/>
                  </a:cubicBezTo>
                  <a:lnTo>
                    <a:pt x="f31" y="f7"/>
                  </a:lnTo>
                  <a:lnTo>
                    <a:pt x="f34" y="f7"/>
                  </a:lnTo>
                  <a:lnTo>
                    <a:pt x="f34" y="f33"/>
                  </a:lnTo>
                  <a:cubicBezTo>
                    <a:pt x="f34" y="f32"/>
                    <a:pt x="f35" y="f30"/>
                    <a:pt x="f10" y="f29"/>
                  </a:cubicBezTo>
                  <a:cubicBezTo>
                    <a:pt x="f36" y="f17"/>
                    <a:pt x="f5" y="f37"/>
                    <a:pt x="f5" y="f8"/>
                  </a:cubicBezTo>
                  <a:lnTo>
                    <a:pt x="f5" y="f8"/>
                  </a:lnTo>
                  <a:close/>
                </a:path>
              </a:pathLst>
            </a:custGeom>
            <a:solidFill>
              <a:srgbClr val="F26F4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nvGrpSpPr>
            <p:cNvPr id="24" name="Graphic 3">
              <a:extLst>
                <a:ext uri="{FF2B5EF4-FFF2-40B4-BE49-F238E27FC236}">
                  <a16:creationId xmlns:a16="http://schemas.microsoft.com/office/drawing/2014/main" id="{5CC54A01-4DCA-BAA1-2556-709D21F1B5E3}"/>
                </a:ext>
              </a:extLst>
            </p:cNvPr>
            <p:cNvGrpSpPr/>
            <p:nvPr/>
          </p:nvGrpSpPr>
          <p:grpSpPr>
            <a:xfrm>
              <a:off x="6843726" y="1324142"/>
              <a:ext cx="837352" cy="785688"/>
              <a:chOff x="6843726" y="1324142"/>
              <a:chExt cx="837352" cy="785688"/>
            </a:xfrm>
          </p:grpSpPr>
          <p:sp>
            <p:nvSpPr>
              <p:cNvPr id="25" name="Freeform 1130">
                <a:extLst>
                  <a:ext uri="{FF2B5EF4-FFF2-40B4-BE49-F238E27FC236}">
                    <a16:creationId xmlns:a16="http://schemas.microsoft.com/office/drawing/2014/main" id="{620135D3-6461-BD4F-F6A8-AA4470DB1EDE}"/>
                  </a:ext>
                </a:extLst>
              </p:cNvPr>
              <p:cNvSpPr/>
              <p:nvPr/>
            </p:nvSpPr>
            <p:spPr>
              <a:xfrm>
                <a:off x="7274234" y="1405944"/>
                <a:ext cx="280492" cy="421904"/>
              </a:xfrm>
              <a:custGeom>
                <a:avLst/>
                <a:gdLst>
                  <a:gd name="f0" fmla="val 10800000"/>
                  <a:gd name="f1" fmla="val 5400000"/>
                  <a:gd name="f2" fmla="val 180"/>
                  <a:gd name="f3" fmla="val w"/>
                  <a:gd name="f4" fmla="val h"/>
                  <a:gd name="f5" fmla="val 0"/>
                  <a:gd name="f6" fmla="val 357393"/>
                  <a:gd name="f7" fmla="val 537581"/>
                  <a:gd name="f8" fmla="val 279763"/>
                  <a:gd name="f9" fmla="val 331874"/>
                  <a:gd name="f10" fmla="val 323646"/>
                  <a:gd name="f11" fmla="val 298961"/>
                  <a:gd name="f12" fmla="val 351074"/>
                  <a:gd name="f13" fmla="val 249591"/>
                  <a:gd name="f14" fmla="val 356560"/>
                  <a:gd name="f15" fmla="val 197479"/>
                  <a:gd name="f16" fmla="val 362046"/>
                  <a:gd name="f17" fmla="val 142624"/>
                  <a:gd name="f18" fmla="val 340102"/>
                  <a:gd name="f19" fmla="val 90511"/>
                  <a:gd name="f20" fmla="val 301704"/>
                  <a:gd name="f21" fmla="val 52112"/>
                  <a:gd name="f22" fmla="val 268791"/>
                  <a:gd name="f23" fmla="val 19199"/>
                  <a:gd name="f24" fmla="val 222163"/>
                  <a:gd name="f25" fmla="val 175536"/>
                  <a:gd name="f26" fmla="val 79539"/>
                  <a:gd name="f27" fmla="val 2743"/>
                  <a:gd name="f28" fmla="val 82283"/>
                  <a:gd name="f29" fmla="val 183765"/>
                  <a:gd name="f30" fmla="val 244106"/>
                  <a:gd name="f31" fmla="val 27428"/>
                  <a:gd name="f32" fmla="val 76797"/>
                  <a:gd name="f33" fmla="val 334617"/>
                  <a:gd name="f34" fmla="val 337360"/>
                  <a:gd name="f35" fmla="val 364787"/>
                  <a:gd name="f36" fmla="val 60341"/>
                  <a:gd name="f37" fmla="val 375758"/>
                  <a:gd name="f38" fmla="val 394958"/>
                  <a:gd name="f39" fmla="val 416900"/>
                  <a:gd name="f40" fmla="val 54855"/>
                  <a:gd name="f41" fmla="val 438842"/>
                  <a:gd name="f42" fmla="val 68569"/>
                  <a:gd name="f43" fmla="val 455298"/>
                  <a:gd name="f44" fmla="val 87769"/>
                  <a:gd name="f45" fmla="val 463527"/>
                  <a:gd name="f46" fmla="val 485469"/>
                  <a:gd name="f47" fmla="val 515639"/>
                  <a:gd name="f48" fmla="val 112453"/>
                  <a:gd name="f49" fmla="val 139880"/>
                  <a:gd name="f50" fmla="val 211193"/>
                  <a:gd name="f51" fmla="val 241363"/>
                  <a:gd name="f52" fmla="val 263305"/>
                  <a:gd name="f53" fmla="val 512896"/>
                  <a:gd name="f54" fmla="val 282505"/>
                  <a:gd name="f55" fmla="val 296219"/>
                  <a:gd name="f56" fmla="val 290733"/>
                  <a:gd name="f57" fmla="val 271533"/>
                  <a:gd name="f58" fmla="val 277019"/>
                  <a:gd name="f59" fmla="val 35656"/>
                  <a:gd name="f60" fmla="val 104225"/>
                  <a:gd name="f61" fmla="val 98739"/>
                  <a:gd name="f62" fmla="val 38399"/>
                  <a:gd name="f63" fmla="val 178280"/>
                  <a:gd name="f64" fmla="val 213936"/>
                  <a:gd name="f65" fmla="val 49370"/>
                  <a:gd name="f66" fmla="val 307190"/>
                  <a:gd name="f67" fmla="val 106968"/>
                  <a:gd name="f68" fmla="val 150852"/>
                  <a:gd name="f69" fmla="val 320904"/>
                  <a:gd name="f70" fmla="val 194736"/>
                  <a:gd name="f71" fmla="val 318160"/>
                  <a:gd name="f72" fmla="val 238620"/>
                  <a:gd name="f73" fmla="val 260563"/>
                  <a:gd name="f74" fmla="val 304446"/>
                  <a:gd name="f75" fmla="val 312675"/>
                  <a:gd name="f76" fmla="val 326389"/>
                  <a:gd name="f77" fmla="val 356559"/>
                  <a:gd name="f78" fmla="val 117939"/>
                  <a:gd name="f79" fmla="val 109711"/>
                  <a:gd name="f80" fmla="val 57597"/>
                  <a:gd name="f81" fmla="val 230392"/>
                  <a:gd name="f82" fmla="val 499183"/>
                  <a:gd name="f83" fmla="val 131653"/>
                  <a:gd name="f84" fmla="val 126167"/>
                  <a:gd name="f85" fmla="val 490954"/>
                  <a:gd name="f86" fmla="val 482726"/>
                  <a:gd name="f87" fmla="val 466270"/>
                  <a:gd name="f88" fmla="val 233135"/>
                  <a:gd name="f89" fmla="val 224907"/>
                  <a:gd name="f90" fmla="val 427871"/>
                  <a:gd name="f91" fmla="val 106967"/>
                  <a:gd name="f92" fmla="val 95997"/>
                  <a:gd name="f93" fmla="val 419643"/>
                  <a:gd name="f94" fmla="val 411414"/>
                  <a:gd name="f95" fmla="val 403186"/>
                  <a:gd name="f96" fmla="val 266049"/>
                  <a:gd name="f97" fmla="+- 0 0 -90"/>
                  <a:gd name="f98" fmla="*/ f3 1 357393"/>
                  <a:gd name="f99" fmla="*/ f4 1 537581"/>
                  <a:gd name="f100" fmla="val f5"/>
                  <a:gd name="f101" fmla="val f6"/>
                  <a:gd name="f102" fmla="val f7"/>
                  <a:gd name="f103" fmla="*/ f97 f0 1"/>
                  <a:gd name="f104" fmla="+- f102 0 f100"/>
                  <a:gd name="f105" fmla="+- f101 0 f100"/>
                  <a:gd name="f106" fmla="*/ f103 1 f2"/>
                  <a:gd name="f107" fmla="*/ f105 1 357393"/>
                  <a:gd name="f108" fmla="*/ f104 1 537581"/>
                  <a:gd name="f109" fmla="*/ 279763 f105 1"/>
                  <a:gd name="f110" fmla="*/ 331874 f104 1"/>
                  <a:gd name="f111" fmla="*/ 356560 f105 1"/>
                  <a:gd name="f112" fmla="*/ 197479 f104 1"/>
                  <a:gd name="f113" fmla="*/ 301704 f105 1"/>
                  <a:gd name="f114" fmla="*/ 52112 f104 1"/>
                  <a:gd name="f115" fmla="*/ 175536 f105 1"/>
                  <a:gd name="f116" fmla="*/ 0 f104 1"/>
                  <a:gd name="f117" fmla="*/ 0 f105 1"/>
                  <a:gd name="f118" fmla="*/ 183765 f104 1"/>
                  <a:gd name="f119" fmla="*/ 76797 f105 1"/>
                  <a:gd name="f120" fmla="*/ 79539 f105 1"/>
                  <a:gd name="f121" fmla="*/ 340102 f104 1"/>
                  <a:gd name="f122" fmla="*/ 364787 f104 1"/>
                  <a:gd name="f123" fmla="*/ 52112 f105 1"/>
                  <a:gd name="f124" fmla="*/ 416900 f104 1"/>
                  <a:gd name="f125" fmla="*/ 87769 f105 1"/>
                  <a:gd name="f126" fmla="*/ 463527 f104 1"/>
                  <a:gd name="f127" fmla="*/ 485469 f104 1"/>
                  <a:gd name="f128" fmla="*/ 139880 f105 1"/>
                  <a:gd name="f129" fmla="*/ 537581 f104 1"/>
                  <a:gd name="f130" fmla="*/ 211193 f105 1"/>
                  <a:gd name="f131" fmla="*/ 263305 f105 1"/>
                  <a:gd name="f132" fmla="*/ 298961 f105 1"/>
                  <a:gd name="f133" fmla="*/ 271533 f105 1"/>
                  <a:gd name="f134" fmla="*/ 35656 f105 1"/>
                  <a:gd name="f135" fmla="*/ 35656 f104 1"/>
                  <a:gd name="f136" fmla="*/ 178280 f105 1"/>
                  <a:gd name="f137" fmla="*/ 277019 f105 1"/>
                  <a:gd name="f138" fmla="*/ 76797 f104 1"/>
                  <a:gd name="f139" fmla="*/ 320904 f105 1"/>
                  <a:gd name="f140" fmla="*/ 194736 f104 1"/>
                  <a:gd name="f141" fmla="*/ 260563 f105 1"/>
                  <a:gd name="f142" fmla="*/ 304446 f104 1"/>
                  <a:gd name="f143" fmla="*/ 241363 f105 1"/>
                  <a:gd name="f144" fmla="*/ 356559 f104 1"/>
                  <a:gd name="f145" fmla="*/ 117939 f105 1"/>
                  <a:gd name="f146" fmla="*/ 98739 f105 1"/>
                  <a:gd name="f147" fmla="*/ 213936 f105 1"/>
                  <a:gd name="f148" fmla="*/ 499183 f104 1"/>
                  <a:gd name="f149" fmla="*/ 142624 f105 1"/>
                  <a:gd name="f150" fmla="*/ 126167 f105 1"/>
                  <a:gd name="f151" fmla="*/ 482726 f104 1"/>
                  <a:gd name="f152" fmla="*/ 466270 f104 1"/>
                  <a:gd name="f153" fmla="*/ 233135 f105 1"/>
                  <a:gd name="f154" fmla="*/ 249591 f105 1"/>
                  <a:gd name="f155" fmla="*/ 427871 f104 1"/>
                  <a:gd name="f156" fmla="*/ 106967 f105 1"/>
                  <a:gd name="f157" fmla="*/ 90511 f105 1"/>
                  <a:gd name="f158" fmla="*/ 411414 f104 1"/>
                  <a:gd name="f159" fmla="*/ 394958 f104 1"/>
                  <a:gd name="f160" fmla="*/ 266049 f105 1"/>
                  <a:gd name="f161" fmla="+- f106 0 f1"/>
                  <a:gd name="f162" fmla="*/ f109 1 357393"/>
                  <a:gd name="f163" fmla="*/ f110 1 537581"/>
                  <a:gd name="f164" fmla="*/ f111 1 357393"/>
                  <a:gd name="f165" fmla="*/ f112 1 537581"/>
                  <a:gd name="f166" fmla="*/ f113 1 357393"/>
                  <a:gd name="f167" fmla="*/ f114 1 537581"/>
                  <a:gd name="f168" fmla="*/ f115 1 357393"/>
                  <a:gd name="f169" fmla="*/ f116 1 537581"/>
                  <a:gd name="f170" fmla="*/ f117 1 357393"/>
                  <a:gd name="f171" fmla="*/ f118 1 537581"/>
                  <a:gd name="f172" fmla="*/ f119 1 357393"/>
                  <a:gd name="f173" fmla="*/ f120 1 357393"/>
                  <a:gd name="f174" fmla="*/ f121 1 537581"/>
                  <a:gd name="f175" fmla="*/ f122 1 537581"/>
                  <a:gd name="f176" fmla="*/ f123 1 357393"/>
                  <a:gd name="f177" fmla="*/ f124 1 537581"/>
                  <a:gd name="f178" fmla="*/ f125 1 357393"/>
                  <a:gd name="f179" fmla="*/ f126 1 537581"/>
                  <a:gd name="f180" fmla="*/ f127 1 537581"/>
                  <a:gd name="f181" fmla="*/ f128 1 357393"/>
                  <a:gd name="f182" fmla="*/ f129 1 537581"/>
                  <a:gd name="f183" fmla="*/ f130 1 357393"/>
                  <a:gd name="f184" fmla="*/ f131 1 357393"/>
                  <a:gd name="f185" fmla="*/ f132 1 357393"/>
                  <a:gd name="f186" fmla="*/ f133 1 357393"/>
                  <a:gd name="f187" fmla="*/ f134 1 357393"/>
                  <a:gd name="f188" fmla="*/ f135 1 537581"/>
                  <a:gd name="f189" fmla="*/ f136 1 357393"/>
                  <a:gd name="f190" fmla="*/ f137 1 357393"/>
                  <a:gd name="f191" fmla="*/ f138 1 537581"/>
                  <a:gd name="f192" fmla="*/ f139 1 357393"/>
                  <a:gd name="f193" fmla="*/ f140 1 537581"/>
                  <a:gd name="f194" fmla="*/ f141 1 357393"/>
                  <a:gd name="f195" fmla="*/ f142 1 537581"/>
                  <a:gd name="f196" fmla="*/ f143 1 357393"/>
                  <a:gd name="f197" fmla="*/ f144 1 537581"/>
                  <a:gd name="f198" fmla="*/ f145 1 357393"/>
                  <a:gd name="f199" fmla="*/ f146 1 357393"/>
                  <a:gd name="f200" fmla="*/ f147 1 357393"/>
                  <a:gd name="f201" fmla="*/ f148 1 537581"/>
                  <a:gd name="f202" fmla="*/ f149 1 357393"/>
                  <a:gd name="f203" fmla="*/ f150 1 357393"/>
                  <a:gd name="f204" fmla="*/ f151 1 537581"/>
                  <a:gd name="f205" fmla="*/ f152 1 537581"/>
                  <a:gd name="f206" fmla="*/ f153 1 357393"/>
                  <a:gd name="f207" fmla="*/ f154 1 357393"/>
                  <a:gd name="f208" fmla="*/ f155 1 537581"/>
                  <a:gd name="f209" fmla="*/ f156 1 357393"/>
                  <a:gd name="f210" fmla="*/ f157 1 357393"/>
                  <a:gd name="f211" fmla="*/ f158 1 537581"/>
                  <a:gd name="f212" fmla="*/ f159 1 537581"/>
                  <a:gd name="f213" fmla="*/ f160 1 357393"/>
                  <a:gd name="f214" fmla="*/ f100 1 f107"/>
                  <a:gd name="f215" fmla="*/ f101 1 f107"/>
                  <a:gd name="f216" fmla="*/ f100 1 f108"/>
                  <a:gd name="f217" fmla="*/ f102 1 f108"/>
                  <a:gd name="f218" fmla="*/ f162 1 f107"/>
                  <a:gd name="f219" fmla="*/ f163 1 f108"/>
                  <a:gd name="f220" fmla="*/ f164 1 f107"/>
                  <a:gd name="f221" fmla="*/ f165 1 f108"/>
                  <a:gd name="f222" fmla="*/ f166 1 f107"/>
                  <a:gd name="f223" fmla="*/ f167 1 f108"/>
                  <a:gd name="f224" fmla="*/ f168 1 f107"/>
                  <a:gd name="f225" fmla="*/ f169 1 f108"/>
                  <a:gd name="f226" fmla="*/ f170 1 f107"/>
                  <a:gd name="f227" fmla="*/ f171 1 f108"/>
                  <a:gd name="f228" fmla="*/ f172 1 f107"/>
                  <a:gd name="f229" fmla="*/ f173 1 f107"/>
                  <a:gd name="f230" fmla="*/ f174 1 f108"/>
                  <a:gd name="f231" fmla="*/ f175 1 f108"/>
                  <a:gd name="f232" fmla="*/ f176 1 f107"/>
                  <a:gd name="f233" fmla="*/ f177 1 f108"/>
                  <a:gd name="f234" fmla="*/ f178 1 f107"/>
                  <a:gd name="f235" fmla="*/ f179 1 f108"/>
                  <a:gd name="f236" fmla="*/ f180 1 f108"/>
                  <a:gd name="f237" fmla="*/ f181 1 f107"/>
                  <a:gd name="f238" fmla="*/ f182 1 f108"/>
                  <a:gd name="f239" fmla="*/ f183 1 f107"/>
                  <a:gd name="f240" fmla="*/ f184 1 f107"/>
                  <a:gd name="f241" fmla="*/ f185 1 f107"/>
                  <a:gd name="f242" fmla="*/ f186 1 f107"/>
                  <a:gd name="f243" fmla="*/ f187 1 f107"/>
                  <a:gd name="f244" fmla="*/ f188 1 f108"/>
                  <a:gd name="f245" fmla="*/ f189 1 f107"/>
                  <a:gd name="f246" fmla="*/ f190 1 f107"/>
                  <a:gd name="f247" fmla="*/ f191 1 f108"/>
                  <a:gd name="f248" fmla="*/ f192 1 f107"/>
                  <a:gd name="f249" fmla="*/ f193 1 f108"/>
                  <a:gd name="f250" fmla="*/ f194 1 f107"/>
                  <a:gd name="f251" fmla="*/ f195 1 f108"/>
                  <a:gd name="f252" fmla="*/ f196 1 f107"/>
                  <a:gd name="f253" fmla="*/ f197 1 f108"/>
                  <a:gd name="f254" fmla="*/ f198 1 f107"/>
                  <a:gd name="f255" fmla="*/ f199 1 f107"/>
                  <a:gd name="f256" fmla="*/ f200 1 f107"/>
                  <a:gd name="f257" fmla="*/ f201 1 f108"/>
                  <a:gd name="f258" fmla="*/ f202 1 f107"/>
                  <a:gd name="f259" fmla="*/ f203 1 f107"/>
                  <a:gd name="f260" fmla="*/ f204 1 f108"/>
                  <a:gd name="f261" fmla="*/ f205 1 f108"/>
                  <a:gd name="f262" fmla="*/ f206 1 f107"/>
                  <a:gd name="f263" fmla="*/ f207 1 f107"/>
                  <a:gd name="f264" fmla="*/ f208 1 f108"/>
                  <a:gd name="f265" fmla="*/ f209 1 f107"/>
                  <a:gd name="f266" fmla="*/ f210 1 f107"/>
                  <a:gd name="f267" fmla="*/ f211 1 f108"/>
                  <a:gd name="f268" fmla="*/ f212 1 f108"/>
                  <a:gd name="f269" fmla="*/ f213 1 f107"/>
                  <a:gd name="f270" fmla="*/ f214 f98 1"/>
                  <a:gd name="f271" fmla="*/ f215 f98 1"/>
                  <a:gd name="f272" fmla="*/ f217 f99 1"/>
                  <a:gd name="f273" fmla="*/ f216 f99 1"/>
                  <a:gd name="f274" fmla="*/ f218 f98 1"/>
                  <a:gd name="f275" fmla="*/ f219 f99 1"/>
                  <a:gd name="f276" fmla="*/ f220 f98 1"/>
                  <a:gd name="f277" fmla="*/ f221 f99 1"/>
                  <a:gd name="f278" fmla="*/ f222 f98 1"/>
                  <a:gd name="f279" fmla="*/ f223 f99 1"/>
                  <a:gd name="f280" fmla="*/ f224 f98 1"/>
                  <a:gd name="f281" fmla="*/ f225 f99 1"/>
                  <a:gd name="f282" fmla="*/ f226 f98 1"/>
                  <a:gd name="f283" fmla="*/ f227 f99 1"/>
                  <a:gd name="f284" fmla="*/ f228 f98 1"/>
                  <a:gd name="f285" fmla="*/ f229 f98 1"/>
                  <a:gd name="f286" fmla="*/ f230 f99 1"/>
                  <a:gd name="f287" fmla="*/ f231 f99 1"/>
                  <a:gd name="f288" fmla="*/ f232 f98 1"/>
                  <a:gd name="f289" fmla="*/ f233 f99 1"/>
                  <a:gd name="f290" fmla="*/ f234 f98 1"/>
                  <a:gd name="f291" fmla="*/ f235 f99 1"/>
                  <a:gd name="f292" fmla="*/ f236 f99 1"/>
                  <a:gd name="f293" fmla="*/ f237 f98 1"/>
                  <a:gd name="f294" fmla="*/ f238 f99 1"/>
                  <a:gd name="f295" fmla="*/ f239 f98 1"/>
                  <a:gd name="f296" fmla="*/ f240 f98 1"/>
                  <a:gd name="f297" fmla="*/ f241 f98 1"/>
                  <a:gd name="f298" fmla="*/ f242 f98 1"/>
                  <a:gd name="f299" fmla="*/ f243 f98 1"/>
                  <a:gd name="f300" fmla="*/ f244 f99 1"/>
                  <a:gd name="f301" fmla="*/ f245 f98 1"/>
                  <a:gd name="f302" fmla="*/ f246 f98 1"/>
                  <a:gd name="f303" fmla="*/ f247 f99 1"/>
                  <a:gd name="f304" fmla="*/ f248 f98 1"/>
                  <a:gd name="f305" fmla="*/ f249 f99 1"/>
                  <a:gd name="f306" fmla="*/ f250 f98 1"/>
                  <a:gd name="f307" fmla="*/ f251 f99 1"/>
                  <a:gd name="f308" fmla="*/ f252 f98 1"/>
                  <a:gd name="f309" fmla="*/ f253 f99 1"/>
                  <a:gd name="f310" fmla="*/ f254 f98 1"/>
                  <a:gd name="f311" fmla="*/ f255 f98 1"/>
                  <a:gd name="f312" fmla="*/ f256 f98 1"/>
                  <a:gd name="f313" fmla="*/ f257 f99 1"/>
                  <a:gd name="f314" fmla="*/ f258 f98 1"/>
                  <a:gd name="f315" fmla="*/ f259 f98 1"/>
                  <a:gd name="f316" fmla="*/ f260 f99 1"/>
                  <a:gd name="f317" fmla="*/ f261 f99 1"/>
                  <a:gd name="f318" fmla="*/ f262 f98 1"/>
                  <a:gd name="f319" fmla="*/ f263 f98 1"/>
                  <a:gd name="f320" fmla="*/ f264 f99 1"/>
                  <a:gd name="f321" fmla="*/ f265 f98 1"/>
                  <a:gd name="f322" fmla="*/ f266 f98 1"/>
                  <a:gd name="f323" fmla="*/ f267 f99 1"/>
                  <a:gd name="f324" fmla="*/ f268 f99 1"/>
                  <a:gd name="f325" fmla="*/ f269 f98 1"/>
                </a:gdLst>
                <a:ahLst/>
                <a:cxnLst>
                  <a:cxn ang="3cd4">
                    <a:pos x="hc" y="t"/>
                  </a:cxn>
                  <a:cxn ang="0">
                    <a:pos x="r" y="vc"/>
                  </a:cxn>
                  <a:cxn ang="cd4">
                    <a:pos x="hc" y="b"/>
                  </a:cxn>
                  <a:cxn ang="cd2">
                    <a:pos x="l" y="vc"/>
                  </a:cxn>
                  <a:cxn ang="f161">
                    <a:pos x="f274" y="f275"/>
                  </a:cxn>
                  <a:cxn ang="f161">
                    <a:pos x="f276" y="f277"/>
                  </a:cxn>
                  <a:cxn ang="f161">
                    <a:pos x="f278" y="f279"/>
                  </a:cxn>
                  <a:cxn ang="f161">
                    <a:pos x="f280" y="f281"/>
                  </a:cxn>
                  <a:cxn ang="f161">
                    <a:pos x="f282" y="f283"/>
                  </a:cxn>
                  <a:cxn ang="f161">
                    <a:pos x="f284" y="f275"/>
                  </a:cxn>
                  <a:cxn ang="f161">
                    <a:pos x="f285" y="f286"/>
                  </a:cxn>
                  <a:cxn ang="f161">
                    <a:pos x="f285" y="f287"/>
                  </a:cxn>
                  <a:cxn ang="f161">
                    <a:pos x="f288" y="f289"/>
                  </a:cxn>
                  <a:cxn ang="f161">
                    <a:pos x="f290" y="f291"/>
                  </a:cxn>
                  <a:cxn ang="f161">
                    <a:pos x="f290" y="f292"/>
                  </a:cxn>
                  <a:cxn ang="f161">
                    <a:pos x="f293" y="f294"/>
                  </a:cxn>
                  <a:cxn ang="f161">
                    <a:pos x="f295" y="f294"/>
                  </a:cxn>
                  <a:cxn ang="f161">
                    <a:pos x="f296" y="f292"/>
                  </a:cxn>
                  <a:cxn ang="f161">
                    <a:pos x="f296" y="f291"/>
                  </a:cxn>
                  <a:cxn ang="f161">
                    <a:pos x="f297" y="f289"/>
                  </a:cxn>
                  <a:cxn ang="f161">
                    <a:pos x="f298" y="f287"/>
                  </a:cxn>
                  <a:cxn ang="f161">
                    <a:pos x="f298" y="f286"/>
                  </a:cxn>
                  <a:cxn ang="f161">
                    <a:pos x="f274" y="f275"/>
                  </a:cxn>
                  <a:cxn ang="f161">
                    <a:pos x="f274" y="f275"/>
                  </a:cxn>
                  <a:cxn ang="f161">
                    <a:pos x="f299" y="f283"/>
                  </a:cxn>
                  <a:cxn ang="f161">
                    <a:pos x="f280" y="f300"/>
                  </a:cxn>
                  <a:cxn ang="f161">
                    <a:pos x="f301" y="f300"/>
                  </a:cxn>
                  <a:cxn ang="f161">
                    <a:pos x="f302" y="f303"/>
                  </a:cxn>
                  <a:cxn ang="f161">
                    <a:pos x="f304" y="f305"/>
                  </a:cxn>
                  <a:cxn ang="f161">
                    <a:pos x="f306" y="f307"/>
                  </a:cxn>
                  <a:cxn ang="f161">
                    <a:pos x="f308" y="f286"/>
                  </a:cxn>
                  <a:cxn ang="f161">
                    <a:pos x="f308" y="f309"/>
                  </a:cxn>
                  <a:cxn ang="f161">
                    <a:pos x="f310" y="f309"/>
                  </a:cxn>
                  <a:cxn ang="f161">
                    <a:pos x="f310" y="f286"/>
                  </a:cxn>
                  <a:cxn ang="f161">
                    <a:pos x="f311" y="f307"/>
                  </a:cxn>
                  <a:cxn ang="f161">
                    <a:pos x="f299" y="f283"/>
                  </a:cxn>
                  <a:cxn ang="f161">
                    <a:pos x="f299" y="f283"/>
                  </a:cxn>
                  <a:cxn ang="f161">
                    <a:pos x="f312" y="f313"/>
                  </a:cxn>
                  <a:cxn ang="f161">
                    <a:pos x="f314" y="f313"/>
                  </a:cxn>
                  <a:cxn ang="f161">
                    <a:pos x="f315" y="f316"/>
                  </a:cxn>
                  <a:cxn ang="f161">
                    <a:pos x="f315" y="f317"/>
                  </a:cxn>
                  <a:cxn ang="f161">
                    <a:pos x="f318" y="f317"/>
                  </a:cxn>
                  <a:cxn ang="f161">
                    <a:pos x="f318" y="f316"/>
                  </a:cxn>
                  <a:cxn ang="f161">
                    <a:pos x="f312" y="f313"/>
                  </a:cxn>
                  <a:cxn ang="f161">
                    <a:pos x="f312" y="f313"/>
                  </a:cxn>
                  <a:cxn ang="f161">
                    <a:pos x="f319" y="f320"/>
                  </a:cxn>
                  <a:cxn ang="f161">
                    <a:pos x="f321" y="f320"/>
                  </a:cxn>
                  <a:cxn ang="f161">
                    <a:pos x="f322" y="f323"/>
                  </a:cxn>
                  <a:cxn ang="f161">
                    <a:pos x="f321" y="f324"/>
                  </a:cxn>
                  <a:cxn ang="f161">
                    <a:pos x="f319" y="f324"/>
                  </a:cxn>
                  <a:cxn ang="f161">
                    <a:pos x="f325" y="f323"/>
                  </a:cxn>
                  <a:cxn ang="f161">
                    <a:pos x="f319" y="f320"/>
                  </a:cxn>
                  <a:cxn ang="f161">
                    <a:pos x="f319" y="f320"/>
                  </a:cxn>
                </a:cxnLst>
                <a:rect l="f270" t="f273" r="f271" b="f272"/>
                <a:pathLst>
                  <a:path w="357393" h="537581">
                    <a:moveTo>
                      <a:pt x="f8" y="f9"/>
                    </a:moveTo>
                    <a:cubicBezTo>
                      <a:pt x="f10" y="f11"/>
                      <a:pt x="f12" y="f13"/>
                      <a:pt x="f14" y="f15"/>
                    </a:cubicBezTo>
                    <a:cubicBezTo>
                      <a:pt x="f16" y="f17"/>
                      <a:pt x="f18" y="f19"/>
                      <a:pt x="f20" y="f21"/>
                    </a:cubicBezTo>
                    <a:cubicBezTo>
                      <a:pt x="f22" y="f23"/>
                      <a:pt x="f24" y="f5"/>
                      <a:pt x="f25" y="f5"/>
                    </a:cubicBezTo>
                    <a:cubicBezTo>
                      <a:pt x="f26" y="f27"/>
                      <a:pt x="f5" y="f28"/>
                      <a:pt x="f5" y="f29"/>
                    </a:cubicBezTo>
                    <a:cubicBezTo>
                      <a:pt x="f5" y="f30"/>
                      <a:pt x="f31" y="f11"/>
                      <a:pt x="f32" y="f9"/>
                    </a:cubicBezTo>
                    <a:cubicBezTo>
                      <a:pt x="f26" y="f33"/>
                      <a:pt x="f26" y="f34"/>
                      <a:pt x="f26" y="f18"/>
                    </a:cubicBezTo>
                    <a:lnTo>
                      <a:pt x="f26" y="f35"/>
                    </a:lnTo>
                    <a:cubicBezTo>
                      <a:pt x="f36" y="f37"/>
                      <a:pt x="f21" y="f38"/>
                      <a:pt x="f21" y="f39"/>
                    </a:cubicBezTo>
                    <a:cubicBezTo>
                      <a:pt x="f40" y="f41"/>
                      <a:pt x="f42" y="f43"/>
                      <a:pt x="f44" y="f45"/>
                    </a:cubicBezTo>
                    <a:lnTo>
                      <a:pt x="f44" y="f46"/>
                    </a:lnTo>
                    <a:cubicBezTo>
                      <a:pt x="f44" y="f47"/>
                      <a:pt x="f48" y="f7"/>
                      <a:pt x="f49" y="f7"/>
                    </a:cubicBezTo>
                    <a:lnTo>
                      <a:pt x="f50" y="f7"/>
                    </a:lnTo>
                    <a:cubicBezTo>
                      <a:pt x="f51" y="f7"/>
                      <a:pt x="f52" y="f53"/>
                      <a:pt x="f52" y="f46"/>
                    </a:cubicBezTo>
                    <a:lnTo>
                      <a:pt x="f52" y="f45"/>
                    </a:lnTo>
                    <a:cubicBezTo>
                      <a:pt x="f54" y="f43"/>
                      <a:pt x="f55" y="f41"/>
                      <a:pt x="f11" y="f39"/>
                    </a:cubicBezTo>
                    <a:cubicBezTo>
                      <a:pt x="f20" y="f38"/>
                      <a:pt x="f56" y="f37"/>
                      <a:pt x="f57" y="f35"/>
                    </a:cubicBezTo>
                    <a:lnTo>
                      <a:pt x="f57" y="f18"/>
                    </a:lnTo>
                    <a:cubicBezTo>
                      <a:pt x="f58" y="f34"/>
                      <a:pt x="f58" y="f33"/>
                      <a:pt x="f8" y="f9"/>
                    </a:cubicBezTo>
                    <a:lnTo>
                      <a:pt x="f8" y="f9"/>
                    </a:lnTo>
                    <a:close/>
                    <a:moveTo>
                      <a:pt x="f59" y="f29"/>
                    </a:moveTo>
                    <a:cubicBezTo>
                      <a:pt x="f59" y="f60"/>
                      <a:pt x="f61" y="f62"/>
                      <a:pt x="f25" y="f59"/>
                    </a:cubicBezTo>
                    <a:cubicBezTo>
                      <a:pt x="f25" y="f59"/>
                      <a:pt x="f25" y="f59"/>
                      <a:pt x="f63" y="f59"/>
                    </a:cubicBezTo>
                    <a:cubicBezTo>
                      <a:pt x="f64" y="f59"/>
                      <a:pt x="f13" y="f65"/>
                      <a:pt x="f58" y="f32"/>
                    </a:cubicBezTo>
                    <a:cubicBezTo>
                      <a:pt x="f66" y="f67"/>
                      <a:pt x="f10" y="f68"/>
                      <a:pt x="f69" y="f70"/>
                    </a:cubicBezTo>
                    <a:cubicBezTo>
                      <a:pt x="f71" y="f72"/>
                      <a:pt x="f55" y="f58"/>
                      <a:pt x="f73" y="f74"/>
                    </a:cubicBezTo>
                    <a:cubicBezTo>
                      <a:pt x="f13" y="f75"/>
                      <a:pt x="f51" y="f76"/>
                      <a:pt x="f51" y="f18"/>
                    </a:cubicBezTo>
                    <a:lnTo>
                      <a:pt x="f51" y="f77"/>
                    </a:lnTo>
                    <a:lnTo>
                      <a:pt x="f78" y="f77"/>
                    </a:lnTo>
                    <a:lnTo>
                      <a:pt x="f78" y="f18"/>
                    </a:lnTo>
                    <a:cubicBezTo>
                      <a:pt x="f78" y="f76"/>
                      <a:pt x="f79" y="f75"/>
                      <a:pt x="f61" y="f74"/>
                    </a:cubicBezTo>
                    <a:cubicBezTo>
                      <a:pt x="f80" y="f58"/>
                      <a:pt x="f59" y="f81"/>
                      <a:pt x="f59" y="f29"/>
                    </a:cubicBezTo>
                    <a:lnTo>
                      <a:pt x="f59" y="f29"/>
                    </a:lnTo>
                    <a:close/>
                    <a:moveTo>
                      <a:pt x="f64" y="f82"/>
                    </a:moveTo>
                    <a:lnTo>
                      <a:pt x="f17" y="f82"/>
                    </a:lnTo>
                    <a:cubicBezTo>
                      <a:pt x="f83" y="f82"/>
                      <a:pt x="f84" y="f85"/>
                      <a:pt x="f84" y="f86"/>
                    </a:cubicBezTo>
                    <a:lnTo>
                      <a:pt x="f84" y="f87"/>
                    </a:lnTo>
                    <a:lnTo>
                      <a:pt x="f88" y="f87"/>
                    </a:lnTo>
                    <a:lnTo>
                      <a:pt x="f88" y="f86"/>
                    </a:lnTo>
                    <a:cubicBezTo>
                      <a:pt x="f88" y="f85"/>
                      <a:pt x="f89" y="f82"/>
                      <a:pt x="f64" y="f82"/>
                    </a:cubicBezTo>
                    <a:lnTo>
                      <a:pt x="f64" y="f82"/>
                    </a:lnTo>
                    <a:close/>
                    <a:moveTo>
                      <a:pt x="f13" y="f90"/>
                    </a:moveTo>
                    <a:lnTo>
                      <a:pt x="f91" y="f90"/>
                    </a:lnTo>
                    <a:cubicBezTo>
                      <a:pt x="f92" y="f90"/>
                      <a:pt x="f19" y="f93"/>
                      <a:pt x="f19" y="f94"/>
                    </a:cubicBezTo>
                    <a:cubicBezTo>
                      <a:pt x="f19" y="f95"/>
                      <a:pt x="f61" y="f38"/>
                      <a:pt x="f91" y="f38"/>
                    </a:cubicBezTo>
                    <a:lnTo>
                      <a:pt x="f13" y="f38"/>
                    </a:lnTo>
                    <a:cubicBezTo>
                      <a:pt x="f73" y="f38"/>
                      <a:pt x="f96" y="f95"/>
                      <a:pt x="f96" y="f94"/>
                    </a:cubicBezTo>
                    <a:cubicBezTo>
                      <a:pt x="f96" y="f93"/>
                      <a:pt x="f73" y="f90"/>
                      <a:pt x="f13" y="f90"/>
                    </a:cubicBezTo>
                    <a:lnTo>
                      <a:pt x="f13" y="f90"/>
                    </a:lnTo>
                    <a:close/>
                  </a:path>
                </a:pathLst>
              </a:custGeom>
              <a:solidFill>
                <a:srgbClr val="292668"/>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26" name="Freeform 1131">
                <a:extLst>
                  <a:ext uri="{FF2B5EF4-FFF2-40B4-BE49-F238E27FC236}">
                    <a16:creationId xmlns:a16="http://schemas.microsoft.com/office/drawing/2014/main" id="{4780A9C3-A857-2774-8FD0-71134DD23033}"/>
                  </a:ext>
                </a:extLst>
              </p:cNvPr>
              <p:cNvSpPr/>
              <p:nvPr/>
            </p:nvSpPr>
            <p:spPr>
              <a:xfrm>
                <a:off x="7429225" y="1465435"/>
                <a:ext cx="73188" cy="78830"/>
              </a:xfrm>
              <a:custGeom>
                <a:avLst/>
                <a:gdLst>
                  <a:gd name="f0" fmla="val 10800000"/>
                  <a:gd name="f1" fmla="val 5400000"/>
                  <a:gd name="f2" fmla="val 180"/>
                  <a:gd name="f3" fmla="val w"/>
                  <a:gd name="f4" fmla="val h"/>
                  <a:gd name="f5" fmla="val 0"/>
                  <a:gd name="f6" fmla="val 93253"/>
                  <a:gd name="f7" fmla="val 100442"/>
                  <a:gd name="f8" fmla="val 10971"/>
                  <a:gd name="f9" fmla="val 36645"/>
                  <a:gd name="f10" fmla="val 32913"/>
                  <a:gd name="f11" fmla="val 44873"/>
                  <a:gd name="f12" fmla="val 52112"/>
                  <a:gd name="f13" fmla="val 66815"/>
                  <a:gd name="f14" fmla="val 57598"/>
                  <a:gd name="f15" fmla="val 88758"/>
                  <a:gd name="f16" fmla="val 60340"/>
                  <a:gd name="f17" fmla="val 96986"/>
                  <a:gd name="f18" fmla="val 71312"/>
                  <a:gd name="f19" fmla="val 102471"/>
                  <a:gd name="f20" fmla="val 79540"/>
                  <a:gd name="f21" fmla="val 99729"/>
                  <a:gd name="f22" fmla="val 87768"/>
                  <a:gd name="f23" fmla="val 93254"/>
                  <a:gd name="f24" fmla="val 77786"/>
                  <a:gd name="f25" fmla="val 82284"/>
                  <a:gd name="f26" fmla="val 14703"/>
                  <a:gd name="f27" fmla="val 24685"/>
                  <a:gd name="f28" fmla="val 989"/>
                  <a:gd name="f29" fmla="val 16457"/>
                  <a:gd name="f30" fmla="val -1754"/>
                  <a:gd name="f31" fmla="val 5485"/>
                  <a:gd name="f32" fmla="val 2743"/>
                  <a:gd name="f33" fmla="val 11960"/>
                  <a:gd name="f34" fmla="val -2743"/>
                  <a:gd name="f35" fmla="val 22931"/>
                  <a:gd name="f36" fmla="val 1"/>
                  <a:gd name="f37" fmla="val 33902"/>
                  <a:gd name="f38" fmla="+- 0 0 -90"/>
                  <a:gd name="f39" fmla="*/ f3 1 93253"/>
                  <a:gd name="f40" fmla="*/ f4 1 100442"/>
                  <a:gd name="f41" fmla="val f5"/>
                  <a:gd name="f42" fmla="val f6"/>
                  <a:gd name="f43" fmla="val f7"/>
                  <a:gd name="f44" fmla="*/ f38 f0 1"/>
                  <a:gd name="f45" fmla="+- f43 0 f41"/>
                  <a:gd name="f46" fmla="+- f42 0 f41"/>
                  <a:gd name="f47" fmla="*/ f44 1 f2"/>
                  <a:gd name="f48" fmla="*/ f46 1 93253"/>
                  <a:gd name="f49" fmla="*/ f45 1 100442"/>
                  <a:gd name="f50" fmla="*/ 10971 f46 1"/>
                  <a:gd name="f51" fmla="*/ 36645 f45 1"/>
                  <a:gd name="f52" fmla="*/ 57598 f46 1"/>
                  <a:gd name="f53" fmla="*/ 88758 f45 1"/>
                  <a:gd name="f54" fmla="*/ 79540 f46 1"/>
                  <a:gd name="f55" fmla="*/ 99729 f45 1"/>
                  <a:gd name="f56" fmla="*/ 93254 f46 1"/>
                  <a:gd name="f57" fmla="*/ 77786 f45 1"/>
                  <a:gd name="f58" fmla="*/ 24685 f46 1"/>
                  <a:gd name="f59" fmla="*/ 989 f45 1"/>
                  <a:gd name="f60" fmla="*/ 2743 f46 1"/>
                  <a:gd name="f61" fmla="*/ 11960 f45 1"/>
                  <a:gd name="f62" fmla="+- f47 0 f1"/>
                  <a:gd name="f63" fmla="*/ f50 1 93253"/>
                  <a:gd name="f64" fmla="*/ f51 1 100442"/>
                  <a:gd name="f65" fmla="*/ f52 1 93253"/>
                  <a:gd name="f66" fmla="*/ f53 1 100442"/>
                  <a:gd name="f67" fmla="*/ f54 1 93253"/>
                  <a:gd name="f68" fmla="*/ f55 1 100442"/>
                  <a:gd name="f69" fmla="*/ f56 1 93253"/>
                  <a:gd name="f70" fmla="*/ f57 1 100442"/>
                  <a:gd name="f71" fmla="*/ f58 1 93253"/>
                  <a:gd name="f72" fmla="*/ f59 1 100442"/>
                  <a:gd name="f73" fmla="*/ f60 1 93253"/>
                  <a:gd name="f74" fmla="*/ f61 1 100442"/>
                  <a:gd name="f75" fmla="*/ f41 1 f48"/>
                  <a:gd name="f76" fmla="*/ f42 1 f48"/>
                  <a:gd name="f77" fmla="*/ f41 1 f49"/>
                  <a:gd name="f78" fmla="*/ f43 1 f49"/>
                  <a:gd name="f79" fmla="*/ f63 1 f48"/>
                  <a:gd name="f80" fmla="*/ f64 1 f49"/>
                  <a:gd name="f81" fmla="*/ f65 1 f48"/>
                  <a:gd name="f82" fmla="*/ f66 1 f49"/>
                  <a:gd name="f83" fmla="*/ f67 1 f48"/>
                  <a:gd name="f84" fmla="*/ f68 1 f49"/>
                  <a:gd name="f85" fmla="*/ f69 1 f48"/>
                  <a:gd name="f86" fmla="*/ f70 1 f49"/>
                  <a:gd name="f87" fmla="*/ f71 1 f48"/>
                  <a:gd name="f88" fmla="*/ f72 1 f49"/>
                  <a:gd name="f89" fmla="*/ f73 1 f48"/>
                  <a:gd name="f90" fmla="*/ f74 1 f49"/>
                  <a:gd name="f91" fmla="*/ f75 f39 1"/>
                  <a:gd name="f92" fmla="*/ f76 f39 1"/>
                  <a:gd name="f93" fmla="*/ f78 f40 1"/>
                  <a:gd name="f94" fmla="*/ f77 f40 1"/>
                  <a:gd name="f95" fmla="*/ f79 f39 1"/>
                  <a:gd name="f96" fmla="*/ f80 f40 1"/>
                  <a:gd name="f97" fmla="*/ f81 f39 1"/>
                  <a:gd name="f98" fmla="*/ f82 f40 1"/>
                  <a:gd name="f99" fmla="*/ f83 f39 1"/>
                  <a:gd name="f100" fmla="*/ f84 f40 1"/>
                  <a:gd name="f101" fmla="*/ f85 f39 1"/>
                  <a:gd name="f102" fmla="*/ f86 f40 1"/>
                  <a:gd name="f103" fmla="*/ f87 f39 1"/>
                  <a:gd name="f104" fmla="*/ f88 f40 1"/>
                  <a:gd name="f105" fmla="*/ f89 f39 1"/>
                  <a:gd name="f106" fmla="*/ f90 f40 1"/>
                </a:gdLst>
                <a:ahLst/>
                <a:cxnLst>
                  <a:cxn ang="3cd4">
                    <a:pos x="hc" y="t"/>
                  </a:cxn>
                  <a:cxn ang="0">
                    <a:pos x="r" y="vc"/>
                  </a:cxn>
                  <a:cxn ang="cd4">
                    <a:pos x="hc" y="b"/>
                  </a:cxn>
                  <a:cxn ang="cd2">
                    <a:pos x="l" y="vc"/>
                  </a:cxn>
                  <a:cxn ang="f62">
                    <a:pos x="f95" y="f96"/>
                  </a:cxn>
                  <a:cxn ang="f62">
                    <a:pos x="f97" y="f98"/>
                  </a:cxn>
                  <a:cxn ang="f62">
                    <a:pos x="f99" y="f100"/>
                  </a:cxn>
                  <a:cxn ang="f62">
                    <a:pos x="f101" y="f102"/>
                  </a:cxn>
                  <a:cxn ang="f62">
                    <a:pos x="f103" y="f104"/>
                  </a:cxn>
                  <a:cxn ang="f62">
                    <a:pos x="f105" y="f106"/>
                  </a:cxn>
                  <a:cxn ang="f62">
                    <a:pos x="f95" y="f96"/>
                  </a:cxn>
                  <a:cxn ang="f62">
                    <a:pos x="f95" y="f96"/>
                  </a:cxn>
                </a:cxnLst>
                <a:rect l="f91" t="f94" r="f92" b="f93"/>
                <a:pathLst>
                  <a:path w="93253" h="100442">
                    <a:moveTo>
                      <a:pt x="f8" y="f9"/>
                    </a:moveTo>
                    <a:cubicBezTo>
                      <a:pt x="f10" y="f11"/>
                      <a:pt x="f12" y="f13"/>
                      <a:pt x="f14" y="f15"/>
                    </a:cubicBezTo>
                    <a:cubicBezTo>
                      <a:pt x="f16" y="f17"/>
                      <a:pt x="f18" y="f19"/>
                      <a:pt x="f20" y="f21"/>
                    </a:cubicBezTo>
                    <a:cubicBezTo>
                      <a:pt x="f22" y="f17"/>
                      <a:pt x="f23" y="f15"/>
                      <a:pt x="f23" y="f24"/>
                    </a:cubicBezTo>
                    <a:cubicBezTo>
                      <a:pt x="f25" y="f11"/>
                      <a:pt x="f14" y="f26"/>
                      <a:pt x="f27" y="f28"/>
                    </a:cubicBezTo>
                    <a:cubicBezTo>
                      <a:pt x="f29" y="f30"/>
                      <a:pt x="f31" y="f28"/>
                      <a:pt x="f32" y="f33"/>
                    </a:cubicBezTo>
                    <a:cubicBezTo>
                      <a:pt x="f34" y="f35"/>
                      <a:pt x="f36" y="f37"/>
                      <a:pt x="f8" y="f9"/>
                    </a:cubicBezTo>
                    <a:lnTo>
                      <a:pt x="f8" y="f9"/>
                    </a:lnTo>
                    <a:close/>
                  </a:path>
                </a:pathLst>
              </a:custGeom>
              <a:solidFill>
                <a:srgbClr val="292668"/>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27" name="Freeform 1132">
                <a:extLst>
                  <a:ext uri="{FF2B5EF4-FFF2-40B4-BE49-F238E27FC236}">
                    <a16:creationId xmlns:a16="http://schemas.microsoft.com/office/drawing/2014/main" id="{205A5835-11E1-65F5-0531-3CCB0225155A}"/>
                  </a:ext>
                </a:extLst>
              </p:cNvPr>
              <p:cNvSpPr/>
              <p:nvPr/>
            </p:nvSpPr>
            <p:spPr>
              <a:xfrm>
                <a:off x="7403393" y="1324142"/>
                <a:ext cx="25831" cy="53812"/>
              </a:xfrm>
              <a:custGeom>
                <a:avLst/>
                <a:gdLst>
                  <a:gd name="f0" fmla="val 10800000"/>
                  <a:gd name="f1" fmla="val 5400000"/>
                  <a:gd name="f2" fmla="val 180"/>
                  <a:gd name="f3" fmla="val w"/>
                  <a:gd name="f4" fmla="val h"/>
                  <a:gd name="f5" fmla="val 0"/>
                  <a:gd name="f6" fmla="val 32913"/>
                  <a:gd name="f7" fmla="val 68569"/>
                  <a:gd name="f8" fmla="val 32914"/>
                  <a:gd name="f9" fmla="val 52112"/>
                  <a:gd name="f10" fmla="val 16457"/>
                  <a:gd name="f11" fmla="val 5485"/>
                  <a:gd name="f12" fmla="val 24684"/>
                  <a:gd name="f13" fmla="val 16456"/>
                  <a:gd name="f14" fmla="val 5486"/>
                  <a:gd name="f15" fmla="val 8228"/>
                  <a:gd name="f16" fmla="val 63084"/>
                  <a:gd name="f17" fmla="val 60341"/>
                  <a:gd name="f18" fmla="+- 0 0 -90"/>
                  <a:gd name="f19" fmla="*/ f3 1 32913"/>
                  <a:gd name="f20" fmla="*/ f4 1 68569"/>
                  <a:gd name="f21" fmla="val f5"/>
                  <a:gd name="f22" fmla="val f6"/>
                  <a:gd name="f23" fmla="val f7"/>
                  <a:gd name="f24" fmla="*/ f18 f0 1"/>
                  <a:gd name="f25" fmla="+- f23 0 f21"/>
                  <a:gd name="f26" fmla="+- f22 0 f21"/>
                  <a:gd name="f27" fmla="*/ f24 1 f2"/>
                  <a:gd name="f28" fmla="*/ f26 1 32913"/>
                  <a:gd name="f29" fmla="*/ f25 1 68569"/>
                  <a:gd name="f30" fmla="*/ 32914 f26 1"/>
                  <a:gd name="f31" fmla="*/ 52112 f25 1"/>
                  <a:gd name="f32" fmla="*/ 16457 f25 1"/>
                  <a:gd name="f33" fmla="*/ 16456 f26 1"/>
                  <a:gd name="f34" fmla="*/ 0 f25 1"/>
                  <a:gd name="f35" fmla="*/ 0 f26 1"/>
                  <a:gd name="f36" fmla="*/ 68569 f25 1"/>
                  <a:gd name="f37" fmla="+- f27 0 f1"/>
                  <a:gd name="f38" fmla="*/ f30 1 32913"/>
                  <a:gd name="f39" fmla="*/ f31 1 68569"/>
                  <a:gd name="f40" fmla="*/ f32 1 68569"/>
                  <a:gd name="f41" fmla="*/ f33 1 32913"/>
                  <a:gd name="f42" fmla="*/ f34 1 68569"/>
                  <a:gd name="f43" fmla="*/ f35 1 32913"/>
                  <a:gd name="f44" fmla="*/ f36 1 68569"/>
                  <a:gd name="f45" fmla="*/ f21 1 f28"/>
                  <a:gd name="f46" fmla="*/ f22 1 f28"/>
                  <a:gd name="f47" fmla="*/ f21 1 f29"/>
                  <a:gd name="f48" fmla="*/ f23 1 f29"/>
                  <a:gd name="f49" fmla="*/ f38 1 f28"/>
                  <a:gd name="f50" fmla="*/ f39 1 f29"/>
                  <a:gd name="f51" fmla="*/ f40 1 f29"/>
                  <a:gd name="f52" fmla="*/ f41 1 f28"/>
                  <a:gd name="f53" fmla="*/ f42 1 f29"/>
                  <a:gd name="f54" fmla="*/ f43 1 f28"/>
                  <a:gd name="f55" fmla="*/ f44 1 f29"/>
                  <a:gd name="f56" fmla="*/ f45 f19 1"/>
                  <a:gd name="f57" fmla="*/ f46 f19 1"/>
                  <a:gd name="f58" fmla="*/ f48 f20 1"/>
                  <a:gd name="f59" fmla="*/ f47 f20 1"/>
                  <a:gd name="f60" fmla="*/ f49 f19 1"/>
                  <a:gd name="f61" fmla="*/ f50 f20 1"/>
                  <a:gd name="f62" fmla="*/ f51 f20 1"/>
                  <a:gd name="f63" fmla="*/ f52 f19 1"/>
                  <a:gd name="f64" fmla="*/ f53 f20 1"/>
                  <a:gd name="f65" fmla="*/ f54 f19 1"/>
                  <a:gd name="f66" fmla="*/ f55 f20 1"/>
                </a:gdLst>
                <a:ahLst/>
                <a:cxnLst>
                  <a:cxn ang="3cd4">
                    <a:pos x="hc" y="t"/>
                  </a:cxn>
                  <a:cxn ang="0">
                    <a:pos x="r" y="vc"/>
                  </a:cxn>
                  <a:cxn ang="cd4">
                    <a:pos x="hc" y="b"/>
                  </a:cxn>
                  <a:cxn ang="cd2">
                    <a:pos x="l" y="vc"/>
                  </a:cxn>
                  <a:cxn ang="f37">
                    <a:pos x="f60" y="f61"/>
                  </a:cxn>
                  <a:cxn ang="f37">
                    <a:pos x="f60" y="f62"/>
                  </a:cxn>
                  <a:cxn ang="f37">
                    <a:pos x="f63" y="f64"/>
                  </a:cxn>
                  <a:cxn ang="f37">
                    <a:pos x="f65" y="f62"/>
                  </a:cxn>
                  <a:cxn ang="f37">
                    <a:pos x="f65" y="f61"/>
                  </a:cxn>
                  <a:cxn ang="f37">
                    <a:pos x="f63" y="f66"/>
                  </a:cxn>
                  <a:cxn ang="f37">
                    <a:pos x="f60" y="f61"/>
                  </a:cxn>
                  <a:cxn ang="f37">
                    <a:pos x="f60" y="f61"/>
                  </a:cxn>
                </a:cxnLst>
                <a:rect l="f56" t="f59" r="f57" b="f58"/>
                <a:pathLst>
                  <a:path w="32913" h="68569">
                    <a:moveTo>
                      <a:pt x="f8" y="f9"/>
                    </a:moveTo>
                    <a:lnTo>
                      <a:pt x="f8" y="f10"/>
                    </a:lnTo>
                    <a:cubicBezTo>
                      <a:pt x="f8" y="f11"/>
                      <a:pt x="f12" y="f5"/>
                      <a:pt x="f13" y="f5"/>
                    </a:cubicBezTo>
                    <a:cubicBezTo>
                      <a:pt x="f14" y="f5"/>
                      <a:pt x="f5" y="f15"/>
                      <a:pt x="f5" y="f10"/>
                    </a:cubicBezTo>
                    <a:lnTo>
                      <a:pt x="f5" y="f9"/>
                    </a:lnTo>
                    <a:cubicBezTo>
                      <a:pt x="f5" y="f16"/>
                      <a:pt x="f15" y="f7"/>
                      <a:pt x="f13" y="f7"/>
                    </a:cubicBezTo>
                    <a:cubicBezTo>
                      <a:pt x="f12" y="f7"/>
                      <a:pt x="f8" y="f17"/>
                      <a:pt x="f8" y="f9"/>
                    </a:cubicBezTo>
                    <a:lnTo>
                      <a:pt x="f8" y="f9"/>
                    </a:lnTo>
                    <a:close/>
                  </a:path>
                </a:pathLst>
              </a:custGeom>
              <a:solidFill>
                <a:srgbClr val="292668"/>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28" name="Freeform 1133">
                <a:extLst>
                  <a:ext uri="{FF2B5EF4-FFF2-40B4-BE49-F238E27FC236}">
                    <a16:creationId xmlns:a16="http://schemas.microsoft.com/office/drawing/2014/main" id="{9C052ABC-13E4-E326-2C91-06608836BAFD}"/>
                  </a:ext>
                </a:extLst>
              </p:cNvPr>
              <p:cNvSpPr/>
              <p:nvPr/>
            </p:nvSpPr>
            <p:spPr>
              <a:xfrm>
                <a:off x="7306942" y="1341781"/>
                <a:ext cx="39940" cy="53391"/>
              </a:xfrm>
              <a:custGeom>
                <a:avLst/>
                <a:gdLst>
                  <a:gd name="f0" fmla="val 10800000"/>
                  <a:gd name="f1" fmla="val 5400000"/>
                  <a:gd name="f2" fmla="val 180"/>
                  <a:gd name="f3" fmla="val w"/>
                  <a:gd name="f4" fmla="val h"/>
                  <a:gd name="f5" fmla="val 0"/>
                  <a:gd name="f6" fmla="val 50892"/>
                  <a:gd name="f7" fmla="val 68034"/>
                  <a:gd name="f8" fmla="val 35122"/>
                  <a:gd name="f9" fmla="val 68035"/>
                  <a:gd name="f10" fmla="val 40608"/>
                  <a:gd name="f11" fmla="val 46094"/>
                  <a:gd name="f12" fmla="val 65292"/>
                  <a:gd name="f13" fmla="val 48836"/>
                  <a:gd name="f14" fmla="val 59806"/>
                  <a:gd name="f15" fmla="val 51578"/>
                  <a:gd name="f16" fmla="val 54321"/>
                  <a:gd name="f17" fmla="val 48835"/>
                  <a:gd name="f18" fmla="val 43349"/>
                  <a:gd name="f19" fmla="val 10436"/>
                  <a:gd name="f20" fmla="val 32380"/>
                  <a:gd name="f21" fmla="val 2208"/>
                  <a:gd name="f22" fmla="val 21408"/>
                  <a:gd name="f23" fmla="val -3277"/>
                  <a:gd name="f24" fmla="val 4951"/>
                  <a:gd name="f25" fmla="val -3278"/>
                  <a:gd name="f26" fmla="val 15922"/>
                  <a:gd name="f27" fmla="val 26893"/>
                  <a:gd name="f28" fmla="val 26894"/>
                  <a:gd name="f29" fmla="+- 0 0 -90"/>
                  <a:gd name="f30" fmla="*/ f3 1 50892"/>
                  <a:gd name="f31" fmla="*/ f4 1 68034"/>
                  <a:gd name="f32" fmla="val f5"/>
                  <a:gd name="f33" fmla="val f6"/>
                  <a:gd name="f34" fmla="val f7"/>
                  <a:gd name="f35" fmla="*/ f29 f0 1"/>
                  <a:gd name="f36" fmla="+- f34 0 f32"/>
                  <a:gd name="f37" fmla="+- f33 0 f32"/>
                  <a:gd name="f38" fmla="*/ f35 1 f2"/>
                  <a:gd name="f39" fmla="*/ f37 1 50892"/>
                  <a:gd name="f40" fmla="*/ f36 1 68034"/>
                  <a:gd name="f41" fmla="*/ 35122 f37 1"/>
                  <a:gd name="f42" fmla="*/ 68035 f36 1"/>
                  <a:gd name="f43" fmla="*/ 48836 f37 1"/>
                  <a:gd name="f44" fmla="*/ 59806 f36 1"/>
                  <a:gd name="f45" fmla="*/ 43349 f36 1"/>
                  <a:gd name="f46" fmla="*/ 10436 f36 1"/>
                  <a:gd name="f47" fmla="*/ 10436 f37 1"/>
                  <a:gd name="f48" fmla="*/ 2208 f36 1"/>
                  <a:gd name="f49" fmla="*/ 2208 f37 1"/>
                  <a:gd name="f50" fmla="*/ 26893 f36 1"/>
                  <a:gd name="f51" fmla="*/ 15922 f37 1"/>
                  <a:gd name="f52" fmla="+- f38 0 f1"/>
                  <a:gd name="f53" fmla="*/ f41 1 50892"/>
                  <a:gd name="f54" fmla="*/ f42 1 68034"/>
                  <a:gd name="f55" fmla="*/ f43 1 50892"/>
                  <a:gd name="f56" fmla="*/ f44 1 68034"/>
                  <a:gd name="f57" fmla="*/ f45 1 68034"/>
                  <a:gd name="f58" fmla="*/ f46 1 68034"/>
                  <a:gd name="f59" fmla="*/ f47 1 50892"/>
                  <a:gd name="f60" fmla="*/ f48 1 68034"/>
                  <a:gd name="f61" fmla="*/ f49 1 50892"/>
                  <a:gd name="f62" fmla="*/ f50 1 68034"/>
                  <a:gd name="f63" fmla="*/ f51 1 50892"/>
                  <a:gd name="f64" fmla="*/ f32 1 f39"/>
                  <a:gd name="f65" fmla="*/ f33 1 f39"/>
                  <a:gd name="f66" fmla="*/ f32 1 f40"/>
                  <a:gd name="f67" fmla="*/ f34 1 f40"/>
                  <a:gd name="f68" fmla="*/ f53 1 f39"/>
                  <a:gd name="f69" fmla="*/ f54 1 f40"/>
                  <a:gd name="f70" fmla="*/ f55 1 f39"/>
                  <a:gd name="f71" fmla="*/ f56 1 f40"/>
                  <a:gd name="f72" fmla="*/ f57 1 f40"/>
                  <a:gd name="f73" fmla="*/ f58 1 f40"/>
                  <a:gd name="f74" fmla="*/ f59 1 f39"/>
                  <a:gd name="f75" fmla="*/ f60 1 f40"/>
                  <a:gd name="f76" fmla="*/ f61 1 f39"/>
                  <a:gd name="f77" fmla="*/ f62 1 f40"/>
                  <a:gd name="f78" fmla="*/ f63 1 f39"/>
                  <a:gd name="f79" fmla="*/ f64 f30 1"/>
                  <a:gd name="f80" fmla="*/ f65 f30 1"/>
                  <a:gd name="f81" fmla="*/ f67 f31 1"/>
                  <a:gd name="f82" fmla="*/ f66 f31 1"/>
                  <a:gd name="f83" fmla="*/ f68 f30 1"/>
                  <a:gd name="f84" fmla="*/ f69 f31 1"/>
                  <a:gd name="f85" fmla="*/ f70 f30 1"/>
                  <a:gd name="f86" fmla="*/ f71 f31 1"/>
                  <a:gd name="f87" fmla="*/ f72 f31 1"/>
                  <a:gd name="f88" fmla="*/ f73 f31 1"/>
                  <a:gd name="f89" fmla="*/ f74 f30 1"/>
                  <a:gd name="f90" fmla="*/ f75 f31 1"/>
                  <a:gd name="f91" fmla="*/ f76 f30 1"/>
                  <a:gd name="f92" fmla="*/ f77 f31 1"/>
                  <a:gd name="f93" fmla="*/ f78 f30 1"/>
                </a:gdLst>
                <a:ahLst/>
                <a:cxnLst>
                  <a:cxn ang="3cd4">
                    <a:pos x="hc" y="t"/>
                  </a:cxn>
                  <a:cxn ang="0">
                    <a:pos x="r" y="vc"/>
                  </a:cxn>
                  <a:cxn ang="cd4">
                    <a:pos x="hc" y="b"/>
                  </a:cxn>
                  <a:cxn ang="cd2">
                    <a:pos x="l" y="vc"/>
                  </a:cxn>
                  <a:cxn ang="f52">
                    <a:pos x="f83" y="f84"/>
                  </a:cxn>
                  <a:cxn ang="f52">
                    <a:pos x="f85" y="f86"/>
                  </a:cxn>
                  <a:cxn ang="f52">
                    <a:pos x="f85" y="f87"/>
                  </a:cxn>
                  <a:cxn ang="f52">
                    <a:pos x="f83" y="f88"/>
                  </a:cxn>
                  <a:cxn ang="f52">
                    <a:pos x="f89" y="f90"/>
                  </a:cxn>
                  <a:cxn ang="f52">
                    <a:pos x="f91" y="f92"/>
                  </a:cxn>
                  <a:cxn ang="f52">
                    <a:pos x="f93" y="f86"/>
                  </a:cxn>
                  <a:cxn ang="f52">
                    <a:pos x="f83" y="f84"/>
                  </a:cxn>
                  <a:cxn ang="f52">
                    <a:pos x="f83" y="f84"/>
                  </a:cxn>
                </a:cxnLst>
                <a:rect l="f79" t="f82" r="f80" b="f81"/>
                <a:pathLst>
                  <a:path w="50892" h="68034">
                    <a:moveTo>
                      <a:pt x="f8" y="f9"/>
                    </a:moveTo>
                    <a:cubicBezTo>
                      <a:pt x="f10" y="f9"/>
                      <a:pt x="f11" y="f12"/>
                      <a:pt x="f13" y="f14"/>
                    </a:cubicBezTo>
                    <a:cubicBezTo>
                      <a:pt x="f15" y="f16"/>
                      <a:pt x="f15" y="f17"/>
                      <a:pt x="f13" y="f18"/>
                    </a:cubicBezTo>
                    <a:lnTo>
                      <a:pt x="f8" y="f19"/>
                    </a:lnTo>
                    <a:cubicBezTo>
                      <a:pt x="f20" y="f21"/>
                      <a:pt x="f22" y="f23"/>
                      <a:pt x="f19" y="f21"/>
                    </a:cubicBezTo>
                    <a:cubicBezTo>
                      <a:pt x="f21" y="f24"/>
                      <a:pt x="f25" y="f26"/>
                      <a:pt x="f21" y="f27"/>
                    </a:cubicBezTo>
                    <a:lnTo>
                      <a:pt x="f26" y="f14"/>
                    </a:lnTo>
                    <a:cubicBezTo>
                      <a:pt x="f22" y="f12"/>
                      <a:pt x="f28" y="f9"/>
                      <a:pt x="f8" y="f9"/>
                    </a:cubicBezTo>
                    <a:lnTo>
                      <a:pt x="f8" y="f9"/>
                    </a:lnTo>
                    <a:close/>
                  </a:path>
                </a:pathLst>
              </a:custGeom>
              <a:solidFill>
                <a:srgbClr val="292668"/>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29" name="Freeform 1134">
                <a:extLst>
                  <a:ext uri="{FF2B5EF4-FFF2-40B4-BE49-F238E27FC236}">
                    <a16:creationId xmlns:a16="http://schemas.microsoft.com/office/drawing/2014/main" id="{17045925-F636-B1E5-9760-A5E3D8A7298A}"/>
                  </a:ext>
                </a:extLst>
              </p:cNvPr>
              <p:cNvSpPr/>
              <p:nvPr/>
            </p:nvSpPr>
            <p:spPr>
              <a:xfrm>
                <a:off x="7232263" y="1396252"/>
                <a:ext cx="49277" cy="46277"/>
              </a:xfrm>
              <a:custGeom>
                <a:avLst/>
                <a:gdLst>
                  <a:gd name="f0" fmla="val 10800000"/>
                  <a:gd name="f1" fmla="val 5400000"/>
                  <a:gd name="f2" fmla="val 180"/>
                  <a:gd name="f3" fmla="val w"/>
                  <a:gd name="f4" fmla="val h"/>
                  <a:gd name="f5" fmla="val 0"/>
                  <a:gd name="f6" fmla="val 62787"/>
                  <a:gd name="f7" fmla="val 58969"/>
                  <a:gd name="f8" fmla="val 45256"/>
                  <a:gd name="f9" fmla="val 53484"/>
                  <a:gd name="f10" fmla="val 58970"/>
                  <a:gd name="f11" fmla="val 61712"/>
                  <a:gd name="f12" fmla="val 47998"/>
                  <a:gd name="f13" fmla="val 64454"/>
                  <a:gd name="f14" fmla="val 39770"/>
                  <a:gd name="f15" fmla="val 34285"/>
                  <a:gd name="f16" fmla="val 56226"/>
                  <a:gd name="f17" fmla="val 28799"/>
                  <a:gd name="f18" fmla="val 28798"/>
                  <a:gd name="f19" fmla="val 4114"/>
                  <a:gd name="f20" fmla="val 20570"/>
                  <a:gd name="f21" fmla="val -1371"/>
                  <a:gd name="f22" fmla="val 9599"/>
                  <a:gd name="f23" fmla="val 12342"/>
                  <a:gd name="f24" fmla="val 23313"/>
                  <a:gd name="f25" fmla="val 31542"/>
                  <a:gd name="f26" fmla="val 37026"/>
                  <a:gd name="f27" fmla="val 42512"/>
                  <a:gd name="f28" fmla="+- 0 0 -90"/>
                  <a:gd name="f29" fmla="*/ f3 1 62787"/>
                  <a:gd name="f30" fmla="*/ f4 1 58969"/>
                  <a:gd name="f31" fmla="val f5"/>
                  <a:gd name="f32" fmla="val f6"/>
                  <a:gd name="f33" fmla="val f7"/>
                  <a:gd name="f34" fmla="*/ f28 f0 1"/>
                  <a:gd name="f35" fmla="+- f33 0 f31"/>
                  <a:gd name="f36" fmla="+- f32 0 f31"/>
                  <a:gd name="f37" fmla="*/ f34 1 f2"/>
                  <a:gd name="f38" fmla="*/ f36 1 62787"/>
                  <a:gd name="f39" fmla="*/ f35 1 58969"/>
                  <a:gd name="f40" fmla="*/ 45256 f36 1"/>
                  <a:gd name="f41" fmla="*/ 58969 f35 1"/>
                  <a:gd name="f42" fmla="*/ 61712 f36 1"/>
                  <a:gd name="f43" fmla="*/ 47998 f35 1"/>
                  <a:gd name="f44" fmla="*/ 56226 f36 1"/>
                  <a:gd name="f45" fmla="*/ 28799 f35 1"/>
                  <a:gd name="f46" fmla="*/ 28798 f36 1"/>
                  <a:gd name="f47" fmla="*/ 4114 f35 1"/>
                  <a:gd name="f48" fmla="*/ 4114 f36 1"/>
                  <a:gd name="f49" fmla="*/ 31542 f36 1"/>
                  <a:gd name="f50" fmla="*/ 53484 f35 1"/>
                  <a:gd name="f51" fmla="+- f37 0 f1"/>
                  <a:gd name="f52" fmla="*/ f40 1 62787"/>
                  <a:gd name="f53" fmla="*/ f41 1 58969"/>
                  <a:gd name="f54" fmla="*/ f42 1 62787"/>
                  <a:gd name="f55" fmla="*/ f43 1 58969"/>
                  <a:gd name="f56" fmla="*/ f44 1 62787"/>
                  <a:gd name="f57" fmla="*/ f45 1 58969"/>
                  <a:gd name="f58" fmla="*/ f46 1 62787"/>
                  <a:gd name="f59" fmla="*/ f47 1 58969"/>
                  <a:gd name="f60" fmla="*/ f48 1 62787"/>
                  <a:gd name="f61" fmla="*/ f49 1 62787"/>
                  <a:gd name="f62" fmla="*/ f50 1 58969"/>
                  <a:gd name="f63" fmla="*/ f31 1 f38"/>
                  <a:gd name="f64" fmla="*/ f32 1 f38"/>
                  <a:gd name="f65" fmla="*/ f31 1 f39"/>
                  <a:gd name="f66" fmla="*/ f33 1 f39"/>
                  <a:gd name="f67" fmla="*/ f52 1 f38"/>
                  <a:gd name="f68" fmla="*/ f53 1 f39"/>
                  <a:gd name="f69" fmla="*/ f54 1 f38"/>
                  <a:gd name="f70" fmla="*/ f55 1 f39"/>
                  <a:gd name="f71" fmla="*/ f56 1 f38"/>
                  <a:gd name="f72" fmla="*/ f57 1 f39"/>
                  <a:gd name="f73" fmla="*/ f58 1 f38"/>
                  <a:gd name="f74" fmla="*/ f59 1 f39"/>
                  <a:gd name="f75" fmla="*/ f60 1 f38"/>
                  <a:gd name="f76" fmla="*/ f61 1 f38"/>
                  <a:gd name="f77" fmla="*/ f62 1 f39"/>
                  <a:gd name="f78" fmla="*/ f63 f29 1"/>
                  <a:gd name="f79" fmla="*/ f64 f29 1"/>
                  <a:gd name="f80" fmla="*/ f66 f30 1"/>
                  <a:gd name="f81" fmla="*/ f65 f30 1"/>
                  <a:gd name="f82" fmla="*/ f67 f29 1"/>
                  <a:gd name="f83" fmla="*/ f68 f30 1"/>
                  <a:gd name="f84" fmla="*/ f69 f29 1"/>
                  <a:gd name="f85" fmla="*/ f70 f30 1"/>
                  <a:gd name="f86" fmla="*/ f71 f29 1"/>
                  <a:gd name="f87" fmla="*/ f72 f30 1"/>
                  <a:gd name="f88" fmla="*/ f73 f29 1"/>
                  <a:gd name="f89" fmla="*/ f74 f30 1"/>
                  <a:gd name="f90" fmla="*/ f75 f29 1"/>
                  <a:gd name="f91" fmla="*/ f76 f29 1"/>
                  <a:gd name="f92" fmla="*/ f77 f30 1"/>
                </a:gdLst>
                <a:ahLst/>
                <a:cxnLst>
                  <a:cxn ang="3cd4">
                    <a:pos x="hc" y="t"/>
                  </a:cxn>
                  <a:cxn ang="0">
                    <a:pos x="r" y="vc"/>
                  </a:cxn>
                  <a:cxn ang="cd4">
                    <a:pos x="hc" y="b"/>
                  </a:cxn>
                  <a:cxn ang="cd2">
                    <a:pos x="l" y="vc"/>
                  </a:cxn>
                  <a:cxn ang="f51">
                    <a:pos x="f82" y="f83"/>
                  </a:cxn>
                  <a:cxn ang="f51">
                    <a:pos x="f84" y="f85"/>
                  </a:cxn>
                  <a:cxn ang="f51">
                    <a:pos x="f86" y="f87"/>
                  </a:cxn>
                  <a:cxn ang="f51">
                    <a:pos x="f88" y="f89"/>
                  </a:cxn>
                  <a:cxn ang="f51">
                    <a:pos x="f90" y="f89"/>
                  </a:cxn>
                  <a:cxn ang="f51">
                    <a:pos x="f90" y="f87"/>
                  </a:cxn>
                  <a:cxn ang="f51">
                    <a:pos x="f91" y="f92"/>
                  </a:cxn>
                  <a:cxn ang="f51">
                    <a:pos x="f82" y="f83"/>
                  </a:cxn>
                  <a:cxn ang="f51">
                    <a:pos x="f82" y="f83"/>
                  </a:cxn>
                </a:cxnLst>
                <a:rect l="f78" t="f81" r="f79" b="f80"/>
                <a:pathLst>
                  <a:path w="62787" h="58969">
                    <a:moveTo>
                      <a:pt x="f8" y="f7"/>
                    </a:moveTo>
                    <a:cubicBezTo>
                      <a:pt x="f9" y="f7"/>
                      <a:pt x="f10" y="f9"/>
                      <a:pt x="f11" y="f12"/>
                    </a:cubicBezTo>
                    <a:cubicBezTo>
                      <a:pt x="f13" y="f14"/>
                      <a:pt x="f11" y="f15"/>
                      <a:pt x="f16" y="f17"/>
                    </a:cubicBezTo>
                    <a:lnTo>
                      <a:pt x="f18" y="f19"/>
                    </a:lnTo>
                    <a:cubicBezTo>
                      <a:pt x="f20" y="f21"/>
                      <a:pt x="f22" y="f21"/>
                      <a:pt x="f19" y="f19"/>
                    </a:cubicBezTo>
                    <a:cubicBezTo>
                      <a:pt x="f21" y="f23"/>
                      <a:pt x="f21" y="f24"/>
                      <a:pt x="f19" y="f17"/>
                    </a:cubicBezTo>
                    <a:lnTo>
                      <a:pt x="f25" y="f9"/>
                    </a:lnTo>
                    <a:cubicBezTo>
                      <a:pt x="f26" y="f7"/>
                      <a:pt x="f27" y="f7"/>
                      <a:pt x="f8" y="f7"/>
                    </a:cubicBezTo>
                    <a:lnTo>
                      <a:pt x="f8" y="f7"/>
                    </a:lnTo>
                    <a:close/>
                  </a:path>
                </a:pathLst>
              </a:custGeom>
              <a:solidFill>
                <a:srgbClr val="292668"/>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30" name="Freeform 1135">
                <a:extLst>
                  <a:ext uri="{FF2B5EF4-FFF2-40B4-BE49-F238E27FC236}">
                    <a16:creationId xmlns:a16="http://schemas.microsoft.com/office/drawing/2014/main" id="{2F7B34BC-0932-46F4-A540-8B6225B162BE}"/>
                  </a:ext>
                </a:extLst>
              </p:cNvPr>
              <p:cNvSpPr/>
              <p:nvPr/>
            </p:nvSpPr>
            <p:spPr>
              <a:xfrm>
                <a:off x="7189332" y="1478173"/>
                <a:ext cx="53181" cy="36356"/>
              </a:xfrm>
              <a:custGeom>
                <a:avLst/>
                <a:gdLst>
                  <a:gd name="f0" fmla="val 10800000"/>
                  <a:gd name="f1" fmla="val 5400000"/>
                  <a:gd name="f2" fmla="val 180"/>
                  <a:gd name="f3" fmla="val w"/>
                  <a:gd name="f4" fmla="val h"/>
                  <a:gd name="f5" fmla="val 0"/>
                  <a:gd name="f6" fmla="val 67758"/>
                  <a:gd name="f7" fmla="val 46322"/>
                  <a:gd name="f8" fmla="val 67046"/>
                  <a:gd name="f9" fmla="val 34132"/>
                  <a:gd name="f10" fmla="val 69788"/>
                  <a:gd name="f11" fmla="val 25904"/>
                  <a:gd name="f12" fmla="val 64302"/>
                  <a:gd name="f13" fmla="val 14933"/>
                  <a:gd name="f14" fmla="val 56074"/>
                  <a:gd name="f15" fmla="val 12190"/>
                  <a:gd name="f16" fmla="val 23161"/>
                  <a:gd name="f17" fmla="val 1219"/>
                  <a:gd name="f18" fmla="val 17676"/>
                  <a:gd name="f19" fmla="val -1524"/>
                  <a:gd name="f20" fmla="val 9447"/>
                  <a:gd name="f21" fmla="val 3962"/>
                  <a:gd name="f22" fmla="val 6704"/>
                  <a:gd name="f23" fmla="val -1523"/>
                  <a:gd name="f24" fmla="val 20418"/>
                  <a:gd name="f25" fmla="val 31389"/>
                  <a:gd name="f26" fmla="val 6705"/>
                  <a:gd name="f27" fmla="val 45104"/>
                  <a:gd name="f28" fmla="val 45103"/>
                  <a:gd name="f29" fmla="val 50588"/>
                  <a:gd name="f30" fmla="val 47846"/>
                  <a:gd name="f31" fmla="val 53332"/>
                  <a:gd name="f32" fmla="val 58818"/>
                  <a:gd name="f33" fmla="val 61560"/>
                  <a:gd name="f34" fmla="val 42360"/>
                  <a:gd name="f35" fmla="val 36875"/>
                  <a:gd name="f36" fmla="+- 0 0 -90"/>
                  <a:gd name="f37" fmla="*/ f3 1 67758"/>
                  <a:gd name="f38" fmla="*/ f4 1 46322"/>
                  <a:gd name="f39" fmla="val f5"/>
                  <a:gd name="f40" fmla="val f6"/>
                  <a:gd name="f41" fmla="val f7"/>
                  <a:gd name="f42" fmla="*/ f36 f0 1"/>
                  <a:gd name="f43" fmla="+- f41 0 f39"/>
                  <a:gd name="f44" fmla="+- f40 0 f39"/>
                  <a:gd name="f45" fmla="*/ f42 1 f2"/>
                  <a:gd name="f46" fmla="*/ f44 1 67758"/>
                  <a:gd name="f47" fmla="*/ f43 1 46322"/>
                  <a:gd name="f48" fmla="*/ 67046 f44 1"/>
                  <a:gd name="f49" fmla="*/ 34132 f43 1"/>
                  <a:gd name="f50" fmla="*/ 56074 f44 1"/>
                  <a:gd name="f51" fmla="*/ 12190 f43 1"/>
                  <a:gd name="f52" fmla="*/ 23161 f44 1"/>
                  <a:gd name="f53" fmla="*/ 1219 f43 1"/>
                  <a:gd name="f54" fmla="*/ 9447 f44 1"/>
                  <a:gd name="f55" fmla="*/ 1219 f44 1"/>
                  <a:gd name="f56" fmla="*/ 25904 f43 1"/>
                  <a:gd name="f57" fmla="*/ 12190 f44 1"/>
                  <a:gd name="f58" fmla="*/ 45104 f44 1"/>
                  <a:gd name="f59" fmla="*/ 45103 f43 1"/>
                  <a:gd name="f60" fmla="*/ 58818 f44 1"/>
                  <a:gd name="f61" fmla="+- f45 0 f1"/>
                  <a:gd name="f62" fmla="*/ f48 1 67758"/>
                  <a:gd name="f63" fmla="*/ f49 1 46322"/>
                  <a:gd name="f64" fmla="*/ f50 1 67758"/>
                  <a:gd name="f65" fmla="*/ f51 1 46322"/>
                  <a:gd name="f66" fmla="*/ f52 1 67758"/>
                  <a:gd name="f67" fmla="*/ f53 1 46322"/>
                  <a:gd name="f68" fmla="*/ f54 1 67758"/>
                  <a:gd name="f69" fmla="*/ f55 1 67758"/>
                  <a:gd name="f70" fmla="*/ f56 1 46322"/>
                  <a:gd name="f71" fmla="*/ f57 1 67758"/>
                  <a:gd name="f72" fmla="*/ f58 1 67758"/>
                  <a:gd name="f73" fmla="*/ f59 1 46322"/>
                  <a:gd name="f74" fmla="*/ f60 1 67758"/>
                  <a:gd name="f75" fmla="*/ f39 1 f46"/>
                  <a:gd name="f76" fmla="*/ f40 1 f46"/>
                  <a:gd name="f77" fmla="*/ f39 1 f47"/>
                  <a:gd name="f78" fmla="*/ f41 1 f47"/>
                  <a:gd name="f79" fmla="*/ f62 1 f46"/>
                  <a:gd name="f80" fmla="*/ f63 1 f47"/>
                  <a:gd name="f81" fmla="*/ f64 1 f46"/>
                  <a:gd name="f82" fmla="*/ f65 1 f47"/>
                  <a:gd name="f83" fmla="*/ f66 1 f46"/>
                  <a:gd name="f84" fmla="*/ f67 1 f47"/>
                  <a:gd name="f85" fmla="*/ f68 1 f46"/>
                  <a:gd name="f86" fmla="*/ f69 1 f46"/>
                  <a:gd name="f87" fmla="*/ f70 1 f47"/>
                  <a:gd name="f88" fmla="*/ f71 1 f46"/>
                  <a:gd name="f89" fmla="*/ f72 1 f46"/>
                  <a:gd name="f90" fmla="*/ f73 1 f47"/>
                  <a:gd name="f91" fmla="*/ f74 1 f46"/>
                  <a:gd name="f92" fmla="*/ f75 f37 1"/>
                  <a:gd name="f93" fmla="*/ f76 f37 1"/>
                  <a:gd name="f94" fmla="*/ f78 f38 1"/>
                  <a:gd name="f95" fmla="*/ f77 f38 1"/>
                  <a:gd name="f96" fmla="*/ f79 f37 1"/>
                  <a:gd name="f97" fmla="*/ f80 f38 1"/>
                  <a:gd name="f98" fmla="*/ f81 f37 1"/>
                  <a:gd name="f99" fmla="*/ f82 f38 1"/>
                  <a:gd name="f100" fmla="*/ f83 f37 1"/>
                  <a:gd name="f101" fmla="*/ f84 f38 1"/>
                  <a:gd name="f102" fmla="*/ f85 f37 1"/>
                  <a:gd name="f103" fmla="*/ f86 f37 1"/>
                  <a:gd name="f104" fmla="*/ f87 f38 1"/>
                  <a:gd name="f105" fmla="*/ f88 f37 1"/>
                  <a:gd name="f106" fmla="*/ f89 f37 1"/>
                  <a:gd name="f107" fmla="*/ f90 f38 1"/>
                  <a:gd name="f108" fmla="*/ f91 f37 1"/>
                </a:gdLst>
                <a:ahLst/>
                <a:cxnLst>
                  <a:cxn ang="3cd4">
                    <a:pos x="hc" y="t"/>
                  </a:cxn>
                  <a:cxn ang="0">
                    <a:pos x="r" y="vc"/>
                  </a:cxn>
                  <a:cxn ang="cd4">
                    <a:pos x="hc" y="b"/>
                  </a:cxn>
                  <a:cxn ang="cd2">
                    <a:pos x="l" y="vc"/>
                  </a:cxn>
                  <a:cxn ang="f61">
                    <a:pos x="f96" y="f97"/>
                  </a:cxn>
                  <a:cxn ang="f61">
                    <a:pos x="f98" y="f99"/>
                  </a:cxn>
                  <a:cxn ang="f61">
                    <a:pos x="f100" y="f101"/>
                  </a:cxn>
                  <a:cxn ang="f61">
                    <a:pos x="f102" y="f101"/>
                  </a:cxn>
                  <a:cxn ang="f61">
                    <a:pos x="f103" y="f99"/>
                  </a:cxn>
                  <a:cxn ang="f61">
                    <a:pos x="f103" y="f104"/>
                  </a:cxn>
                  <a:cxn ang="f61">
                    <a:pos x="f105" y="f97"/>
                  </a:cxn>
                  <a:cxn ang="f61">
                    <a:pos x="f106" y="f107"/>
                  </a:cxn>
                  <a:cxn ang="f61">
                    <a:pos x="f108" y="f107"/>
                  </a:cxn>
                  <a:cxn ang="f61">
                    <a:pos x="f96" y="f97"/>
                  </a:cxn>
                  <a:cxn ang="f61">
                    <a:pos x="f96" y="f97"/>
                  </a:cxn>
                </a:cxnLst>
                <a:rect l="f92" t="f95" r="f93" b="f94"/>
                <a:pathLst>
                  <a:path w="67758" h="46322">
                    <a:moveTo>
                      <a:pt x="f8" y="f9"/>
                    </a:moveTo>
                    <a:cubicBezTo>
                      <a:pt x="f10" y="f11"/>
                      <a:pt x="f12" y="f13"/>
                      <a:pt x="f14" y="f15"/>
                    </a:cubicBezTo>
                    <a:lnTo>
                      <a:pt x="f16" y="f17"/>
                    </a:lnTo>
                    <a:cubicBezTo>
                      <a:pt x="f18" y="f19"/>
                      <a:pt x="f13" y="f17"/>
                      <a:pt x="f20" y="f17"/>
                    </a:cubicBezTo>
                    <a:cubicBezTo>
                      <a:pt x="f21" y="f21"/>
                      <a:pt x="f17" y="f22"/>
                      <a:pt x="f17" y="f15"/>
                    </a:cubicBezTo>
                    <a:cubicBezTo>
                      <a:pt x="f23" y="f18"/>
                      <a:pt x="f17" y="f24"/>
                      <a:pt x="f17" y="f11"/>
                    </a:cubicBezTo>
                    <a:cubicBezTo>
                      <a:pt x="f21" y="f25"/>
                      <a:pt x="f26" y="f9"/>
                      <a:pt x="f15" y="f9"/>
                    </a:cubicBezTo>
                    <a:lnTo>
                      <a:pt x="f27" y="f28"/>
                    </a:lnTo>
                    <a:cubicBezTo>
                      <a:pt x="f29" y="f30"/>
                      <a:pt x="f31" y="f28"/>
                      <a:pt x="f32" y="f28"/>
                    </a:cubicBezTo>
                    <a:cubicBezTo>
                      <a:pt x="f33" y="f34"/>
                      <a:pt x="f12" y="f35"/>
                      <a:pt x="f8" y="f9"/>
                    </a:cubicBezTo>
                    <a:lnTo>
                      <a:pt x="f8" y="f9"/>
                    </a:lnTo>
                    <a:close/>
                  </a:path>
                </a:pathLst>
              </a:custGeom>
              <a:solidFill>
                <a:srgbClr val="292668"/>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31" name="Freeform 1136">
                <a:extLst>
                  <a:ext uri="{FF2B5EF4-FFF2-40B4-BE49-F238E27FC236}">
                    <a16:creationId xmlns:a16="http://schemas.microsoft.com/office/drawing/2014/main" id="{03990D30-25AC-5C65-CF3D-B8E69F9259BE}"/>
                  </a:ext>
                </a:extLst>
              </p:cNvPr>
              <p:cNvSpPr/>
              <p:nvPr/>
            </p:nvSpPr>
            <p:spPr>
              <a:xfrm>
                <a:off x="7178634" y="1566961"/>
                <a:ext cx="56857" cy="29297"/>
              </a:xfrm>
              <a:custGeom>
                <a:avLst/>
                <a:gdLst>
                  <a:gd name="f0" fmla="val 10800000"/>
                  <a:gd name="f1" fmla="val 5400000"/>
                  <a:gd name="f2" fmla="val 180"/>
                  <a:gd name="f3" fmla="val w"/>
                  <a:gd name="f4" fmla="val h"/>
                  <a:gd name="f5" fmla="val 0"/>
                  <a:gd name="f6" fmla="val 72448"/>
                  <a:gd name="f7" fmla="val 37330"/>
                  <a:gd name="f8" fmla="val 50505"/>
                  <a:gd name="f9" fmla="val 538"/>
                  <a:gd name="f10" fmla="val 14850"/>
                  <a:gd name="f11" fmla="val 3281"/>
                  <a:gd name="f12" fmla="val 9364"/>
                  <a:gd name="f13" fmla="val 6622"/>
                  <a:gd name="f14" fmla="val 6023"/>
                  <a:gd name="f15" fmla="val 3880"/>
                  <a:gd name="f16" fmla="val 8766"/>
                  <a:gd name="f17" fmla="val 1136"/>
                  <a:gd name="f18" fmla="val 11509"/>
                  <a:gd name="f19" fmla="val -1606"/>
                  <a:gd name="f20" fmla="val 16994"/>
                  <a:gd name="f21" fmla="val 22480"/>
                  <a:gd name="f22" fmla="val 27966"/>
                  <a:gd name="f23" fmla="val 30708"/>
                  <a:gd name="f24" fmla="val 33451"/>
                  <a:gd name="f25" fmla="val 36194"/>
                  <a:gd name="f26" fmla="val 38937"/>
                  <a:gd name="f27" fmla="val 20335"/>
                  <a:gd name="f28" fmla="val 55991"/>
                  <a:gd name="f29" fmla="val 66963"/>
                  <a:gd name="f30" fmla="val 72449"/>
                  <a:gd name="f31" fmla="val 14252"/>
                  <a:gd name="f32" fmla="val 69705"/>
                  <a:gd name="f33" fmla="val 58735"/>
                  <a:gd name="f34" fmla="val -2205"/>
                  <a:gd name="f35" fmla="+- 0 0 -90"/>
                  <a:gd name="f36" fmla="*/ f3 1 72448"/>
                  <a:gd name="f37" fmla="*/ f4 1 37330"/>
                  <a:gd name="f38" fmla="val f5"/>
                  <a:gd name="f39" fmla="val f6"/>
                  <a:gd name="f40" fmla="val f7"/>
                  <a:gd name="f41" fmla="*/ f35 f0 1"/>
                  <a:gd name="f42" fmla="+- f40 0 f38"/>
                  <a:gd name="f43" fmla="+- f39 0 f38"/>
                  <a:gd name="f44" fmla="*/ f41 1 f2"/>
                  <a:gd name="f45" fmla="*/ f43 1 72448"/>
                  <a:gd name="f46" fmla="*/ f42 1 37330"/>
                  <a:gd name="f47" fmla="*/ 50505 f43 1"/>
                  <a:gd name="f48" fmla="*/ 538 f42 1"/>
                  <a:gd name="f49" fmla="*/ 14850 f43 1"/>
                  <a:gd name="f50" fmla="*/ 3281 f42 1"/>
                  <a:gd name="f51" fmla="*/ 3880 f43 1"/>
                  <a:gd name="f52" fmla="*/ 8766 f42 1"/>
                  <a:gd name="f53" fmla="*/ 1136 f43 1"/>
                  <a:gd name="f54" fmla="*/ 22480 f42 1"/>
                  <a:gd name="f55" fmla="*/ 6622 f43 1"/>
                  <a:gd name="f56" fmla="*/ 33451 f42 1"/>
                  <a:gd name="f57" fmla="*/ 20335 f43 1"/>
                  <a:gd name="f58" fmla="*/ 36194 f42 1"/>
                  <a:gd name="f59" fmla="*/ 55991 f43 1"/>
                  <a:gd name="f60" fmla="*/ 72449 f43 1"/>
                  <a:gd name="f61" fmla="*/ 14252 f42 1"/>
                  <a:gd name="f62" fmla="+- f44 0 f1"/>
                  <a:gd name="f63" fmla="*/ f47 1 72448"/>
                  <a:gd name="f64" fmla="*/ f48 1 37330"/>
                  <a:gd name="f65" fmla="*/ f49 1 72448"/>
                  <a:gd name="f66" fmla="*/ f50 1 37330"/>
                  <a:gd name="f67" fmla="*/ f51 1 72448"/>
                  <a:gd name="f68" fmla="*/ f52 1 37330"/>
                  <a:gd name="f69" fmla="*/ f53 1 72448"/>
                  <a:gd name="f70" fmla="*/ f54 1 37330"/>
                  <a:gd name="f71" fmla="*/ f55 1 72448"/>
                  <a:gd name="f72" fmla="*/ f56 1 37330"/>
                  <a:gd name="f73" fmla="*/ f57 1 72448"/>
                  <a:gd name="f74" fmla="*/ f58 1 37330"/>
                  <a:gd name="f75" fmla="*/ f59 1 72448"/>
                  <a:gd name="f76" fmla="*/ f60 1 72448"/>
                  <a:gd name="f77" fmla="*/ f61 1 37330"/>
                  <a:gd name="f78" fmla="*/ f38 1 f45"/>
                  <a:gd name="f79" fmla="*/ f39 1 f45"/>
                  <a:gd name="f80" fmla="*/ f38 1 f46"/>
                  <a:gd name="f81" fmla="*/ f40 1 f46"/>
                  <a:gd name="f82" fmla="*/ f63 1 f45"/>
                  <a:gd name="f83" fmla="*/ f64 1 f46"/>
                  <a:gd name="f84" fmla="*/ f65 1 f45"/>
                  <a:gd name="f85" fmla="*/ f66 1 f46"/>
                  <a:gd name="f86" fmla="*/ f67 1 f45"/>
                  <a:gd name="f87" fmla="*/ f68 1 f46"/>
                  <a:gd name="f88" fmla="*/ f69 1 f45"/>
                  <a:gd name="f89" fmla="*/ f70 1 f46"/>
                  <a:gd name="f90" fmla="*/ f71 1 f45"/>
                  <a:gd name="f91" fmla="*/ f72 1 f46"/>
                  <a:gd name="f92" fmla="*/ f73 1 f45"/>
                  <a:gd name="f93" fmla="*/ f74 1 f46"/>
                  <a:gd name="f94" fmla="*/ f75 1 f45"/>
                  <a:gd name="f95" fmla="*/ f76 1 f45"/>
                  <a:gd name="f96" fmla="*/ f77 1 f46"/>
                  <a:gd name="f97" fmla="*/ f78 f36 1"/>
                  <a:gd name="f98" fmla="*/ f79 f36 1"/>
                  <a:gd name="f99" fmla="*/ f81 f37 1"/>
                  <a:gd name="f100" fmla="*/ f80 f37 1"/>
                  <a:gd name="f101" fmla="*/ f82 f36 1"/>
                  <a:gd name="f102" fmla="*/ f83 f37 1"/>
                  <a:gd name="f103" fmla="*/ f84 f36 1"/>
                  <a:gd name="f104" fmla="*/ f85 f37 1"/>
                  <a:gd name="f105" fmla="*/ f86 f36 1"/>
                  <a:gd name="f106" fmla="*/ f87 f37 1"/>
                  <a:gd name="f107" fmla="*/ f88 f36 1"/>
                  <a:gd name="f108" fmla="*/ f89 f37 1"/>
                  <a:gd name="f109" fmla="*/ f90 f36 1"/>
                  <a:gd name="f110" fmla="*/ f91 f37 1"/>
                  <a:gd name="f111" fmla="*/ f92 f36 1"/>
                  <a:gd name="f112" fmla="*/ f93 f37 1"/>
                  <a:gd name="f113" fmla="*/ f94 f36 1"/>
                  <a:gd name="f114" fmla="*/ f95 f36 1"/>
                  <a:gd name="f115" fmla="*/ f96 f37 1"/>
                </a:gdLst>
                <a:ahLst/>
                <a:cxnLst>
                  <a:cxn ang="3cd4">
                    <a:pos x="hc" y="t"/>
                  </a:cxn>
                  <a:cxn ang="0">
                    <a:pos x="r" y="vc"/>
                  </a:cxn>
                  <a:cxn ang="cd4">
                    <a:pos x="hc" y="b"/>
                  </a:cxn>
                  <a:cxn ang="cd2">
                    <a:pos x="l" y="vc"/>
                  </a:cxn>
                  <a:cxn ang="f62">
                    <a:pos x="f101" y="f102"/>
                  </a:cxn>
                  <a:cxn ang="f62">
                    <a:pos x="f103" y="f104"/>
                  </a:cxn>
                  <a:cxn ang="f62">
                    <a:pos x="f105" y="f106"/>
                  </a:cxn>
                  <a:cxn ang="f62">
                    <a:pos x="f107" y="f108"/>
                  </a:cxn>
                  <a:cxn ang="f62">
                    <a:pos x="f109" y="f110"/>
                  </a:cxn>
                  <a:cxn ang="f62">
                    <a:pos x="f111" y="f112"/>
                  </a:cxn>
                  <a:cxn ang="f62">
                    <a:pos x="f113" y="f110"/>
                  </a:cxn>
                  <a:cxn ang="f62">
                    <a:pos x="f114" y="f115"/>
                  </a:cxn>
                  <a:cxn ang="f62">
                    <a:pos x="f101" y="f102"/>
                  </a:cxn>
                  <a:cxn ang="f62">
                    <a:pos x="f101" y="f102"/>
                  </a:cxn>
                </a:cxnLst>
                <a:rect l="f97" t="f100" r="f98" b="f99"/>
                <a:pathLst>
                  <a:path w="72448" h="37330">
                    <a:moveTo>
                      <a:pt x="f8" y="f9"/>
                    </a:moveTo>
                    <a:lnTo>
                      <a:pt x="f10" y="f11"/>
                    </a:lnTo>
                    <a:cubicBezTo>
                      <a:pt x="f12" y="f11"/>
                      <a:pt x="f13" y="f14"/>
                      <a:pt x="f15" y="f16"/>
                    </a:cubicBezTo>
                    <a:cubicBezTo>
                      <a:pt x="f17" y="f18"/>
                      <a:pt x="f19" y="f20"/>
                      <a:pt x="f17" y="f21"/>
                    </a:cubicBezTo>
                    <a:cubicBezTo>
                      <a:pt x="f17" y="f22"/>
                      <a:pt x="f15" y="f23"/>
                      <a:pt x="f13" y="f24"/>
                    </a:cubicBezTo>
                    <a:cubicBezTo>
                      <a:pt x="f12" y="f25"/>
                      <a:pt x="f10" y="f26"/>
                      <a:pt x="f27" y="f25"/>
                    </a:cubicBezTo>
                    <a:lnTo>
                      <a:pt x="f28" y="f24"/>
                    </a:lnTo>
                    <a:cubicBezTo>
                      <a:pt x="f29" y="f24"/>
                      <a:pt x="f30" y="f21"/>
                      <a:pt x="f30" y="f31"/>
                    </a:cubicBezTo>
                    <a:cubicBezTo>
                      <a:pt x="f32" y="f14"/>
                      <a:pt x="f33" y="f34"/>
                      <a:pt x="f8" y="f9"/>
                    </a:cubicBezTo>
                    <a:lnTo>
                      <a:pt x="f8" y="f9"/>
                    </a:lnTo>
                    <a:close/>
                  </a:path>
                </a:pathLst>
              </a:custGeom>
              <a:solidFill>
                <a:srgbClr val="292668"/>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32" name="Freeform 1137">
                <a:extLst>
                  <a:ext uri="{FF2B5EF4-FFF2-40B4-BE49-F238E27FC236}">
                    <a16:creationId xmlns:a16="http://schemas.microsoft.com/office/drawing/2014/main" id="{98D65B1F-88D7-BE4C-4651-CCBEE62A68A1}"/>
                  </a:ext>
                </a:extLst>
              </p:cNvPr>
              <p:cNvSpPr/>
              <p:nvPr/>
            </p:nvSpPr>
            <p:spPr>
              <a:xfrm>
                <a:off x="7594969" y="1567382"/>
                <a:ext cx="55970" cy="30138"/>
              </a:xfrm>
              <a:custGeom>
                <a:avLst/>
                <a:gdLst>
                  <a:gd name="f0" fmla="val 10800000"/>
                  <a:gd name="f1" fmla="val 5400000"/>
                  <a:gd name="f2" fmla="val 180"/>
                  <a:gd name="f3" fmla="val w"/>
                  <a:gd name="f4" fmla="val h"/>
                  <a:gd name="f5" fmla="val 0"/>
                  <a:gd name="f6" fmla="val 71312"/>
                  <a:gd name="f7" fmla="val 38398"/>
                  <a:gd name="f8" fmla="val 16458"/>
                  <a:gd name="f9" fmla="val 35656"/>
                  <a:gd name="f10" fmla="val 52113"/>
                  <a:gd name="f11" fmla="val 38399"/>
                  <a:gd name="f12" fmla="val 63085"/>
                  <a:gd name="f13" fmla="val 71313"/>
                  <a:gd name="f14" fmla="val 32913"/>
                  <a:gd name="f15" fmla="val 21942"/>
                  <a:gd name="f16" fmla="val 10971"/>
                  <a:gd name="f17" fmla="val 65827"/>
                  <a:gd name="f18" fmla="val 2743"/>
                  <a:gd name="f19" fmla="val 54855"/>
                  <a:gd name="f20" fmla="val 19200"/>
                  <a:gd name="f21" fmla="val 13714"/>
                  <a:gd name="f22" fmla="val 10972"/>
                  <a:gd name="f23" fmla="val 5486"/>
                  <a:gd name="f24" fmla="val 2744"/>
                  <a:gd name="f25" fmla="val 5485"/>
                  <a:gd name="f26" fmla="val 19199"/>
                  <a:gd name="f27" fmla="val 27428"/>
                  <a:gd name="f28" fmla="val 8230"/>
                  <a:gd name="f29" fmla="+- 0 0 -90"/>
                  <a:gd name="f30" fmla="*/ f3 1 71312"/>
                  <a:gd name="f31" fmla="*/ f4 1 38398"/>
                  <a:gd name="f32" fmla="val f5"/>
                  <a:gd name="f33" fmla="val f6"/>
                  <a:gd name="f34" fmla="val f7"/>
                  <a:gd name="f35" fmla="*/ f29 f0 1"/>
                  <a:gd name="f36" fmla="+- f34 0 f32"/>
                  <a:gd name="f37" fmla="+- f33 0 f32"/>
                  <a:gd name="f38" fmla="*/ f35 1 f2"/>
                  <a:gd name="f39" fmla="*/ f37 1 71312"/>
                  <a:gd name="f40" fmla="*/ f36 1 38398"/>
                  <a:gd name="f41" fmla="*/ 16458 f37 1"/>
                  <a:gd name="f42" fmla="*/ 35656 f36 1"/>
                  <a:gd name="f43" fmla="*/ 52113 f37 1"/>
                  <a:gd name="f44" fmla="*/ 38399 f36 1"/>
                  <a:gd name="f45" fmla="*/ 71313 f37 1"/>
                  <a:gd name="f46" fmla="*/ 21942 f36 1"/>
                  <a:gd name="f47" fmla="*/ 54855 f37 1"/>
                  <a:gd name="f48" fmla="*/ 2743 f36 1"/>
                  <a:gd name="f49" fmla="*/ 19200 f37 1"/>
                  <a:gd name="f50" fmla="*/ 0 f36 1"/>
                  <a:gd name="f51" fmla="*/ 5486 f37 1"/>
                  <a:gd name="f52" fmla="*/ 0 f37 1"/>
                  <a:gd name="f53" fmla="*/ 13714 f36 1"/>
                  <a:gd name="f54" fmla="*/ 2744 f37 1"/>
                  <a:gd name="f55" fmla="*/ 27428 f36 1"/>
                  <a:gd name="f56" fmla="+- f38 0 f1"/>
                  <a:gd name="f57" fmla="*/ f41 1 71312"/>
                  <a:gd name="f58" fmla="*/ f42 1 38398"/>
                  <a:gd name="f59" fmla="*/ f43 1 71312"/>
                  <a:gd name="f60" fmla="*/ f44 1 38398"/>
                  <a:gd name="f61" fmla="*/ f45 1 71312"/>
                  <a:gd name="f62" fmla="*/ f46 1 38398"/>
                  <a:gd name="f63" fmla="*/ f47 1 71312"/>
                  <a:gd name="f64" fmla="*/ f48 1 38398"/>
                  <a:gd name="f65" fmla="*/ f49 1 71312"/>
                  <a:gd name="f66" fmla="*/ f50 1 38398"/>
                  <a:gd name="f67" fmla="*/ f51 1 71312"/>
                  <a:gd name="f68" fmla="*/ f52 1 71312"/>
                  <a:gd name="f69" fmla="*/ f53 1 38398"/>
                  <a:gd name="f70" fmla="*/ f54 1 71312"/>
                  <a:gd name="f71" fmla="*/ f55 1 38398"/>
                  <a:gd name="f72" fmla="*/ f32 1 f39"/>
                  <a:gd name="f73" fmla="*/ f33 1 f39"/>
                  <a:gd name="f74" fmla="*/ f32 1 f40"/>
                  <a:gd name="f75" fmla="*/ f34 1 f40"/>
                  <a:gd name="f76" fmla="*/ f57 1 f39"/>
                  <a:gd name="f77" fmla="*/ f58 1 f40"/>
                  <a:gd name="f78" fmla="*/ f59 1 f39"/>
                  <a:gd name="f79" fmla="*/ f60 1 f40"/>
                  <a:gd name="f80" fmla="*/ f61 1 f39"/>
                  <a:gd name="f81" fmla="*/ f62 1 f40"/>
                  <a:gd name="f82" fmla="*/ f63 1 f39"/>
                  <a:gd name="f83" fmla="*/ f64 1 f40"/>
                  <a:gd name="f84" fmla="*/ f65 1 f39"/>
                  <a:gd name="f85" fmla="*/ f66 1 f40"/>
                  <a:gd name="f86" fmla="*/ f67 1 f39"/>
                  <a:gd name="f87" fmla="*/ f68 1 f39"/>
                  <a:gd name="f88" fmla="*/ f69 1 f40"/>
                  <a:gd name="f89" fmla="*/ f70 1 f39"/>
                  <a:gd name="f90" fmla="*/ f71 1 f40"/>
                  <a:gd name="f91" fmla="*/ f72 f30 1"/>
                  <a:gd name="f92" fmla="*/ f73 f30 1"/>
                  <a:gd name="f93" fmla="*/ f75 f31 1"/>
                  <a:gd name="f94" fmla="*/ f74 f31 1"/>
                  <a:gd name="f95" fmla="*/ f76 f30 1"/>
                  <a:gd name="f96" fmla="*/ f77 f31 1"/>
                  <a:gd name="f97" fmla="*/ f78 f30 1"/>
                  <a:gd name="f98" fmla="*/ f79 f31 1"/>
                  <a:gd name="f99" fmla="*/ f80 f30 1"/>
                  <a:gd name="f100" fmla="*/ f81 f31 1"/>
                  <a:gd name="f101" fmla="*/ f82 f30 1"/>
                  <a:gd name="f102" fmla="*/ f83 f31 1"/>
                  <a:gd name="f103" fmla="*/ f84 f30 1"/>
                  <a:gd name="f104" fmla="*/ f85 f31 1"/>
                  <a:gd name="f105" fmla="*/ f86 f30 1"/>
                  <a:gd name="f106" fmla="*/ f87 f30 1"/>
                  <a:gd name="f107" fmla="*/ f88 f31 1"/>
                  <a:gd name="f108" fmla="*/ f89 f30 1"/>
                  <a:gd name="f109" fmla="*/ f90 f31 1"/>
                </a:gdLst>
                <a:ahLst/>
                <a:cxnLst>
                  <a:cxn ang="3cd4">
                    <a:pos x="hc" y="t"/>
                  </a:cxn>
                  <a:cxn ang="0">
                    <a:pos x="r" y="vc"/>
                  </a:cxn>
                  <a:cxn ang="cd4">
                    <a:pos x="hc" y="b"/>
                  </a:cxn>
                  <a:cxn ang="cd2">
                    <a:pos x="l" y="vc"/>
                  </a:cxn>
                  <a:cxn ang="f56">
                    <a:pos x="f95" y="f96"/>
                  </a:cxn>
                  <a:cxn ang="f56">
                    <a:pos x="f97" y="f98"/>
                  </a:cxn>
                  <a:cxn ang="f56">
                    <a:pos x="f99" y="f100"/>
                  </a:cxn>
                  <a:cxn ang="f56">
                    <a:pos x="f101" y="f102"/>
                  </a:cxn>
                  <a:cxn ang="f56">
                    <a:pos x="f103" y="f104"/>
                  </a:cxn>
                  <a:cxn ang="f56">
                    <a:pos x="f105" y="f102"/>
                  </a:cxn>
                  <a:cxn ang="f56">
                    <a:pos x="f106" y="f107"/>
                  </a:cxn>
                  <a:cxn ang="f56">
                    <a:pos x="f108" y="f109"/>
                  </a:cxn>
                  <a:cxn ang="f56">
                    <a:pos x="f95" y="f96"/>
                  </a:cxn>
                  <a:cxn ang="f56">
                    <a:pos x="f95" y="f96"/>
                  </a:cxn>
                </a:cxnLst>
                <a:rect l="f91" t="f94" r="f92" b="f93"/>
                <a:pathLst>
                  <a:path w="71312" h="38398">
                    <a:moveTo>
                      <a:pt x="f8" y="f9"/>
                    </a:moveTo>
                    <a:lnTo>
                      <a:pt x="f10" y="f11"/>
                    </a:lnTo>
                    <a:cubicBezTo>
                      <a:pt x="f12" y="f11"/>
                      <a:pt x="f13" y="f14"/>
                      <a:pt x="f13" y="f15"/>
                    </a:cubicBezTo>
                    <a:cubicBezTo>
                      <a:pt x="f13" y="f16"/>
                      <a:pt x="f17" y="f18"/>
                      <a:pt x="f19" y="f18"/>
                    </a:cubicBezTo>
                    <a:lnTo>
                      <a:pt x="f20" y="f5"/>
                    </a:lnTo>
                    <a:cubicBezTo>
                      <a:pt x="f21" y="f5"/>
                      <a:pt x="f22" y="f5"/>
                      <a:pt x="f23" y="f18"/>
                    </a:cubicBezTo>
                    <a:cubicBezTo>
                      <a:pt x="f24" y="f25"/>
                      <a:pt x="f5" y="f16"/>
                      <a:pt x="f5" y="f21"/>
                    </a:cubicBezTo>
                    <a:cubicBezTo>
                      <a:pt x="f5" y="f26"/>
                      <a:pt x="f5" y="f15"/>
                      <a:pt x="f24" y="f27"/>
                    </a:cubicBezTo>
                    <a:cubicBezTo>
                      <a:pt x="f28" y="f14"/>
                      <a:pt x="f22" y="f9"/>
                      <a:pt x="f8" y="f9"/>
                    </a:cubicBezTo>
                    <a:lnTo>
                      <a:pt x="f8" y="f9"/>
                    </a:lnTo>
                    <a:close/>
                  </a:path>
                </a:pathLst>
              </a:custGeom>
              <a:solidFill>
                <a:srgbClr val="292668"/>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33" name="Freeform 1138">
                <a:extLst>
                  <a:ext uri="{FF2B5EF4-FFF2-40B4-BE49-F238E27FC236}">
                    <a16:creationId xmlns:a16="http://schemas.microsoft.com/office/drawing/2014/main" id="{A27F5ACD-BDA8-A7AC-B0D1-A50EF0960C83}"/>
                  </a:ext>
                </a:extLst>
              </p:cNvPr>
              <p:cNvSpPr/>
              <p:nvPr/>
            </p:nvSpPr>
            <p:spPr>
              <a:xfrm>
                <a:off x="7587956" y="1478566"/>
                <a:ext cx="52779" cy="35003"/>
              </a:xfrm>
              <a:custGeom>
                <a:avLst/>
                <a:gdLst>
                  <a:gd name="f0" fmla="val 10800000"/>
                  <a:gd name="f1" fmla="val 5400000"/>
                  <a:gd name="f2" fmla="val 180"/>
                  <a:gd name="f3" fmla="val w"/>
                  <a:gd name="f4" fmla="val h"/>
                  <a:gd name="f5" fmla="val 0"/>
                  <a:gd name="f6" fmla="val 67253"/>
                  <a:gd name="f7" fmla="val 44597"/>
                  <a:gd name="f8" fmla="val 17171"/>
                  <a:gd name="f9" fmla="val 44598"/>
                  <a:gd name="f10" fmla="val 19913"/>
                  <a:gd name="f11" fmla="val 22655"/>
                  <a:gd name="f12" fmla="val 55569"/>
                  <a:gd name="f13" fmla="val 33626"/>
                  <a:gd name="f14" fmla="val 63796"/>
                  <a:gd name="f15" fmla="val 30884"/>
                  <a:gd name="f16" fmla="val 69282"/>
                  <a:gd name="f17" fmla="val 66540"/>
                  <a:gd name="f18" fmla="val 11685"/>
                  <a:gd name="f19" fmla="val 3456"/>
                  <a:gd name="f20" fmla="val 52826"/>
                  <a:gd name="f21" fmla="val -2029"/>
                  <a:gd name="f22" fmla="val 713"/>
                  <a:gd name="f23" fmla="val 3457"/>
                  <a:gd name="f24" fmla="val 14427"/>
                  <a:gd name="f25" fmla="val 22656"/>
                  <a:gd name="f26" fmla="val 39112"/>
                  <a:gd name="f27" fmla="val 6199"/>
                  <a:gd name="f28" fmla="+- 0 0 -90"/>
                  <a:gd name="f29" fmla="*/ f3 1 67253"/>
                  <a:gd name="f30" fmla="*/ f4 1 44597"/>
                  <a:gd name="f31" fmla="val f5"/>
                  <a:gd name="f32" fmla="val f6"/>
                  <a:gd name="f33" fmla="val f7"/>
                  <a:gd name="f34" fmla="*/ f28 f0 1"/>
                  <a:gd name="f35" fmla="+- f33 0 f31"/>
                  <a:gd name="f36" fmla="+- f32 0 f31"/>
                  <a:gd name="f37" fmla="*/ f34 1 f2"/>
                  <a:gd name="f38" fmla="*/ f36 1 67253"/>
                  <a:gd name="f39" fmla="*/ f35 1 44597"/>
                  <a:gd name="f40" fmla="*/ 17171 f36 1"/>
                  <a:gd name="f41" fmla="*/ 44598 f35 1"/>
                  <a:gd name="f42" fmla="*/ 22655 f36 1"/>
                  <a:gd name="f43" fmla="*/ 55569 f36 1"/>
                  <a:gd name="f44" fmla="*/ 33626 f35 1"/>
                  <a:gd name="f45" fmla="*/ 66540 f36 1"/>
                  <a:gd name="f46" fmla="*/ 11685 f35 1"/>
                  <a:gd name="f47" fmla="*/ 44598 f36 1"/>
                  <a:gd name="f48" fmla="*/ 713 f35 1"/>
                  <a:gd name="f49" fmla="*/ 11685 f36 1"/>
                  <a:gd name="f50" fmla="*/ 713 f36 1"/>
                  <a:gd name="f51" fmla="*/ 30884 f35 1"/>
                  <a:gd name="f52" fmla="+- f37 0 f1"/>
                  <a:gd name="f53" fmla="*/ f40 1 67253"/>
                  <a:gd name="f54" fmla="*/ f41 1 44597"/>
                  <a:gd name="f55" fmla="*/ f42 1 67253"/>
                  <a:gd name="f56" fmla="*/ f43 1 67253"/>
                  <a:gd name="f57" fmla="*/ f44 1 44597"/>
                  <a:gd name="f58" fmla="*/ f45 1 67253"/>
                  <a:gd name="f59" fmla="*/ f46 1 44597"/>
                  <a:gd name="f60" fmla="*/ f47 1 67253"/>
                  <a:gd name="f61" fmla="*/ f48 1 44597"/>
                  <a:gd name="f62" fmla="*/ f49 1 67253"/>
                  <a:gd name="f63" fmla="*/ f50 1 67253"/>
                  <a:gd name="f64" fmla="*/ f51 1 44597"/>
                  <a:gd name="f65" fmla="*/ f31 1 f38"/>
                  <a:gd name="f66" fmla="*/ f32 1 f38"/>
                  <a:gd name="f67" fmla="*/ f31 1 f39"/>
                  <a:gd name="f68" fmla="*/ f33 1 f39"/>
                  <a:gd name="f69" fmla="*/ f53 1 f38"/>
                  <a:gd name="f70" fmla="*/ f54 1 f39"/>
                  <a:gd name="f71" fmla="*/ f55 1 f38"/>
                  <a:gd name="f72" fmla="*/ f56 1 f38"/>
                  <a:gd name="f73" fmla="*/ f57 1 f39"/>
                  <a:gd name="f74" fmla="*/ f58 1 f38"/>
                  <a:gd name="f75" fmla="*/ f59 1 f39"/>
                  <a:gd name="f76" fmla="*/ f60 1 f38"/>
                  <a:gd name="f77" fmla="*/ f61 1 f39"/>
                  <a:gd name="f78" fmla="*/ f62 1 f38"/>
                  <a:gd name="f79" fmla="*/ f63 1 f38"/>
                  <a:gd name="f80" fmla="*/ f64 1 f39"/>
                  <a:gd name="f81" fmla="*/ f65 f29 1"/>
                  <a:gd name="f82" fmla="*/ f66 f29 1"/>
                  <a:gd name="f83" fmla="*/ f68 f30 1"/>
                  <a:gd name="f84" fmla="*/ f67 f30 1"/>
                  <a:gd name="f85" fmla="*/ f69 f29 1"/>
                  <a:gd name="f86" fmla="*/ f70 f30 1"/>
                  <a:gd name="f87" fmla="*/ f71 f29 1"/>
                  <a:gd name="f88" fmla="*/ f72 f29 1"/>
                  <a:gd name="f89" fmla="*/ f73 f30 1"/>
                  <a:gd name="f90" fmla="*/ f74 f29 1"/>
                  <a:gd name="f91" fmla="*/ f75 f30 1"/>
                  <a:gd name="f92" fmla="*/ f76 f29 1"/>
                  <a:gd name="f93" fmla="*/ f77 f30 1"/>
                  <a:gd name="f94" fmla="*/ f78 f29 1"/>
                  <a:gd name="f95" fmla="*/ f79 f29 1"/>
                  <a:gd name="f96" fmla="*/ f80 f30 1"/>
                </a:gdLst>
                <a:ahLst/>
                <a:cxnLst>
                  <a:cxn ang="3cd4">
                    <a:pos x="hc" y="t"/>
                  </a:cxn>
                  <a:cxn ang="0">
                    <a:pos x="r" y="vc"/>
                  </a:cxn>
                  <a:cxn ang="cd4">
                    <a:pos x="hc" y="b"/>
                  </a:cxn>
                  <a:cxn ang="cd2">
                    <a:pos x="l" y="vc"/>
                  </a:cxn>
                  <a:cxn ang="f52">
                    <a:pos x="f85" y="f86"/>
                  </a:cxn>
                  <a:cxn ang="f52">
                    <a:pos x="f87" y="f86"/>
                  </a:cxn>
                  <a:cxn ang="f52">
                    <a:pos x="f88" y="f89"/>
                  </a:cxn>
                  <a:cxn ang="f52">
                    <a:pos x="f90" y="f91"/>
                  </a:cxn>
                  <a:cxn ang="f52">
                    <a:pos x="f92" y="f93"/>
                  </a:cxn>
                  <a:cxn ang="f52">
                    <a:pos x="f94" y="f91"/>
                  </a:cxn>
                  <a:cxn ang="f52">
                    <a:pos x="f95" y="f96"/>
                  </a:cxn>
                  <a:cxn ang="f52">
                    <a:pos x="f85" y="f86"/>
                  </a:cxn>
                  <a:cxn ang="f52">
                    <a:pos x="f85" y="f86"/>
                  </a:cxn>
                </a:cxnLst>
                <a:rect l="f81" t="f84" r="f82" b="f83"/>
                <a:pathLst>
                  <a:path w="67253" h="44597">
                    <a:moveTo>
                      <a:pt x="f8" y="f9"/>
                    </a:moveTo>
                    <a:cubicBezTo>
                      <a:pt x="f10" y="f9"/>
                      <a:pt x="f10" y="f9"/>
                      <a:pt x="f11" y="f9"/>
                    </a:cubicBezTo>
                    <a:lnTo>
                      <a:pt x="f12" y="f13"/>
                    </a:lnTo>
                    <a:cubicBezTo>
                      <a:pt x="f14" y="f15"/>
                      <a:pt x="f16" y="f10"/>
                      <a:pt x="f17" y="f18"/>
                    </a:cubicBezTo>
                    <a:cubicBezTo>
                      <a:pt x="f14" y="f19"/>
                      <a:pt x="f20" y="f21"/>
                      <a:pt x="f9" y="f22"/>
                    </a:cubicBezTo>
                    <a:lnTo>
                      <a:pt x="f18" y="f18"/>
                    </a:lnTo>
                    <a:cubicBezTo>
                      <a:pt x="f23" y="f24"/>
                      <a:pt x="f21" y="f25"/>
                      <a:pt x="f22" y="f15"/>
                    </a:cubicBezTo>
                    <a:cubicBezTo>
                      <a:pt x="f22" y="f26"/>
                      <a:pt x="f27" y="f9"/>
                      <a:pt x="f8" y="f9"/>
                    </a:cubicBezTo>
                    <a:lnTo>
                      <a:pt x="f8" y="f9"/>
                    </a:lnTo>
                    <a:close/>
                  </a:path>
                </a:pathLst>
              </a:custGeom>
              <a:solidFill>
                <a:srgbClr val="292668"/>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34" name="Freeform 1139">
                <a:extLst>
                  <a:ext uri="{FF2B5EF4-FFF2-40B4-BE49-F238E27FC236}">
                    <a16:creationId xmlns:a16="http://schemas.microsoft.com/office/drawing/2014/main" id="{86286F1A-7143-9DB1-12F8-BBE159108AD6}"/>
                  </a:ext>
                </a:extLst>
              </p:cNvPr>
              <p:cNvSpPr/>
              <p:nvPr/>
            </p:nvSpPr>
            <p:spPr>
              <a:xfrm>
                <a:off x="7544924" y="1397331"/>
                <a:ext cx="50045" cy="46277"/>
              </a:xfrm>
              <a:custGeom>
                <a:avLst/>
                <a:gdLst>
                  <a:gd name="f0" fmla="val 10800000"/>
                  <a:gd name="f1" fmla="val 5400000"/>
                  <a:gd name="f2" fmla="val 180"/>
                  <a:gd name="f3" fmla="val w"/>
                  <a:gd name="f4" fmla="val h"/>
                  <a:gd name="f5" fmla="val 0"/>
                  <a:gd name="f6" fmla="val 63768"/>
                  <a:gd name="f7" fmla="val 58969"/>
                  <a:gd name="f8" fmla="val 30857"/>
                  <a:gd name="f9" fmla="val 54855"/>
                  <a:gd name="f10" fmla="val 58284"/>
                  <a:gd name="f11" fmla="val 30171"/>
                  <a:gd name="f12" fmla="val 61026"/>
                  <a:gd name="f13" fmla="val 27428"/>
                  <a:gd name="f14" fmla="val 21942"/>
                  <a:gd name="f15" fmla="val 19200"/>
                  <a:gd name="f16" fmla="val 13714"/>
                  <a:gd name="f17" fmla="val 10971"/>
                  <a:gd name="f18" fmla="val 5486"/>
                  <a:gd name="f19" fmla="val 55540"/>
                  <a:gd name="f20" fmla="val 2743"/>
                  <a:gd name="f21" fmla="val 50055"/>
                  <a:gd name="f22" fmla="val 47312"/>
                  <a:gd name="f23" fmla="val 41827"/>
                  <a:gd name="f24" fmla="val 39085"/>
                  <a:gd name="f25" fmla="val 33599"/>
                  <a:gd name="f26" fmla="val 6171"/>
                  <a:gd name="f27" fmla="val -2057"/>
                  <a:gd name="f28" fmla="val 35656"/>
                  <a:gd name="f29" fmla="val 46627"/>
                  <a:gd name="f30" fmla="val 11657"/>
                  <a:gd name="f31" fmla="val 60341"/>
                  <a:gd name="f32" fmla="val 22627"/>
                  <a:gd name="f33" fmla="+- 0 0 -90"/>
                  <a:gd name="f34" fmla="*/ f3 1 63768"/>
                  <a:gd name="f35" fmla="*/ f4 1 58969"/>
                  <a:gd name="f36" fmla="val f5"/>
                  <a:gd name="f37" fmla="val f6"/>
                  <a:gd name="f38" fmla="val f7"/>
                  <a:gd name="f39" fmla="*/ f33 f0 1"/>
                  <a:gd name="f40" fmla="+- f38 0 f36"/>
                  <a:gd name="f41" fmla="+- f37 0 f36"/>
                  <a:gd name="f42" fmla="*/ f39 1 f2"/>
                  <a:gd name="f43" fmla="*/ f41 1 63768"/>
                  <a:gd name="f44" fmla="*/ f40 1 58969"/>
                  <a:gd name="f45" fmla="*/ 30857 f41 1"/>
                  <a:gd name="f46" fmla="*/ 54855 f40 1"/>
                  <a:gd name="f47" fmla="*/ 58284 f41 1"/>
                  <a:gd name="f48" fmla="*/ 30171 f40 1"/>
                  <a:gd name="f49" fmla="*/ 63768 f41 1"/>
                  <a:gd name="f50" fmla="*/ 19200 f40 1"/>
                  <a:gd name="f51" fmla="*/ 5486 f40 1"/>
                  <a:gd name="f52" fmla="*/ 47312 f41 1"/>
                  <a:gd name="f53" fmla="*/ 0 f40 1"/>
                  <a:gd name="f54" fmla="*/ 33599 f41 1"/>
                  <a:gd name="f55" fmla="*/ 6171 f41 1"/>
                  <a:gd name="f56" fmla="+- f42 0 f1"/>
                  <a:gd name="f57" fmla="*/ f45 1 63768"/>
                  <a:gd name="f58" fmla="*/ f46 1 58969"/>
                  <a:gd name="f59" fmla="*/ f47 1 63768"/>
                  <a:gd name="f60" fmla="*/ f48 1 58969"/>
                  <a:gd name="f61" fmla="*/ f49 1 63768"/>
                  <a:gd name="f62" fmla="*/ f50 1 58969"/>
                  <a:gd name="f63" fmla="*/ f51 1 58969"/>
                  <a:gd name="f64" fmla="*/ f52 1 63768"/>
                  <a:gd name="f65" fmla="*/ f53 1 58969"/>
                  <a:gd name="f66" fmla="*/ f54 1 63768"/>
                  <a:gd name="f67" fmla="*/ f55 1 63768"/>
                  <a:gd name="f68" fmla="*/ f36 1 f43"/>
                  <a:gd name="f69" fmla="*/ f37 1 f43"/>
                  <a:gd name="f70" fmla="*/ f36 1 f44"/>
                  <a:gd name="f71" fmla="*/ f38 1 f44"/>
                  <a:gd name="f72" fmla="*/ f57 1 f43"/>
                  <a:gd name="f73" fmla="*/ f58 1 f44"/>
                  <a:gd name="f74" fmla="*/ f59 1 f43"/>
                  <a:gd name="f75" fmla="*/ f60 1 f44"/>
                  <a:gd name="f76" fmla="*/ f61 1 f43"/>
                  <a:gd name="f77" fmla="*/ f62 1 f44"/>
                  <a:gd name="f78" fmla="*/ f63 1 f44"/>
                  <a:gd name="f79" fmla="*/ f64 1 f43"/>
                  <a:gd name="f80" fmla="*/ f65 1 f44"/>
                  <a:gd name="f81" fmla="*/ f66 1 f43"/>
                  <a:gd name="f82" fmla="*/ f67 1 f43"/>
                  <a:gd name="f83" fmla="*/ f68 f34 1"/>
                  <a:gd name="f84" fmla="*/ f69 f34 1"/>
                  <a:gd name="f85" fmla="*/ f71 f35 1"/>
                  <a:gd name="f86" fmla="*/ f70 f35 1"/>
                  <a:gd name="f87" fmla="*/ f72 f34 1"/>
                  <a:gd name="f88" fmla="*/ f73 f35 1"/>
                  <a:gd name="f89" fmla="*/ f74 f34 1"/>
                  <a:gd name="f90" fmla="*/ f75 f35 1"/>
                  <a:gd name="f91" fmla="*/ f76 f34 1"/>
                  <a:gd name="f92" fmla="*/ f77 f35 1"/>
                  <a:gd name="f93" fmla="*/ f78 f35 1"/>
                  <a:gd name="f94" fmla="*/ f79 f34 1"/>
                  <a:gd name="f95" fmla="*/ f80 f35 1"/>
                  <a:gd name="f96" fmla="*/ f81 f34 1"/>
                  <a:gd name="f97" fmla="*/ f82 f34 1"/>
                </a:gdLst>
                <a:ahLst/>
                <a:cxnLst>
                  <a:cxn ang="3cd4">
                    <a:pos x="hc" y="t"/>
                  </a:cxn>
                  <a:cxn ang="0">
                    <a:pos x="r" y="vc"/>
                  </a:cxn>
                  <a:cxn ang="cd4">
                    <a:pos x="hc" y="b"/>
                  </a:cxn>
                  <a:cxn ang="cd2">
                    <a:pos x="l" y="vc"/>
                  </a:cxn>
                  <a:cxn ang="f56">
                    <a:pos x="f87" y="f88"/>
                  </a:cxn>
                  <a:cxn ang="f56">
                    <a:pos x="f89" y="f90"/>
                  </a:cxn>
                  <a:cxn ang="f56">
                    <a:pos x="f91" y="f92"/>
                  </a:cxn>
                  <a:cxn ang="f56">
                    <a:pos x="f89" y="f93"/>
                  </a:cxn>
                  <a:cxn ang="f56">
                    <a:pos x="f94" y="f95"/>
                  </a:cxn>
                  <a:cxn ang="f56">
                    <a:pos x="f96" y="f93"/>
                  </a:cxn>
                  <a:cxn ang="f56">
                    <a:pos x="f97" y="f90"/>
                  </a:cxn>
                  <a:cxn ang="f56">
                    <a:pos x="f97" y="f88"/>
                  </a:cxn>
                  <a:cxn ang="f56">
                    <a:pos x="f87" y="f88"/>
                  </a:cxn>
                  <a:cxn ang="f56">
                    <a:pos x="f87" y="f88"/>
                  </a:cxn>
                </a:cxnLst>
                <a:rect l="f83" t="f86" r="f84" b="f85"/>
                <a:pathLst>
                  <a:path w="63768" h="58969">
                    <a:moveTo>
                      <a:pt x="f8" y="f9"/>
                    </a:moveTo>
                    <a:lnTo>
                      <a:pt x="f10" y="f11"/>
                    </a:lnTo>
                    <a:cubicBezTo>
                      <a:pt x="f12" y="f13"/>
                      <a:pt x="f6" y="f14"/>
                      <a:pt x="f6" y="f15"/>
                    </a:cubicBezTo>
                    <a:cubicBezTo>
                      <a:pt x="f6" y="f16"/>
                      <a:pt x="f12" y="f17"/>
                      <a:pt x="f10" y="f18"/>
                    </a:cubicBezTo>
                    <a:cubicBezTo>
                      <a:pt x="f19" y="f20"/>
                      <a:pt x="f21" y="f5"/>
                      <a:pt x="f22" y="f5"/>
                    </a:cubicBezTo>
                    <a:cubicBezTo>
                      <a:pt x="f23" y="f5"/>
                      <a:pt x="f24" y="f20"/>
                      <a:pt x="f25" y="f18"/>
                    </a:cubicBezTo>
                    <a:lnTo>
                      <a:pt x="f26" y="f11"/>
                    </a:lnTo>
                    <a:cubicBezTo>
                      <a:pt x="f27" y="f28"/>
                      <a:pt x="f27" y="f29"/>
                      <a:pt x="f26" y="f9"/>
                    </a:cubicBezTo>
                    <a:cubicBezTo>
                      <a:pt x="f30" y="f31"/>
                      <a:pt x="f32" y="f31"/>
                      <a:pt x="f8" y="f9"/>
                    </a:cubicBezTo>
                    <a:lnTo>
                      <a:pt x="f8" y="f9"/>
                    </a:lnTo>
                    <a:close/>
                  </a:path>
                </a:pathLst>
              </a:custGeom>
              <a:solidFill>
                <a:srgbClr val="292668"/>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35" name="Freeform 1140">
                <a:extLst>
                  <a:ext uri="{FF2B5EF4-FFF2-40B4-BE49-F238E27FC236}">
                    <a16:creationId xmlns:a16="http://schemas.microsoft.com/office/drawing/2014/main" id="{87A98E51-8D7B-A0AC-5169-C57304DA1D9C}"/>
                  </a:ext>
                </a:extLst>
              </p:cNvPr>
              <p:cNvSpPr/>
              <p:nvPr/>
            </p:nvSpPr>
            <p:spPr>
              <a:xfrm>
                <a:off x="7479270" y="1340556"/>
                <a:ext cx="39017" cy="54617"/>
              </a:xfrm>
              <a:custGeom>
                <a:avLst/>
                <a:gdLst>
                  <a:gd name="f0" fmla="val 10800000"/>
                  <a:gd name="f1" fmla="val 5400000"/>
                  <a:gd name="f2" fmla="val 180"/>
                  <a:gd name="f3" fmla="val w"/>
                  <a:gd name="f4" fmla="val h"/>
                  <a:gd name="f5" fmla="val 0"/>
                  <a:gd name="f6" fmla="val 49712"/>
                  <a:gd name="f7" fmla="val 69597"/>
                  <a:gd name="f8" fmla="val 18514"/>
                  <a:gd name="f9" fmla="val 69598"/>
                  <a:gd name="f10" fmla="val 26742"/>
                  <a:gd name="f11" fmla="val 32228"/>
                  <a:gd name="f12" fmla="val 64112"/>
                  <a:gd name="f13" fmla="val 34970"/>
                  <a:gd name="f14" fmla="val 58626"/>
                  <a:gd name="f15" fmla="val 48684"/>
                  <a:gd name="f16" fmla="val 25713"/>
                  <a:gd name="f17" fmla="val 51426"/>
                  <a:gd name="f18" fmla="val 17485"/>
                  <a:gd name="f19" fmla="val 6514"/>
                  <a:gd name="f20" fmla="val 40456"/>
                  <a:gd name="f21" fmla="val 1029"/>
                  <a:gd name="f22" fmla="val -1714"/>
                  <a:gd name="f23" fmla="val 21256"/>
                  <a:gd name="f24" fmla="val 15770"/>
                  <a:gd name="f25" fmla="val 9257"/>
                  <a:gd name="f26" fmla="val 2057"/>
                  <a:gd name="f27" fmla="val 42170"/>
                  <a:gd name="f28" fmla="val -686"/>
                  <a:gd name="f29" fmla="val 47655"/>
                  <a:gd name="f30" fmla="val 53141"/>
                  <a:gd name="f31" fmla="val 7542"/>
                  <a:gd name="f32" fmla="val 66855"/>
                  <a:gd name="f33" fmla="val 13028"/>
                  <a:gd name="f34" fmla="+- 0 0 -90"/>
                  <a:gd name="f35" fmla="*/ f3 1 49712"/>
                  <a:gd name="f36" fmla="*/ f4 1 69597"/>
                  <a:gd name="f37" fmla="val f5"/>
                  <a:gd name="f38" fmla="val f6"/>
                  <a:gd name="f39" fmla="val f7"/>
                  <a:gd name="f40" fmla="*/ f34 f0 1"/>
                  <a:gd name="f41" fmla="+- f39 0 f37"/>
                  <a:gd name="f42" fmla="+- f38 0 f37"/>
                  <a:gd name="f43" fmla="*/ f40 1 f2"/>
                  <a:gd name="f44" fmla="*/ f42 1 49712"/>
                  <a:gd name="f45" fmla="*/ f41 1 69597"/>
                  <a:gd name="f46" fmla="*/ 18514 f42 1"/>
                  <a:gd name="f47" fmla="*/ 69598 f41 1"/>
                  <a:gd name="f48" fmla="*/ 34970 f42 1"/>
                  <a:gd name="f49" fmla="*/ 58626 f41 1"/>
                  <a:gd name="f50" fmla="*/ 48684 f42 1"/>
                  <a:gd name="f51" fmla="*/ 25713 f41 1"/>
                  <a:gd name="f52" fmla="*/ 40456 f42 1"/>
                  <a:gd name="f53" fmla="*/ 1029 f41 1"/>
                  <a:gd name="f54" fmla="*/ 15770 f42 1"/>
                  <a:gd name="f55" fmla="*/ 9257 f41 1"/>
                  <a:gd name="f56" fmla="*/ 2057 f42 1"/>
                  <a:gd name="f57" fmla="*/ 42170 f41 1"/>
                  <a:gd name="f58" fmla="+- f43 0 f1"/>
                  <a:gd name="f59" fmla="*/ f46 1 49712"/>
                  <a:gd name="f60" fmla="*/ f47 1 69597"/>
                  <a:gd name="f61" fmla="*/ f48 1 49712"/>
                  <a:gd name="f62" fmla="*/ f49 1 69597"/>
                  <a:gd name="f63" fmla="*/ f50 1 49712"/>
                  <a:gd name="f64" fmla="*/ f51 1 69597"/>
                  <a:gd name="f65" fmla="*/ f52 1 49712"/>
                  <a:gd name="f66" fmla="*/ f53 1 69597"/>
                  <a:gd name="f67" fmla="*/ f54 1 49712"/>
                  <a:gd name="f68" fmla="*/ f55 1 69597"/>
                  <a:gd name="f69" fmla="*/ f56 1 49712"/>
                  <a:gd name="f70" fmla="*/ f57 1 69597"/>
                  <a:gd name="f71" fmla="*/ f37 1 f44"/>
                  <a:gd name="f72" fmla="*/ f38 1 f44"/>
                  <a:gd name="f73" fmla="*/ f37 1 f45"/>
                  <a:gd name="f74" fmla="*/ f39 1 f45"/>
                  <a:gd name="f75" fmla="*/ f59 1 f44"/>
                  <a:gd name="f76" fmla="*/ f60 1 f45"/>
                  <a:gd name="f77" fmla="*/ f61 1 f44"/>
                  <a:gd name="f78" fmla="*/ f62 1 f45"/>
                  <a:gd name="f79" fmla="*/ f63 1 f44"/>
                  <a:gd name="f80" fmla="*/ f64 1 f45"/>
                  <a:gd name="f81" fmla="*/ f65 1 f44"/>
                  <a:gd name="f82" fmla="*/ f66 1 f45"/>
                  <a:gd name="f83" fmla="*/ f67 1 f44"/>
                  <a:gd name="f84" fmla="*/ f68 1 f45"/>
                  <a:gd name="f85" fmla="*/ f69 1 f44"/>
                  <a:gd name="f86" fmla="*/ f70 1 f45"/>
                  <a:gd name="f87" fmla="*/ f71 f35 1"/>
                  <a:gd name="f88" fmla="*/ f72 f35 1"/>
                  <a:gd name="f89" fmla="*/ f74 f36 1"/>
                  <a:gd name="f90" fmla="*/ f73 f36 1"/>
                  <a:gd name="f91" fmla="*/ f75 f35 1"/>
                  <a:gd name="f92" fmla="*/ f76 f36 1"/>
                  <a:gd name="f93" fmla="*/ f77 f35 1"/>
                  <a:gd name="f94" fmla="*/ f78 f36 1"/>
                  <a:gd name="f95" fmla="*/ f79 f35 1"/>
                  <a:gd name="f96" fmla="*/ f80 f36 1"/>
                  <a:gd name="f97" fmla="*/ f81 f35 1"/>
                  <a:gd name="f98" fmla="*/ f82 f36 1"/>
                  <a:gd name="f99" fmla="*/ f83 f35 1"/>
                  <a:gd name="f100" fmla="*/ f84 f36 1"/>
                  <a:gd name="f101" fmla="*/ f85 f35 1"/>
                  <a:gd name="f102" fmla="*/ f86 f36 1"/>
                </a:gdLst>
                <a:ahLst/>
                <a:cxnLst>
                  <a:cxn ang="3cd4">
                    <a:pos x="hc" y="t"/>
                  </a:cxn>
                  <a:cxn ang="0">
                    <a:pos x="r" y="vc"/>
                  </a:cxn>
                  <a:cxn ang="cd4">
                    <a:pos x="hc" y="b"/>
                  </a:cxn>
                  <a:cxn ang="cd2">
                    <a:pos x="l" y="vc"/>
                  </a:cxn>
                  <a:cxn ang="f58">
                    <a:pos x="f91" y="f92"/>
                  </a:cxn>
                  <a:cxn ang="f58">
                    <a:pos x="f93" y="f94"/>
                  </a:cxn>
                  <a:cxn ang="f58">
                    <a:pos x="f95" y="f96"/>
                  </a:cxn>
                  <a:cxn ang="f58">
                    <a:pos x="f97" y="f98"/>
                  </a:cxn>
                  <a:cxn ang="f58">
                    <a:pos x="f99" y="f100"/>
                  </a:cxn>
                  <a:cxn ang="f58">
                    <a:pos x="f101" y="f102"/>
                  </a:cxn>
                  <a:cxn ang="f58">
                    <a:pos x="f101" y="f94"/>
                  </a:cxn>
                  <a:cxn ang="f58">
                    <a:pos x="f91" y="f92"/>
                  </a:cxn>
                  <a:cxn ang="f58">
                    <a:pos x="f91" y="f92"/>
                  </a:cxn>
                </a:cxnLst>
                <a:rect l="f87" t="f90" r="f88" b="f89"/>
                <a:pathLst>
                  <a:path w="49712" h="69597">
                    <a:moveTo>
                      <a:pt x="f8" y="f9"/>
                    </a:moveTo>
                    <a:cubicBezTo>
                      <a:pt x="f10" y="f9"/>
                      <a:pt x="f11" y="f12"/>
                      <a:pt x="f13" y="f14"/>
                    </a:cubicBezTo>
                    <a:lnTo>
                      <a:pt x="f15" y="f16"/>
                    </a:lnTo>
                    <a:cubicBezTo>
                      <a:pt x="f17" y="f18"/>
                      <a:pt x="f15" y="f19"/>
                      <a:pt x="f20" y="f21"/>
                    </a:cubicBezTo>
                    <a:cubicBezTo>
                      <a:pt x="f11" y="f22"/>
                      <a:pt x="f23" y="f21"/>
                      <a:pt x="f24" y="f25"/>
                    </a:cubicBezTo>
                    <a:lnTo>
                      <a:pt x="f26" y="f27"/>
                    </a:lnTo>
                    <a:cubicBezTo>
                      <a:pt x="f28" y="f29"/>
                      <a:pt x="f28" y="f30"/>
                      <a:pt x="f26" y="f14"/>
                    </a:cubicBezTo>
                    <a:cubicBezTo>
                      <a:pt x="f31" y="f32"/>
                      <a:pt x="f33" y="f9"/>
                      <a:pt x="f8" y="f9"/>
                    </a:cubicBezTo>
                    <a:lnTo>
                      <a:pt x="f8" y="f9"/>
                    </a:lnTo>
                    <a:close/>
                  </a:path>
                </a:pathLst>
              </a:custGeom>
              <a:solidFill>
                <a:srgbClr val="292668"/>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36" name="Freeform 1141">
                <a:extLst>
                  <a:ext uri="{FF2B5EF4-FFF2-40B4-BE49-F238E27FC236}">
                    <a16:creationId xmlns:a16="http://schemas.microsoft.com/office/drawing/2014/main" id="{0619AC32-C2DC-BD84-9D03-9CFBEEE04585}"/>
                  </a:ext>
                </a:extLst>
              </p:cNvPr>
              <p:cNvSpPr/>
              <p:nvPr/>
            </p:nvSpPr>
            <p:spPr>
              <a:xfrm>
                <a:off x="6843726" y="1746046"/>
                <a:ext cx="837352" cy="363784"/>
              </a:xfrm>
              <a:custGeom>
                <a:avLst/>
                <a:gdLst>
                  <a:gd name="f0" fmla="val 10800000"/>
                  <a:gd name="f1" fmla="val 5400000"/>
                  <a:gd name="f2" fmla="val 180"/>
                  <a:gd name="f3" fmla="val w"/>
                  <a:gd name="f4" fmla="val h"/>
                  <a:gd name="f5" fmla="val 0"/>
                  <a:gd name="f6" fmla="val 1066935"/>
                  <a:gd name="f7" fmla="val 463526"/>
                  <a:gd name="f8" fmla="val 1014824"/>
                  <a:gd name="f9" fmla="val 315418"/>
                  <a:gd name="f10" fmla="val 784431"/>
                  <a:gd name="f11" fmla="val 298961"/>
                  <a:gd name="f12" fmla="val 271533"/>
                  <a:gd name="f13" fmla="val 748775"/>
                  <a:gd name="f14" fmla="val 252334"/>
                  <a:gd name="f15" fmla="val 737803"/>
                  <a:gd name="f16" fmla="val 246849"/>
                  <a:gd name="f17" fmla="val 735061"/>
                  <a:gd name="f18" fmla="val 559524"/>
                  <a:gd name="f19" fmla="val 194736"/>
                  <a:gd name="f20" fmla="val 548553"/>
                  <a:gd name="f21" fmla="val 183765"/>
                  <a:gd name="f22" fmla="val 510154"/>
                  <a:gd name="f23" fmla="val 150852"/>
                  <a:gd name="f24" fmla="val 460785"/>
                  <a:gd name="f25" fmla="val 115196"/>
                  <a:gd name="f26" fmla="val 383987"/>
                  <a:gd name="f27" fmla="val 60341"/>
                  <a:gd name="f28" fmla="val 323646"/>
                  <a:gd name="f29" fmla="val 32913"/>
                  <a:gd name="f30" fmla="val 282505"/>
                  <a:gd name="f31" fmla="val 139880"/>
                  <a:gd name="f32" fmla="val 16456"/>
                  <a:gd name="f33" fmla="val 5485"/>
                  <a:gd name="f34" fmla="val 131653"/>
                  <a:gd name="f35" fmla="val 123425"/>
                  <a:gd name="f36" fmla="val 5486"/>
                  <a:gd name="f37" fmla="val 8228"/>
                  <a:gd name="f38" fmla="val 408671"/>
                  <a:gd name="f39" fmla="val 419642"/>
                  <a:gd name="f40" fmla="val 425128"/>
                  <a:gd name="f41" fmla="val 134395"/>
                  <a:gd name="f42" fmla="val 416900"/>
                  <a:gd name="f43" fmla="val 392215"/>
                  <a:gd name="f44" fmla="val 191994"/>
                  <a:gd name="f45" fmla="val 202964"/>
                  <a:gd name="f46" fmla="val 394958"/>
                  <a:gd name="f47" fmla="val 293476"/>
                  <a:gd name="f48" fmla="val 411414"/>
                  <a:gd name="f49" fmla="val 375759"/>
                  <a:gd name="f50" fmla="val 427871"/>
                  <a:gd name="f51" fmla="val 537582"/>
                  <a:gd name="f52" fmla="val 460784"/>
                  <a:gd name="f53" fmla="val 463527"/>
                  <a:gd name="f54" fmla="val 565009"/>
                  <a:gd name="f55" fmla="val 1044994"/>
                  <a:gd name="f56" fmla="val 1066936"/>
                  <a:gd name="f57" fmla="val 438842"/>
                  <a:gd name="f58" fmla="val 375758"/>
                  <a:gd name="f59" fmla="val 340102"/>
                  <a:gd name="f60" fmla="val 1042252"/>
                  <a:gd name="f61" fmla="val 104225"/>
                  <a:gd name="f62" fmla="val 386729"/>
                  <a:gd name="f63" fmla="val 32914"/>
                  <a:gd name="f64" fmla="val 30170"/>
                  <a:gd name="f65" fmla="val 1031280"/>
                  <a:gd name="f66" fmla="val 405928"/>
                  <a:gd name="f67" fmla="val 1023052"/>
                  <a:gd name="f68" fmla="val 422385"/>
                  <a:gd name="f69" fmla="val 554039"/>
                  <a:gd name="f70" fmla="val 403186"/>
                  <a:gd name="f71" fmla="val 381244"/>
                  <a:gd name="f72" fmla="val 219421"/>
                  <a:gd name="f73" fmla="val 353816"/>
                  <a:gd name="f74" fmla="val 197480"/>
                  <a:gd name="f75" fmla="val 351073"/>
                  <a:gd name="f76" fmla="val 65826"/>
                  <a:gd name="f77" fmla="val 351074"/>
                  <a:gd name="f78" fmla="val 490954"/>
                  <a:gd name="f79" fmla="val 178280"/>
                  <a:gd name="f80" fmla="val 222163"/>
                  <a:gd name="f81" fmla="val 540326"/>
                  <a:gd name="f82" fmla="val 224906"/>
                  <a:gd name="f83" fmla="val 543068"/>
                  <a:gd name="f84" fmla="val 718605"/>
                  <a:gd name="f85" fmla="val 277019"/>
                  <a:gd name="f86" fmla="val 729575"/>
                  <a:gd name="f87" fmla="val 282504"/>
                  <a:gd name="f88" fmla="val 740547"/>
                  <a:gd name="f89" fmla="val 293475"/>
                  <a:gd name="f90" fmla="val 743289"/>
                  <a:gd name="f91" fmla="val 296218"/>
                  <a:gd name="f92" fmla="val 331874"/>
                  <a:gd name="f93" fmla="val 348331"/>
                  <a:gd name="f94" fmla="val 726833"/>
                  <a:gd name="f95" fmla="val 312675"/>
                  <a:gd name="f96" fmla="val 430615"/>
                  <a:gd name="f97" fmla="val 244106"/>
                  <a:gd name="f98" fmla="val 241363"/>
                  <a:gd name="f99" fmla="val 416901"/>
                  <a:gd name="f100" fmla="val 411415"/>
                  <a:gd name="f101" fmla="val 405929"/>
                  <a:gd name="f102" fmla="val 249591"/>
                  <a:gd name="f103" fmla="val 403187"/>
                  <a:gd name="f104" fmla="val 257819"/>
                  <a:gd name="f105" fmla="val 263305"/>
                  <a:gd name="f106" fmla="val 268790"/>
                  <a:gd name="f107" fmla="val 274276"/>
                  <a:gd name="f108" fmla="val 534840"/>
                  <a:gd name="f109" fmla="val 345588"/>
                  <a:gd name="f110" fmla="val 721348"/>
                  <a:gd name="f111" fmla="val 765231"/>
                  <a:gd name="f112" fmla="val 370273"/>
                  <a:gd name="f113" fmla="val 770717"/>
                  <a:gd name="f114" fmla="val 1006596"/>
                  <a:gd name="f115" fmla="val 1017566"/>
                  <a:gd name="f116" fmla="val 356559"/>
                  <a:gd name="f117" fmla="val 364787"/>
                  <a:gd name="f118" fmla="+- 0 0 -90"/>
                  <a:gd name="f119" fmla="*/ f3 1 1066935"/>
                  <a:gd name="f120" fmla="*/ f4 1 463526"/>
                  <a:gd name="f121" fmla="val f5"/>
                  <a:gd name="f122" fmla="val f6"/>
                  <a:gd name="f123" fmla="val f7"/>
                  <a:gd name="f124" fmla="*/ f118 f0 1"/>
                  <a:gd name="f125" fmla="+- f123 0 f121"/>
                  <a:gd name="f126" fmla="+- f122 0 f121"/>
                  <a:gd name="f127" fmla="*/ f124 1 f2"/>
                  <a:gd name="f128" fmla="*/ f126 1 1066935"/>
                  <a:gd name="f129" fmla="*/ f125 1 463526"/>
                  <a:gd name="f130" fmla="*/ 1014824 f126 1"/>
                  <a:gd name="f131" fmla="*/ 315418 f125 1"/>
                  <a:gd name="f132" fmla="*/ 784431 f126 1"/>
                  <a:gd name="f133" fmla="*/ 298961 f125 1"/>
                  <a:gd name="f134" fmla="*/ 737803 f126 1"/>
                  <a:gd name="f135" fmla="*/ 246849 f125 1"/>
                  <a:gd name="f136" fmla="*/ 735061 f126 1"/>
                  <a:gd name="f137" fmla="*/ 559524 f126 1"/>
                  <a:gd name="f138" fmla="*/ 194736 f125 1"/>
                  <a:gd name="f139" fmla="*/ 460785 f126 1"/>
                  <a:gd name="f140" fmla="*/ 115196 f125 1"/>
                  <a:gd name="f141" fmla="*/ 282505 f126 1"/>
                  <a:gd name="f142" fmla="*/ 32913 f125 1"/>
                  <a:gd name="f143" fmla="*/ 139880 f126 1"/>
                  <a:gd name="f144" fmla="*/ 16456 f125 1"/>
                  <a:gd name="f145" fmla="*/ 123425 f126 1"/>
                  <a:gd name="f146" fmla="*/ 0 f125 1"/>
                  <a:gd name="f147" fmla="*/ 16456 f126 1"/>
                  <a:gd name="f148" fmla="*/ 0 f126 1"/>
                  <a:gd name="f149" fmla="*/ 408671 f125 1"/>
                  <a:gd name="f150" fmla="*/ 425128 f125 1"/>
                  <a:gd name="f151" fmla="*/ 392215 f125 1"/>
                  <a:gd name="f152" fmla="*/ 191994 f126 1"/>
                  <a:gd name="f153" fmla="*/ 375759 f126 1"/>
                  <a:gd name="f154" fmla="*/ 427871 f125 1"/>
                  <a:gd name="f155" fmla="*/ 565009 f126 1"/>
                  <a:gd name="f156" fmla="*/ 463527 f125 1"/>
                  <a:gd name="f157" fmla="*/ 1066936 f126 1"/>
                  <a:gd name="f158" fmla="*/ 411414 f125 1"/>
                  <a:gd name="f159" fmla="*/ 375758 f125 1"/>
                  <a:gd name="f160" fmla="*/ 104225 f126 1"/>
                  <a:gd name="f161" fmla="*/ 386729 f125 1"/>
                  <a:gd name="f162" fmla="*/ 32914 f126 1"/>
                  <a:gd name="f163" fmla="*/ 30170 f125 1"/>
                  <a:gd name="f164" fmla="*/ 1031280 f126 1"/>
                  <a:gd name="f165" fmla="*/ 405928 f125 1"/>
                  <a:gd name="f166" fmla="*/ 422385 f125 1"/>
                  <a:gd name="f167" fmla="*/ 381244 f126 1"/>
                  <a:gd name="f168" fmla="*/ 351073 f125 1"/>
                  <a:gd name="f169" fmla="*/ 65826 f125 1"/>
                  <a:gd name="f170" fmla="*/ 537582 f126 1"/>
                  <a:gd name="f171" fmla="*/ 222163 f125 1"/>
                  <a:gd name="f172" fmla="*/ 543068 f126 1"/>
                  <a:gd name="f173" fmla="*/ 224906 f125 1"/>
                  <a:gd name="f174" fmla="*/ 718605 f126 1"/>
                  <a:gd name="f175" fmla="*/ 277019 f125 1"/>
                  <a:gd name="f176" fmla="*/ 743289 f126 1"/>
                  <a:gd name="f177" fmla="*/ 296218 f125 1"/>
                  <a:gd name="f178" fmla="*/ 331874 f125 1"/>
                  <a:gd name="f179" fmla="*/ 726833 f126 1"/>
                  <a:gd name="f180" fmla="*/ 348331 f125 1"/>
                  <a:gd name="f181" fmla="*/ 554039 f126 1"/>
                  <a:gd name="f182" fmla="*/ 312675 f125 1"/>
                  <a:gd name="f183" fmla="*/ 430615 f126 1"/>
                  <a:gd name="f184" fmla="*/ 244106 f125 1"/>
                  <a:gd name="f185" fmla="*/ 416901 f126 1"/>
                  <a:gd name="f186" fmla="*/ 241363 f125 1"/>
                  <a:gd name="f187" fmla="*/ 405929 f126 1"/>
                  <a:gd name="f188" fmla="*/ 249591 f125 1"/>
                  <a:gd name="f189" fmla="*/ 403187 f126 1"/>
                  <a:gd name="f190" fmla="*/ 263305 f125 1"/>
                  <a:gd name="f191" fmla="*/ 411415 f126 1"/>
                  <a:gd name="f192" fmla="*/ 274276 f125 1"/>
                  <a:gd name="f193" fmla="*/ 534840 f126 1"/>
                  <a:gd name="f194" fmla="*/ 345588 f125 1"/>
                  <a:gd name="f195" fmla="*/ 540326 f126 1"/>
                  <a:gd name="f196" fmla="*/ 383987 f125 1"/>
                  <a:gd name="f197" fmla="*/ 721348 f126 1"/>
                  <a:gd name="f198" fmla="*/ 770717 f126 1"/>
                  <a:gd name="f199" fmla="*/ 1006596 f126 1"/>
                  <a:gd name="f200" fmla="*/ 1023052 f126 1"/>
                  <a:gd name="f201" fmla="*/ 364787 f125 1"/>
                  <a:gd name="f202" fmla="+- f127 0 f1"/>
                  <a:gd name="f203" fmla="*/ f130 1 1066935"/>
                  <a:gd name="f204" fmla="*/ f131 1 463526"/>
                  <a:gd name="f205" fmla="*/ f132 1 1066935"/>
                  <a:gd name="f206" fmla="*/ f133 1 463526"/>
                  <a:gd name="f207" fmla="*/ f134 1 1066935"/>
                  <a:gd name="f208" fmla="*/ f135 1 463526"/>
                  <a:gd name="f209" fmla="*/ f136 1 1066935"/>
                  <a:gd name="f210" fmla="*/ f137 1 1066935"/>
                  <a:gd name="f211" fmla="*/ f138 1 463526"/>
                  <a:gd name="f212" fmla="*/ f139 1 1066935"/>
                  <a:gd name="f213" fmla="*/ f140 1 463526"/>
                  <a:gd name="f214" fmla="*/ f141 1 1066935"/>
                  <a:gd name="f215" fmla="*/ f142 1 463526"/>
                  <a:gd name="f216" fmla="*/ f143 1 1066935"/>
                  <a:gd name="f217" fmla="*/ f144 1 463526"/>
                  <a:gd name="f218" fmla="*/ f145 1 1066935"/>
                  <a:gd name="f219" fmla="*/ f146 1 463526"/>
                  <a:gd name="f220" fmla="*/ f147 1 1066935"/>
                  <a:gd name="f221" fmla="*/ f148 1 1066935"/>
                  <a:gd name="f222" fmla="*/ f149 1 463526"/>
                  <a:gd name="f223" fmla="*/ f150 1 463526"/>
                  <a:gd name="f224" fmla="*/ f151 1 463526"/>
                  <a:gd name="f225" fmla="*/ f152 1 1066935"/>
                  <a:gd name="f226" fmla="*/ f153 1 1066935"/>
                  <a:gd name="f227" fmla="*/ f154 1 463526"/>
                  <a:gd name="f228" fmla="*/ f155 1 1066935"/>
                  <a:gd name="f229" fmla="*/ f156 1 463526"/>
                  <a:gd name="f230" fmla="*/ f157 1 1066935"/>
                  <a:gd name="f231" fmla="*/ f158 1 463526"/>
                  <a:gd name="f232" fmla="*/ f159 1 463526"/>
                  <a:gd name="f233" fmla="*/ f160 1 1066935"/>
                  <a:gd name="f234" fmla="*/ f161 1 463526"/>
                  <a:gd name="f235" fmla="*/ f162 1 1066935"/>
                  <a:gd name="f236" fmla="*/ f163 1 463526"/>
                  <a:gd name="f237" fmla="*/ f164 1 1066935"/>
                  <a:gd name="f238" fmla="*/ f165 1 463526"/>
                  <a:gd name="f239" fmla="*/ f166 1 463526"/>
                  <a:gd name="f240" fmla="*/ f167 1 1066935"/>
                  <a:gd name="f241" fmla="*/ f168 1 463526"/>
                  <a:gd name="f242" fmla="*/ f169 1 463526"/>
                  <a:gd name="f243" fmla="*/ f170 1 1066935"/>
                  <a:gd name="f244" fmla="*/ f171 1 463526"/>
                  <a:gd name="f245" fmla="*/ f172 1 1066935"/>
                  <a:gd name="f246" fmla="*/ f173 1 463526"/>
                  <a:gd name="f247" fmla="*/ f174 1 1066935"/>
                  <a:gd name="f248" fmla="*/ f175 1 463526"/>
                  <a:gd name="f249" fmla="*/ f176 1 1066935"/>
                  <a:gd name="f250" fmla="*/ f177 1 463526"/>
                  <a:gd name="f251" fmla="*/ f178 1 463526"/>
                  <a:gd name="f252" fmla="*/ f179 1 1066935"/>
                  <a:gd name="f253" fmla="*/ f180 1 463526"/>
                  <a:gd name="f254" fmla="*/ f181 1 1066935"/>
                  <a:gd name="f255" fmla="*/ f182 1 463526"/>
                  <a:gd name="f256" fmla="*/ f183 1 1066935"/>
                  <a:gd name="f257" fmla="*/ f184 1 463526"/>
                  <a:gd name="f258" fmla="*/ f185 1 1066935"/>
                  <a:gd name="f259" fmla="*/ f186 1 463526"/>
                  <a:gd name="f260" fmla="*/ f187 1 1066935"/>
                  <a:gd name="f261" fmla="*/ f188 1 463526"/>
                  <a:gd name="f262" fmla="*/ f189 1 1066935"/>
                  <a:gd name="f263" fmla="*/ f190 1 463526"/>
                  <a:gd name="f264" fmla="*/ f191 1 1066935"/>
                  <a:gd name="f265" fmla="*/ f192 1 463526"/>
                  <a:gd name="f266" fmla="*/ f193 1 1066935"/>
                  <a:gd name="f267" fmla="*/ f194 1 463526"/>
                  <a:gd name="f268" fmla="*/ f195 1 1066935"/>
                  <a:gd name="f269" fmla="*/ f196 1 463526"/>
                  <a:gd name="f270" fmla="*/ f197 1 1066935"/>
                  <a:gd name="f271" fmla="*/ f198 1 1066935"/>
                  <a:gd name="f272" fmla="*/ f199 1 1066935"/>
                  <a:gd name="f273" fmla="*/ f200 1 1066935"/>
                  <a:gd name="f274" fmla="*/ f201 1 463526"/>
                  <a:gd name="f275" fmla="*/ f121 1 f128"/>
                  <a:gd name="f276" fmla="*/ f122 1 f128"/>
                  <a:gd name="f277" fmla="*/ f121 1 f129"/>
                  <a:gd name="f278" fmla="*/ f123 1 f129"/>
                  <a:gd name="f279" fmla="*/ f203 1 f128"/>
                  <a:gd name="f280" fmla="*/ f204 1 f129"/>
                  <a:gd name="f281" fmla="*/ f205 1 f128"/>
                  <a:gd name="f282" fmla="*/ f206 1 f129"/>
                  <a:gd name="f283" fmla="*/ f207 1 f128"/>
                  <a:gd name="f284" fmla="*/ f208 1 f129"/>
                  <a:gd name="f285" fmla="*/ f209 1 f128"/>
                  <a:gd name="f286" fmla="*/ f210 1 f128"/>
                  <a:gd name="f287" fmla="*/ f211 1 f129"/>
                  <a:gd name="f288" fmla="*/ f212 1 f128"/>
                  <a:gd name="f289" fmla="*/ f213 1 f129"/>
                  <a:gd name="f290" fmla="*/ f214 1 f128"/>
                  <a:gd name="f291" fmla="*/ f215 1 f129"/>
                  <a:gd name="f292" fmla="*/ f216 1 f128"/>
                  <a:gd name="f293" fmla="*/ f217 1 f129"/>
                  <a:gd name="f294" fmla="*/ f218 1 f128"/>
                  <a:gd name="f295" fmla="*/ f219 1 f129"/>
                  <a:gd name="f296" fmla="*/ f220 1 f128"/>
                  <a:gd name="f297" fmla="*/ f221 1 f128"/>
                  <a:gd name="f298" fmla="*/ f222 1 f129"/>
                  <a:gd name="f299" fmla="*/ f223 1 f129"/>
                  <a:gd name="f300" fmla="*/ f224 1 f129"/>
                  <a:gd name="f301" fmla="*/ f225 1 f128"/>
                  <a:gd name="f302" fmla="*/ f226 1 f128"/>
                  <a:gd name="f303" fmla="*/ f227 1 f129"/>
                  <a:gd name="f304" fmla="*/ f228 1 f128"/>
                  <a:gd name="f305" fmla="*/ f229 1 f129"/>
                  <a:gd name="f306" fmla="*/ f230 1 f128"/>
                  <a:gd name="f307" fmla="*/ f231 1 f129"/>
                  <a:gd name="f308" fmla="*/ f232 1 f129"/>
                  <a:gd name="f309" fmla="*/ f233 1 f128"/>
                  <a:gd name="f310" fmla="*/ f234 1 f129"/>
                  <a:gd name="f311" fmla="*/ f235 1 f128"/>
                  <a:gd name="f312" fmla="*/ f236 1 f129"/>
                  <a:gd name="f313" fmla="*/ f237 1 f128"/>
                  <a:gd name="f314" fmla="*/ f238 1 f129"/>
                  <a:gd name="f315" fmla="*/ f239 1 f129"/>
                  <a:gd name="f316" fmla="*/ f240 1 f128"/>
                  <a:gd name="f317" fmla="*/ f241 1 f129"/>
                  <a:gd name="f318" fmla="*/ f242 1 f129"/>
                  <a:gd name="f319" fmla="*/ f243 1 f128"/>
                  <a:gd name="f320" fmla="*/ f244 1 f129"/>
                  <a:gd name="f321" fmla="*/ f245 1 f128"/>
                  <a:gd name="f322" fmla="*/ f246 1 f129"/>
                  <a:gd name="f323" fmla="*/ f247 1 f128"/>
                  <a:gd name="f324" fmla="*/ f248 1 f129"/>
                  <a:gd name="f325" fmla="*/ f249 1 f128"/>
                  <a:gd name="f326" fmla="*/ f250 1 f129"/>
                  <a:gd name="f327" fmla="*/ f251 1 f129"/>
                  <a:gd name="f328" fmla="*/ f252 1 f128"/>
                  <a:gd name="f329" fmla="*/ f253 1 f129"/>
                  <a:gd name="f330" fmla="*/ f254 1 f128"/>
                  <a:gd name="f331" fmla="*/ f255 1 f129"/>
                  <a:gd name="f332" fmla="*/ f256 1 f128"/>
                  <a:gd name="f333" fmla="*/ f257 1 f129"/>
                  <a:gd name="f334" fmla="*/ f258 1 f128"/>
                  <a:gd name="f335" fmla="*/ f259 1 f129"/>
                  <a:gd name="f336" fmla="*/ f260 1 f128"/>
                  <a:gd name="f337" fmla="*/ f261 1 f129"/>
                  <a:gd name="f338" fmla="*/ f262 1 f128"/>
                  <a:gd name="f339" fmla="*/ f263 1 f129"/>
                  <a:gd name="f340" fmla="*/ f264 1 f128"/>
                  <a:gd name="f341" fmla="*/ f265 1 f129"/>
                  <a:gd name="f342" fmla="*/ f266 1 f128"/>
                  <a:gd name="f343" fmla="*/ f267 1 f129"/>
                  <a:gd name="f344" fmla="*/ f268 1 f128"/>
                  <a:gd name="f345" fmla="*/ f269 1 f129"/>
                  <a:gd name="f346" fmla="*/ f270 1 f128"/>
                  <a:gd name="f347" fmla="*/ f271 1 f128"/>
                  <a:gd name="f348" fmla="*/ f272 1 f128"/>
                  <a:gd name="f349" fmla="*/ f273 1 f128"/>
                  <a:gd name="f350" fmla="*/ f274 1 f129"/>
                  <a:gd name="f351" fmla="*/ f275 f119 1"/>
                  <a:gd name="f352" fmla="*/ f276 f119 1"/>
                  <a:gd name="f353" fmla="*/ f278 f120 1"/>
                  <a:gd name="f354" fmla="*/ f277 f120 1"/>
                  <a:gd name="f355" fmla="*/ f279 f119 1"/>
                  <a:gd name="f356" fmla="*/ f280 f120 1"/>
                  <a:gd name="f357" fmla="*/ f281 f119 1"/>
                  <a:gd name="f358" fmla="*/ f282 f120 1"/>
                  <a:gd name="f359" fmla="*/ f283 f119 1"/>
                  <a:gd name="f360" fmla="*/ f284 f120 1"/>
                  <a:gd name="f361" fmla="*/ f285 f119 1"/>
                  <a:gd name="f362" fmla="*/ f286 f119 1"/>
                  <a:gd name="f363" fmla="*/ f287 f120 1"/>
                  <a:gd name="f364" fmla="*/ f288 f119 1"/>
                  <a:gd name="f365" fmla="*/ f289 f120 1"/>
                  <a:gd name="f366" fmla="*/ f290 f119 1"/>
                  <a:gd name="f367" fmla="*/ f291 f120 1"/>
                  <a:gd name="f368" fmla="*/ f292 f119 1"/>
                  <a:gd name="f369" fmla="*/ f293 f120 1"/>
                  <a:gd name="f370" fmla="*/ f294 f119 1"/>
                  <a:gd name="f371" fmla="*/ f295 f120 1"/>
                  <a:gd name="f372" fmla="*/ f296 f119 1"/>
                  <a:gd name="f373" fmla="*/ f297 f119 1"/>
                  <a:gd name="f374" fmla="*/ f298 f120 1"/>
                  <a:gd name="f375" fmla="*/ f299 f120 1"/>
                  <a:gd name="f376" fmla="*/ f300 f120 1"/>
                  <a:gd name="f377" fmla="*/ f301 f119 1"/>
                  <a:gd name="f378" fmla="*/ f302 f119 1"/>
                  <a:gd name="f379" fmla="*/ f303 f120 1"/>
                  <a:gd name="f380" fmla="*/ f304 f119 1"/>
                  <a:gd name="f381" fmla="*/ f305 f120 1"/>
                  <a:gd name="f382" fmla="*/ f306 f119 1"/>
                  <a:gd name="f383" fmla="*/ f307 f120 1"/>
                  <a:gd name="f384" fmla="*/ f308 f120 1"/>
                  <a:gd name="f385" fmla="*/ f309 f119 1"/>
                  <a:gd name="f386" fmla="*/ f310 f120 1"/>
                  <a:gd name="f387" fmla="*/ f311 f119 1"/>
                  <a:gd name="f388" fmla="*/ f312 f120 1"/>
                  <a:gd name="f389" fmla="*/ f313 f119 1"/>
                  <a:gd name="f390" fmla="*/ f314 f120 1"/>
                  <a:gd name="f391" fmla="*/ f315 f120 1"/>
                  <a:gd name="f392" fmla="*/ f316 f119 1"/>
                  <a:gd name="f393" fmla="*/ f317 f120 1"/>
                  <a:gd name="f394" fmla="*/ f318 f120 1"/>
                  <a:gd name="f395" fmla="*/ f319 f119 1"/>
                  <a:gd name="f396" fmla="*/ f320 f120 1"/>
                  <a:gd name="f397" fmla="*/ f321 f119 1"/>
                  <a:gd name="f398" fmla="*/ f322 f120 1"/>
                  <a:gd name="f399" fmla="*/ f323 f119 1"/>
                  <a:gd name="f400" fmla="*/ f324 f120 1"/>
                  <a:gd name="f401" fmla="*/ f325 f119 1"/>
                  <a:gd name="f402" fmla="*/ f326 f120 1"/>
                  <a:gd name="f403" fmla="*/ f327 f120 1"/>
                  <a:gd name="f404" fmla="*/ f328 f119 1"/>
                  <a:gd name="f405" fmla="*/ f329 f120 1"/>
                  <a:gd name="f406" fmla="*/ f330 f119 1"/>
                  <a:gd name="f407" fmla="*/ f331 f120 1"/>
                  <a:gd name="f408" fmla="*/ f332 f119 1"/>
                  <a:gd name="f409" fmla="*/ f333 f120 1"/>
                  <a:gd name="f410" fmla="*/ f334 f119 1"/>
                  <a:gd name="f411" fmla="*/ f335 f120 1"/>
                  <a:gd name="f412" fmla="*/ f336 f119 1"/>
                  <a:gd name="f413" fmla="*/ f337 f120 1"/>
                  <a:gd name="f414" fmla="*/ f338 f119 1"/>
                  <a:gd name="f415" fmla="*/ f339 f120 1"/>
                  <a:gd name="f416" fmla="*/ f340 f119 1"/>
                  <a:gd name="f417" fmla="*/ f341 f120 1"/>
                  <a:gd name="f418" fmla="*/ f342 f119 1"/>
                  <a:gd name="f419" fmla="*/ f343 f120 1"/>
                  <a:gd name="f420" fmla="*/ f344 f119 1"/>
                  <a:gd name="f421" fmla="*/ f345 f120 1"/>
                  <a:gd name="f422" fmla="*/ f346 f119 1"/>
                  <a:gd name="f423" fmla="*/ f347 f119 1"/>
                  <a:gd name="f424" fmla="*/ f348 f119 1"/>
                  <a:gd name="f425" fmla="*/ f349 f119 1"/>
                  <a:gd name="f426" fmla="*/ f350 f120 1"/>
                </a:gdLst>
                <a:ahLst/>
                <a:cxnLst>
                  <a:cxn ang="3cd4">
                    <a:pos x="hc" y="t"/>
                  </a:cxn>
                  <a:cxn ang="0">
                    <a:pos x="r" y="vc"/>
                  </a:cxn>
                  <a:cxn ang="cd4">
                    <a:pos x="hc" y="b"/>
                  </a:cxn>
                  <a:cxn ang="cd2">
                    <a:pos x="l" y="vc"/>
                  </a:cxn>
                  <a:cxn ang="f202">
                    <a:pos x="f355" y="f356"/>
                  </a:cxn>
                  <a:cxn ang="f202">
                    <a:pos x="f357" y="f356"/>
                  </a:cxn>
                  <a:cxn ang="f202">
                    <a:pos x="f357" y="f358"/>
                  </a:cxn>
                  <a:cxn ang="f202">
                    <a:pos x="f359" y="f360"/>
                  </a:cxn>
                  <a:cxn ang="f202">
                    <a:pos x="f361" y="f360"/>
                  </a:cxn>
                  <a:cxn ang="f202">
                    <a:pos x="f362" y="f363"/>
                  </a:cxn>
                  <a:cxn ang="f202">
                    <a:pos x="f364" y="f365"/>
                  </a:cxn>
                  <a:cxn ang="f202">
                    <a:pos x="f366" y="f367"/>
                  </a:cxn>
                  <a:cxn ang="f202">
                    <a:pos x="f368" y="f367"/>
                  </a:cxn>
                  <a:cxn ang="f202">
                    <a:pos x="f368" y="f369"/>
                  </a:cxn>
                  <a:cxn ang="f202">
                    <a:pos x="f370" y="f371"/>
                  </a:cxn>
                  <a:cxn ang="f202">
                    <a:pos x="f372" y="f371"/>
                  </a:cxn>
                  <a:cxn ang="f202">
                    <a:pos x="f373" y="f369"/>
                  </a:cxn>
                  <a:cxn ang="f202">
                    <a:pos x="f373" y="f374"/>
                  </a:cxn>
                  <a:cxn ang="f202">
                    <a:pos x="f372" y="f375"/>
                  </a:cxn>
                  <a:cxn ang="f202">
                    <a:pos x="f370" y="f375"/>
                  </a:cxn>
                  <a:cxn ang="f202">
                    <a:pos x="f368" y="f374"/>
                  </a:cxn>
                  <a:cxn ang="f202">
                    <a:pos x="f368" y="f376"/>
                  </a:cxn>
                  <a:cxn ang="f202">
                    <a:pos x="f377" y="f376"/>
                  </a:cxn>
                  <a:cxn ang="f202">
                    <a:pos x="f378" y="f379"/>
                  </a:cxn>
                  <a:cxn ang="f202">
                    <a:pos x="f380" y="f381"/>
                  </a:cxn>
                  <a:cxn ang="f202">
                    <a:pos x="f355" y="f381"/>
                  </a:cxn>
                  <a:cxn ang="f202">
                    <a:pos x="f382" y="f383"/>
                  </a:cxn>
                  <a:cxn ang="f202">
                    <a:pos x="f382" y="f384"/>
                  </a:cxn>
                  <a:cxn ang="f202">
                    <a:pos x="f355" y="f356"/>
                  </a:cxn>
                  <a:cxn ang="f202">
                    <a:pos x="f355" y="f356"/>
                  </a:cxn>
                  <a:cxn ang="f202">
                    <a:pos x="f385" y="f386"/>
                  </a:cxn>
                  <a:cxn ang="f202">
                    <a:pos x="f387" y="f386"/>
                  </a:cxn>
                  <a:cxn ang="f202">
                    <a:pos x="f387" y="f388"/>
                  </a:cxn>
                  <a:cxn ang="f202">
                    <a:pos x="f385" y="f388"/>
                  </a:cxn>
                  <a:cxn ang="f202">
                    <a:pos x="f385" y="f386"/>
                  </a:cxn>
                  <a:cxn ang="f202">
                    <a:pos x="f389" y="f390"/>
                  </a:cxn>
                  <a:cxn ang="f202">
                    <a:pos x="f355" y="f391"/>
                  </a:cxn>
                  <a:cxn ang="f202">
                    <a:pos x="f380" y="f391"/>
                  </a:cxn>
                  <a:cxn ang="f202">
                    <a:pos x="f392" y="f386"/>
                  </a:cxn>
                  <a:cxn ang="f202">
                    <a:pos x="f377" y="f393"/>
                  </a:cxn>
                  <a:cxn ang="f202">
                    <a:pos x="f368" y="f393"/>
                  </a:cxn>
                  <a:cxn ang="f202">
                    <a:pos x="f368" y="f394"/>
                  </a:cxn>
                  <a:cxn ang="f202">
                    <a:pos x="f366" y="f394"/>
                  </a:cxn>
                  <a:cxn ang="f202">
                    <a:pos x="f395" y="f396"/>
                  </a:cxn>
                  <a:cxn ang="f202">
                    <a:pos x="f397" y="f398"/>
                  </a:cxn>
                  <a:cxn ang="f202">
                    <a:pos x="f399" y="f400"/>
                  </a:cxn>
                  <a:cxn ang="f202">
                    <a:pos x="f401" y="f402"/>
                  </a:cxn>
                  <a:cxn ang="f202">
                    <a:pos x="f401" y="f403"/>
                  </a:cxn>
                  <a:cxn ang="f202">
                    <a:pos x="f404" y="f405"/>
                  </a:cxn>
                  <a:cxn ang="f202">
                    <a:pos x="f406" y="f407"/>
                  </a:cxn>
                  <a:cxn ang="f202">
                    <a:pos x="f408" y="f409"/>
                  </a:cxn>
                  <a:cxn ang="f202">
                    <a:pos x="f410" y="f411"/>
                  </a:cxn>
                  <a:cxn ang="f202">
                    <a:pos x="f412" y="f413"/>
                  </a:cxn>
                  <a:cxn ang="f202">
                    <a:pos x="f414" y="f415"/>
                  </a:cxn>
                  <a:cxn ang="f202">
                    <a:pos x="f416" y="f417"/>
                  </a:cxn>
                  <a:cxn ang="f202">
                    <a:pos x="f418" y="f419"/>
                  </a:cxn>
                  <a:cxn ang="f202">
                    <a:pos x="f420" y="f405"/>
                  </a:cxn>
                  <a:cxn ang="f202">
                    <a:pos x="f399" y="f421"/>
                  </a:cxn>
                  <a:cxn ang="f202">
                    <a:pos x="f422" y="f421"/>
                  </a:cxn>
                  <a:cxn ang="f202">
                    <a:pos x="f423" y="f405"/>
                  </a:cxn>
                  <a:cxn ang="f202">
                    <a:pos x="f424" y="f405"/>
                  </a:cxn>
                  <a:cxn ang="f202">
                    <a:pos x="f425" y="f426"/>
                  </a:cxn>
                  <a:cxn ang="f202">
                    <a:pos x="f425" y="f390"/>
                  </a:cxn>
                </a:cxnLst>
                <a:rect l="f351" t="f354" r="f352" b="f353"/>
                <a:pathLst>
                  <a:path w="1066935" h="463526">
                    <a:moveTo>
                      <a:pt x="f8" y="f9"/>
                    </a:moveTo>
                    <a:lnTo>
                      <a:pt x="f10" y="f9"/>
                    </a:lnTo>
                    <a:lnTo>
                      <a:pt x="f10" y="f11"/>
                    </a:lnTo>
                    <a:cubicBezTo>
                      <a:pt x="f10" y="f12"/>
                      <a:pt x="f13" y="f14"/>
                      <a:pt x="f15" y="f16"/>
                    </a:cubicBezTo>
                    <a:cubicBezTo>
                      <a:pt x="f15" y="f16"/>
                      <a:pt x="f17" y="f16"/>
                      <a:pt x="f17" y="f16"/>
                    </a:cubicBezTo>
                    <a:lnTo>
                      <a:pt x="f18" y="f19"/>
                    </a:lnTo>
                    <a:cubicBezTo>
                      <a:pt x="f20" y="f21"/>
                      <a:pt x="f22" y="f23"/>
                      <a:pt x="f24" y="f25"/>
                    </a:cubicBezTo>
                    <a:cubicBezTo>
                      <a:pt x="f26" y="f27"/>
                      <a:pt x="f28" y="f29"/>
                      <a:pt x="f30" y="f29"/>
                    </a:cubicBezTo>
                    <a:lnTo>
                      <a:pt x="f31" y="f29"/>
                    </a:lnTo>
                    <a:lnTo>
                      <a:pt x="f31" y="f32"/>
                    </a:lnTo>
                    <a:cubicBezTo>
                      <a:pt x="f31" y="f33"/>
                      <a:pt x="f34" y="f5"/>
                      <a:pt x="f35" y="f5"/>
                    </a:cubicBezTo>
                    <a:lnTo>
                      <a:pt x="f32" y="f5"/>
                    </a:lnTo>
                    <a:cubicBezTo>
                      <a:pt x="f36" y="f5"/>
                      <a:pt x="f5" y="f37"/>
                      <a:pt x="f5" y="f32"/>
                    </a:cubicBezTo>
                    <a:lnTo>
                      <a:pt x="f5" y="f38"/>
                    </a:lnTo>
                    <a:cubicBezTo>
                      <a:pt x="f5" y="f39"/>
                      <a:pt x="f37" y="f40"/>
                      <a:pt x="f32" y="f40"/>
                    </a:cubicBezTo>
                    <a:lnTo>
                      <a:pt x="f35" y="f40"/>
                    </a:lnTo>
                    <a:cubicBezTo>
                      <a:pt x="f41" y="f40"/>
                      <a:pt x="f31" y="f42"/>
                      <a:pt x="f31" y="f38"/>
                    </a:cubicBezTo>
                    <a:lnTo>
                      <a:pt x="f31" y="f43"/>
                    </a:lnTo>
                    <a:lnTo>
                      <a:pt x="f44" y="f43"/>
                    </a:lnTo>
                    <a:cubicBezTo>
                      <a:pt x="f45" y="f46"/>
                      <a:pt x="f47" y="f48"/>
                      <a:pt x="f49" y="f50"/>
                    </a:cubicBezTo>
                    <a:cubicBezTo>
                      <a:pt x="f51" y="f52"/>
                      <a:pt x="f18" y="f53"/>
                      <a:pt x="f54" y="f53"/>
                    </a:cubicBezTo>
                    <a:lnTo>
                      <a:pt x="f8" y="f53"/>
                    </a:lnTo>
                    <a:cubicBezTo>
                      <a:pt x="f55" y="f53"/>
                      <a:pt x="f56" y="f57"/>
                      <a:pt x="f56" y="f48"/>
                    </a:cubicBezTo>
                    <a:lnTo>
                      <a:pt x="f56" y="f58"/>
                    </a:lnTo>
                    <a:cubicBezTo>
                      <a:pt x="f56" y="f59"/>
                      <a:pt x="f60" y="f9"/>
                      <a:pt x="f8" y="f9"/>
                    </a:cubicBezTo>
                    <a:lnTo>
                      <a:pt x="f8" y="f9"/>
                    </a:lnTo>
                    <a:close/>
                    <a:moveTo>
                      <a:pt x="f61" y="f62"/>
                    </a:moveTo>
                    <a:lnTo>
                      <a:pt x="f63" y="f62"/>
                    </a:lnTo>
                    <a:lnTo>
                      <a:pt x="f63" y="f64"/>
                    </a:lnTo>
                    <a:lnTo>
                      <a:pt x="f61" y="f64"/>
                    </a:lnTo>
                    <a:lnTo>
                      <a:pt x="f61" y="f62"/>
                    </a:lnTo>
                    <a:close/>
                    <a:moveTo>
                      <a:pt x="f65" y="f66"/>
                    </a:moveTo>
                    <a:cubicBezTo>
                      <a:pt x="f65" y="f42"/>
                      <a:pt x="f67" y="f68"/>
                      <a:pt x="f8" y="f68"/>
                    </a:cubicBezTo>
                    <a:lnTo>
                      <a:pt x="f54" y="f68"/>
                    </a:lnTo>
                    <a:cubicBezTo>
                      <a:pt x="f69" y="f39"/>
                      <a:pt x="f53" y="f70"/>
                      <a:pt x="f71" y="f62"/>
                    </a:cubicBezTo>
                    <a:cubicBezTo>
                      <a:pt x="f72" y="f73"/>
                      <a:pt x="f74" y="f75"/>
                      <a:pt x="f44" y="f75"/>
                    </a:cubicBezTo>
                    <a:lnTo>
                      <a:pt x="f31" y="f75"/>
                    </a:lnTo>
                    <a:lnTo>
                      <a:pt x="f31" y="f76"/>
                    </a:lnTo>
                    <a:lnTo>
                      <a:pt x="f30" y="f76"/>
                    </a:lnTo>
                    <a:cubicBezTo>
                      <a:pt x="f77" y="f76"/>
                      <a:pt x="f78" y="f79"/>
                      <a:pt x="f51" y="f80"/>
                    </a:cubicBezTo>
                    <a:cubicBezTo>
                      <a:pt x="f81" y="f82"/>
                      <a:pt x="f83" y="f82"/>
                      <a:pt x="f83" y="f82"/>
                    </a:cubicBezTo>
                    <a:lnTo>
                      <a:pt x="f84" y="f85"/>
                    </a:lnTo>
                    <a:cubicBezTo>
                      <a:pt x="f86" y="f87"/>
                      <a:pt x="f88" y="f89"/>
                      <a:pt x="f90" y="f91"/>
                    </a:cubicBezTo>
                    <a:lnTo>
                      <a:pt x="f90" y="f92"/>
                    </a:lnTo>
                    <a:cubicBezTo>
                      <a:pt x="f90" y="f59"/>
                      <a:pt x="f17" y="f93"/>
                      <a:pt x="f94" y="f93"/>
                    </a:cubicBezTo>
                    <a:lnTo>
                      <a:pt x="f69" y="f95"/>
                    </a:lnTo>
                    <a:lnTo>
                      <a:pt x="f96" y="f97"/>
                    </a:lnTo>
                    <a:cubicBezTo>
                      <a:pt x="f50" y="f98"/>
                      <a:pt x="f68" y="f98"/>
                      <a:pt x="f99" y="f98"/>
                    </a:cubicBezTo>
                    <a:cubicBezTo>
                      <a:pt x="f100" y="f98"/>
                      <a:pt x="f38" y="f16"/>
                      <a:pt x="f101" y="f102"/>
                    </a:cubicBezTo>
                    <a:cubicBezTo>
                      <a:pt x="f103" y="f14"/>
                      <a:pt x="f103" y="f104"/>
                      <a:pt x="f103" y="f105"/>
                    </a:cubicBezTo>
                    <a:cubicBezTo>
                      <a:pt x="f103" y="f106"/>
                      <a:pt x="f38" y="f12"/>
                      <a:pt x="f100" y="f107"/>
                    </a:cubicBezTo>
                    <a:lnTo>
                      <a:pt x="f108" y="f109"/>
                    </a:lnTo>
                    <a:cubicBezTo>
                      <a:pt x="f51" y="f109"/>
                      <a:pt x="f51" y="f93"/>
                      <a:pt x="f81" y="f93"/>
                    </a:cubicBezTo>
                    <a:lnTo>
                      <a:pt x="f84" y="f26"/>
                    </a:lnTo>
                    <a:cubicBezTo>
                      <a:pt x="f84" y="f26"/>
                      <a:pt x="f110" y="f26"/>
                      <a:pt x="f110" y="f26"/>
                    </a:cubicBezTo>
                    <a:cubicBezTo>
                      <a:pt x="f90" y="f26"/>
                      <a:pt x="f111" y="f112"/>
                      <a:pt x="f113" y="f93"/>
                    </a:cubicBezTo>
                    <a:lnTo>
                      <a:pt x="f114" y="f93"/>
                    </a:lnTo>
                    <a:cubicBezTo>
                      <a:pt x="f115" y="f93"/>
                      <a:pt x="f67" y="f116"/>
                      <a:pt x="f67" y="f117"/>
                    </a:cubicBezTo>
                    <a:lnTo>
                      <a:pt x="f67" y="f66"/>
                    </a:lnTo>
                    <a:close/>
                  </a:path>
                </a:pathLst>
              </a:custGeom>
              <a:solidFill>
                <a:srgbClr val="292668"/>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grpSp>
      <p:grpSp>
        <p:nvGrpSpPr>
          <p:cNvPr id="37" name="Group 37">
            <a:extLst>
              <a:ext uri="{FF2B5EF4-FFF2-40B4-BE49-F238E27FC236}">
                <a16:creationId xmlns:a16="http://schemas.microsoft.com/office/drawing/2014/main" id="{E711E66D-6363-362E-1695-55C840AD213C}"/>
              </a:ext>
            </a:extLst>
          </p:cNvPr>
          <p:cNvGrpSpPr/>
          <p:nvPr/>
        </p:nvGrpSpPr>
        <p:grpSpPr>
          <a:xfrm>
            <a:off x="1511649" y="1367631"/>
            <a:ext cx="676290" cy="676171"/>
            <a:chOff x="1511649" y="1367631"/>
            <a:chExt cx="676290" cy="676171"/>
          </a:xfrm>
        </p:grpSpPr>
        <p:sp>
          <p:nvSpPr>
            <p:cNvPr id="38" name="Freeform 31">
              <a:extLst>
                <a:ext uri="{FF2B5EF4-FFF2-40B4-BE49-F238E27FC236}">
                  <a16:creationId xmlns:a16="http://schemas.microsoft.com/office/drawing/2014/main" id="{74E73648-76D0-0F3E-537F-44D45CE4AAAC}"/>
                </a:ext>
              </a:extLst>
            </p:cNvPr>
            <p:cNvSpPr/>
            <p:nvPr/>
          </p:nvSpPr>
          <p:spPr>
            <a:xfrm>
              <a:off x="1573280" y="1873596"/>
              <a:ext cx="109042" cy="108932"/>
            </a:xfrm>
            <a:custGeom>
              <a:avLst/>
              <a:gdLst>
                <a:gd name="f0" fmla="val 10800000"/>
                <a:gd name="f1" fmla="val 5400000"/>
                <a:gd name="f2" fmla="val 180"/>
                <a:gd name="f3" fmla="val w"/>
                <a:gd name="f4" fmla="val h"/>
                <a:gd name="f5" fmla="val 0"/>
                <a:gd name="f6" fmla="val 759770"/>
                <a:gd name="f7" fmla="val 759011"/>
                <a:gd name="f8" fmla="val 650208"/>
                <a:gd name="f9" fmla="val 118444"/>
                <a:gd name="f10" fmla="val 642594"/>
                <a:gd name="f11" fmla="val 127963"/>
                <a:gd name="f12" fmla="val 636883"/>
                <a:gd name="f13" fmla="val 134627"/>
                <a:gd name="f14" fmla="val 630221"/>
                <a:gd name="f15" fmla="val 141291"/>
                <a:gd name="f16" fmla="val 543612"/>
                <a:gd name="f17" fmla="val 236487"/>
                <a:gd name="f18" fmla="val 457003"/>
                <a:gd name="f19" fmla="val 331684"/>
                <a:gd name="f20" fmla="val 367539"/>
                <a:gd name="f21" fmla="val 430688"/>
                <a:gd name="f22" fmla="val 309482"/>
                <a:gd name="f23" fmla="val 392610"/>
                <a:gd name="f24" fmla="val 252378"/>
                <a:gd name="f25" fmla="val 355483"/>
                <a:gd name="f26" fmla="val 193370"/>
                <a:gd name="f27" fmla="val 316452"/>
                <a:gd name="f28" fmla="val 164817"/>
                <a:gd name="f29" fmla="val 358339"/>
                <a:gd name="f30" fmla="val 139120"/>
                <a:gd name="f31" fmla="val 398322"/>
                <a:gd name="f32" fmla="val 109616"/>
                <a:gd name="f33" fmla="val 442112"/>
                <a:gd name="f34" fmla="val 203839"/>
                <a:gd name="f35" fmla="val 504942"/>
                <a:gd name="f36" fmla="val 296158"/>
                <a:gd name="f37" fmla="val 566820"/>
                <a:gd name="f38" fmla="val 391333"/>
                <a:gd name="f39" fmla="val 630601"/>
                <a:gd name="f40" fmla="val 505542"/>
                <a:gd name="f41" fmla="val 505894"/>
                <a:gd name="f42" fmla="val 617848"/>
                <a:gd name="f43" fmla="val 382138"/>
                <a:gd name="f44" fmla="val 730154"/>
                <a:gd name="f45" fmla="val 258382"/>
                <a:gd name="f46" fmla="val 804390"/>
                <a:gd name="f47" fmla="val 391658"/>
                <a:gd name="f48" fmla="val 733009"/>
                <a:gd name="f49" fmla="val 602994"/>
                <a:gd name="f50" fmla="val 583585"/>
                <a:gd name="f51" fmla="val 699143"/>
                <a:gd name="f52" fmla="val 413223"/>
                <a:gd name="f53" fmla="val 808619"/>
                <a:gd name="f54" fmla="val 185756"/>
                <a:gd name="f55" fmla="val 763877"/>
                <a:gd name="f56" fmla="val 68691"/>
                <a:gd name="f57" fmla="val 598235"/>
                <a:gd name="f58" fmla="val -45519"/>
                <a:gd name="f59" fmla="val 436400"/>
                <a:gd name="f60" fmla="val -14111"/>
                <a:gd name="f61" fmla="val 209832"/>
                <a:gd name="f62" fmla="val 85125"/>
                <a:gd name="f63" fmla="val 293303"/>
                <a:gd name="f64" fmla="val -39583"/>
                <a:gd name="f65" fmla="val 520770"/>
                <a:gd name="f66" fmla="val -26255"/>
                <a:gd name="f67" fmla="+- 0 0 -90"/>
                <a:gd name="f68" fmla="*/ f3 1 759770"/>
                <a:gd name="f69" fmla="*/ f4 1 759011"/>
                <a:gd name="f70" fmla="val f5"/>
                <a:gd name="f71" fmla="val f6"/>
                <a:gd name="f72" fmla="val f7"/>
                <a:gd name="f73" fmla="*/ f67 f0 1"/>
                <a:gd name="f74" fmla="+- f72 0 f70"/>
                <a:gd name="f75" fmla="+- f71 0 f70"/>
                <a:gd name="f76" fmla="*/ f73 1 f2"/>
                <a:gd name="f77" fmla="*/ f75 1 759770"/>
                <a:gd name="f78" fmla="*/ f74 1 759011"/>
                <a:gd name="f79" fmla="*/ 650208 f75 1"/>
                <a:gd name="f80" fmla="*/ 118444 f74 1"/>
                <a:gd name="f81" fmla="*/ 630221 f75 1"/>
                <a:gd name="f82" fmla="*/ 141291 f74 1"/>
                <a:gd name="f83" fmla="*/ 367539 f75 1"/>
                <a:gd name="f84" fmla="*/ 430688 f74 1"/>
                <a:gd name="f85" fmla="*/ 193370 f75 1"/>
                <a:gd name="f86" fmla="*/ 316452 f74 1"/>
                <a:gd name="f87" fmla="*/ 109616 f75 1"/>
                <a:gd name="f88" fmla="*/ 442112 f74 1"/>
                <a:gd name="f89" fmla="*/ 391333 f75 1"/>
                <a:gd name="f90" fmla="*/ 630601 f74 1"/>
                <a:gd name="f91" fmla="*/ 730154 f75 1"/>
                <a:gd name="f92" fmla="*/ 258382 f74 1"/>
                <a:gd name="f93" fmla="*/ 583585 f75 1"/>
                <a:gd name="f94" fmla="*/ 699143 f74 1"/>
                <a:gd name="f95" fmla="*/ 68691 f75 1"/>
                <a:gd name="f96" fmla="*/ 598235 f74 1"/>
                <a:gd name="f97" fmla="*/ 139120 f75 1"/>
                <a:gd name="f98" fmla="*/ 85125 f74 1"/>
                <a:gd name="f99" fmla="+- f76 0 f1"/>
                <a:gd name="f100" fmla="*/ f79 1 759770"/>
                <a:gd name="f101" fmla="*/ f80 1 759011"/>
                <a:gd name="f102" fmla="*/ f81 1 759770"/>
                <a:gd name="f103" fmla="*/ f82 1 759011"/>
                <a:gd name="f104" fmla="*/ f83 1 759770"/>
                <a:gd name="f105" fmla="*/ f84 1 759011"/>
                <a:gd name="f106" fmla="*/ f85 1 759770"/>
                <a:gd name="f107" fmla="*/ f86 1 759011"/>
                <a:gd name="f108" fmla="*/ f87 1 759770"/>
                <a:gd name="f109" fmla="*/ f88 1 759011"/>
                <a:gd name="f110" fmla="*/ f89 1 759770"/>
                <a:gd name="f111" fmla="*/ f90 1 759011"/>
                <a:gd name="f112" fmla="*/ f91 1 759770"/>
                <a:gd name="f113" fmla="*/ f92 1 759011"/>
                <a:gd name="f114" fmla="*/ f93 1 759770"/>
                <a:gd name="f115" fmla="*/ f94 1 759011"/>
                <a:gd name="f116" fmla="*/ f95 1 759770"/>
                <a:gd name="f117" fmla="*/ f96 1 759011"/>
                <a:gd name="f118" fmla="*/ f97 1 759770"/>
                <a:gd name="f119" fmla="*/ f98 1 759011"/>
                <a:gd name="f120" fmla="*/ f70 1 f77"/>
                <a:gd name="f121" fmla="*/ f71 1 f77"/>
                <a:gd name="f122" fmla="*/ f70 1 f78"/>
                <a:gd name="f123" fmla="*/ f72 1 f78"/>
                <a:gd name="f124" fmla="*/ f100 1 f77"/>
                <a:gd name="f125" fmla="*/ f101 1 f78"/>
                <a:gd name="f126" fmla="*/ f102 1 f77"/>
                <a:gd name="f127" fmla="*/ f103 1 f78"/>
                <a:gd name="f128" fmla="*/ f104 1 f77"/>
                <a:gd name="f129" fmla="*/ f105 1 f78"/>
                <a:gd name="f130" fmla="*/ f106 1 f77"/>
                <a:gd name="f131" fmla="*/ f107 1 f78"/>
                <a:gd name="f132" fmla="*/ f108 1 f77"/>
                <a:gd name="f133" fmla="*/ f109 1 f78"/>
                <a:gd name="f134" fmla="*/ f110 1 f77"/>
                <a:gd name="f135" fmla="*/ f111 1 f78"/>
                <a:gd name="f136" fmla="*/ f112 1 f77"/>
                <a:gd name="f137" fmla="*/ f113 1 f78"/>
                <a:gd name="f138" fmla="*/ f114 1 f77"/>
                <a:gd name="f139" fmla="*/ f115 1 f78"/>
                <a:gd name="f140" fmla="*/ f116 1 f77"/>
                <a:gd name="f141" fmla="*/ f117 1 f78"/>
                <a:gd name="f142" fmla="*/ f118 1 f77"/>
                <a:gd name="f143" fmla="*/ f119 1 f78"/>
                <a:gd name="f144" fmla="*/ f120 f68 1"/>
                <a:gd name="f145" fmla="*/ f121 f68 1"/>
                <a:gd name="f146" fmla="*/ f123 f69 1"/>
                <a:gd name="f147" fmla="*/ f122 f69 1"/>
                <a:gd name="f148" fmla="*/ f124 f68 1"/>
                <a:gd name="f149" fmla="*/ f125 f69 1"/>
                <a:gd name="f150" fmla="*/ f126 f68 1"/>
                <a:gd name="f151" fmla="*/ f127 f69 1"/>
                <a:gd name="f152" fmla="*/ f128 f68 1"/>
                <a:gd name="f153" fmla="*/ f129 f69 1"/>
                <a:gd name="f154" fmla="*/ f130 f68 1"/>
                <a:gd name="f155" fmla="*/ f131 f69 1"/>
                <a:gd name="f156" fmla="*/ f132 f68 1"/>
                <a:gd name="f157" fmla="*/ f133 f69 1"/>
                <a:gd name="f158" fmla="*/ f134 f68 1"/>
                <a:gd name="f159" fmla="*/ f135 f69 1"/>
                <a:gd name="f160" fmla="*/ f136 f68 1"/>
                <a:gd name="f161" fmla="*/ f137 f69 1"/>
                <a:gd name="f162" fmla="*/ f138 f68 1"/>
                <a:gd name="f163" fmla="*/ f139 f69 1"/>
                <a:gd name="f164" fmla="*/ f140 f68 1"/>
                <a:gd name="f165" fmla="*/ f141 f69 1"/>
                <a:gd name="f166" fmla="*/ f142 f68 1"/>
                <a:gd name="f167" fmla="*/ f143 f69 1"/>
              </a:gdLst>
              <a:ahLst/>
              <a:cxnLst>
                <a:cxn ang="3cd4">
                  <a:pos x="hc" y="t"/>
                </a:cxn>
                <a:cxn ang="0">
                  <a:pos x="r" y="vc"/>
                </a:cxn>
                <a:cxn ang="cd4">
                  <a:pos x="hc" y="b"/>
                </a:cxn>
                <a:cxn ang="cd2">
                  <a:pos x="l" y="vc"/>
                </a:cxn>
                <a:cxn ang="f99">
                  <a:pos x="f148" y="f149"/>
                </a:cxn>
                <a:cxn ang="f99">
                  <a:pos x="f150" y="f151"/>
                </a:cxn>
                <a:cxn ang="f99">
                  <a:pos x="f152" y="f153"/>
                </a:cxn>
                <a:cxn ang="f99">
                  <a:pos x="f154" y="f155"/>
                </a:cxn>
                <a:cxn ang="f99">
                  <a:pos x="f156" y="f157"/>
                </a:cxn>
                <a:cxn ang="f99">
                  <a:pos x="f158" y="f159"/>
                </a:cxn>
                <a:cxn ang="f99">
                  <a:pos x="f160" y="f161"/>
                </a:cxn>
                <a:cxn ang="f99">
                  <a:pos x="f162" y="f163"/>
                </a:cxn>
                <a:cxn ang="f99">
                  <a:pos x="f164" y="f165"/>
                </a:cxn>
                <a:cxn ang="f99">
                  <a:pos x="f166" y="f167"/>
                </a:cxn>
                <a:cxn ang="f99">
                  <a:pos x="f148" y="f149"/>
                </a:cxn>
              </a:cxnLst>
              <a:rect l="f144" t="f147" r="f145" b="f146"/>
              <a:pathLst>
                <a:path w="759770" h="759011">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46" y="f47"/>
                    <a:pt x="f48" y="f49"/>
                    <a:pt x="f50" y="f51"/>
                  </a:cubicBezTo>
                  <a:cubicBezTo>
                    <a:pt x="f52" y="f53"/>
                    <a:pt x="f54" y="f55"/>
                    <a:pt x="f56" y="f57"/>
                  </a:cubicBezTo>
                  <a:cubicBezTo>
                    <a:pt x="f58" y="f59"/>
                    <a:pt x="f60" y="f61"/>
                    <a:pt x="f30" y="f62"/>
                  </a:cubicBezTo>
                  <a:cubicBezTo>
                    <a:pt x="f63" y="f64"/>
                    <a:pt x="f65" y="f66"/>
                    <a:pt x="f8" y="f9"/>
                  </a:cubicBezTo>
                  <a:close/>
                </a:path>
              </a:pathLst>
            </a:custGeom>
            <a:solidFill>
              <a:srgbClr val="F26F4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39" name="Freeform 32">
              <a:extLst>
                <a:ext uri="{FF2B5EF4-FFF2-40B4-BE49-F238E27FC236}">
                  <a16:creationId xmlns:a16="http://schemas.microsoft.com/office/drawing/2014/main" id="{6339AAAF-CE1F-DFD8-013D-2BB687E6DA13}"/>
                </a:ext>
              </a:extLst>
            </p:cNvPr>
            <p:cNvSpPr/>
            <p:nvPr/>
          </p:nvSpPr>
          <p:spPr>
            <a:xfrm>
              <a:off x="1573060" y="1677238"/>
              <a:ext cx="108950" cy="108877"/>
            </a:xfrm>
            <a:custGeom>
              <a:avLst/>
              <a:gdLst>
                <a:gd name="f0" fmla="val 10800000"/>
                <a:gd name="f1" fmla="val 5400000"/>
                <a:gd name="f2" fmla="val 180"/>
                <a:gd name="f3" fmla="val w"/>
                <a:gd name="f4" fmla="val h"/>
                <a:gd name="f5" fmla="val 0"/>
                <a:gd name="f6" fmla="val 759133"/>
                <a:gd name="f7" fmla="val 758614"/>
                <a:gd name="f8" fmla="val 651779"/>
                <a:gd name="f9" fmla="val 119525"/>
                <a:gd name="f10" fmla="val 556604"/>
                <a:gd name="f11" fmla="val 224242"/>
                <a:gd name="f12" fmla="val 463333"/>
                <a:gd name="f13" fmla="val 327054"/>
                <a:gd name="f14" fmla="val 368159"/>
                <a:gd name="f15" fmla="val 430819"/>
                <a:gd name="f16" fmla="val 309150"/>
                <a:gd name="f17" fmla="val 391788"/>
                <a:gd name="f18" fmla="val 252997"/>
                <a:gd name="f19" fmla="val 354661"/>
                <a:gd name="f20" fmla="val 193989"/>
                <a:gd name="f21" fmla="val 315631"/>
                <a:gd name="f22" fmla="val 165437"/>
                <a:gd name="f23" fmla="val 358469"/>
                <a:gd name="f24" fmla="val 138788"/>
                <a:gd name="f25" fmla="val 398451"/>
                <a:gd name="f26" fmla="val 110235"/>
                <a:gd name="f27" fmla="val 441290"/>
                <a:gd name="f28" fmla="val 204458"/>
                <a:gd name="f29" fmla="val 504120"/>
                <a:gd name="f30" fmla="val 295826"/>
                <a:gd name="f31" fmla="val 565046"/>
                <a:gd name="f32" fmla="val 391952"/>
                <a:gd name="f33" fmla="val 629780"/>
                <a:gd name="f34" fmla="val 506162"/>
                <a:gd name="f35" fmla="val 618468"/>
                <a:gd name="f36" fmla="val 380364"/>
                <a:gd name="f37" fmla="val 732677"/>
                <a:gd name="f38" fmla="val 255657"/>
                <a:gd name="f39" fmla="val 805010"/>
                <a:gd name="f40" fmla="val 416539"/>
                <a:gd name="f41" fmla="val 723160"/>
                <a:gd name="f42" fmla="val 625972"/>
                <a:gd name="f43" fmla="val 558508"/>
                <a:gd name="f44" fmla="val 713552"/>
                <a:gd name="f45" fmla="val 382435"/>
                <a:gd name="f46" fmla="val 807797"/>
                <a:gd name="f47" fmla="val 749727"/>
                <a:gd name="f48" fmla="val 58841"/>
                <a:gd name="f49" fmla="val 581229"/>
                <a:gd name="f50" fmla="val -47754"/>
                <a:gd name="f51" fmla="val 412731"/>
                <a:gd name="f52" fmla="val -5878"/>
                <a:gd name="f53" fmla="val 190923"/>
                <a:gd name="f54" fmla="val 154968"/>
                <a:gd name="f55" fmla="val 72879"/>
                <a:gd name="f56" fmla="val -39453"/>
                <a:gd name="f57" fmla="val 532811"/>
                <a:gd name="f58" fmla="val -20414"/>
                <a:gd name="f59" fmla="+- 0 0 -90"/>
                <a:gd name="f60" fmla="*/ f3 1 759133"/>
                <a:gd name="f61" fmla="*/ f4 1 758614"/>
                <a:gd name="f62" fmla="val f5"/>
                <a:gd name="f63" fmla="val f6"/>
                <a:gd name="f64" fmla="val f7"/>
                <a:gd name="f65" fmla="*/ f59 f0 1"/>
                <a:gd name="f66" fmla="+- f64 0 f62"/>
                <a:gd name="f67" fmla="+- f63 0 f62"/>
                <a:gd name="f68" fmla="*/ f65 1 f2"/>
                <a:gd name="f69" fmla="*/ f67 1 759133"/>
                <a:gd name="f70" fmla="*/ f66 1 758614"/>
                <a:gd name="f71" fmla="*/ 651779 f67 1"/>
                <a:gd name="f72" fmla="*/ 119525 f66 1"/>
                <a:gd name="f73" fmla="*/ 368159 f67 1"/>
                <a:gd name="f74" fmla="*/ 430819 f66 1"/>
                <a:gd name="f75" fmla="*/ 193989 f67 1"/>
                <a:gd name="f76" fmla="*/ 315631 f66 1"/>
                <a:gd name="f77" fmla="*/ 110235 f67 1"/>
                <a:gd name="f78" fmla="*/ 441290 f66 1"/>
                <a:gd name="f79" fmla="*/ 391952 f67 1"/>
                <a:gd name="f80" fmla="*/ 629780 f66 1"/>
                <a:gd name="f81" fmla="*/ 732677 f67 1"/>
                <a:gd name="f82" fmla="*/ 255657 f66 1"/>
                <a:gd name="f83" fmla="*/ 558508 f67 1"/>
                <a:gd name="f84" fmla="*/ 713552 f66 1"/>
                <a:gd name="f85" fmla="*/ 58841 f67 1"/>
                <a:gd name="f86" fmla="*/ 581229 f66 1"/>
                <a:gd name="f87" fmla="*/ 154968 f67 1"/>
                <a:gd name="f88" fmla="*/ 72879 f66 1"/>
                <a:gd name="f89" fmla="+- f68 0 f1"/>
                <a:gd name="f90" fmla="*/ f71 1 759133"/>
                <a:gd name="f91" fmla="*/ f72 1 758614"/>
                <a:gd name="f92" fmla="*/ f73 1 759133"/>
                <a:gd name="f93" fmla="*/ f74 1 758614"/>
                <a:gd name="f94" fmla="*/ f75 1 759133"/>
                <a:gd name="f95" fmla="*/ f76 1 758614"/>
                <a:gd name="f96" fmla="*/ f77 1 759133"/>
                <a:gd name="f97" fmla="*/ f78 1 758614"/>
                <a:gd name="f98" fmla="*/ f79 1 759133"/>
                <a:gd name="f99" fmla="*/ f80 1 758614"/>
                <a:gd name="f100" fmla="*/ f81 1 759133"/>
                <a:gd name="f101" fmla="*/ f82 1 758614"/>
                <a:gd name="f102" fmla="*/ f83 1 759133"/>
                <a:gd name="f103" fmla="*/ f84 1 758614"/>
                <a:gd name="f104" fmla="*/ f85 1 759133"/>
                <a:gd name="f105" fmla="*/ f86 1 758614"/>
                <a:gd name="f106" fmla="*/ f87 1 759133"/>
                <a:gd name="f107" fmla="*/ f88 1 758614"/>
                <a:gd name="f108" fmla="*/ f62 1 f69"/>
                <a:gd name="f109" fmla="*/ f63 1 f69"/>
                <a:gd name="f110" fmla="*/ f62 1 f70"/>
                <a:gd name="f111" fmla="*/ f64 1 f70"/>
                <a:gd name="f112" fmla="*/ f90 1 f69"/>
                <a:gd name="f113" fmla="*/ f91 1 f70"/>
                <a:gd name="f114" fmla="*/ f92 1 f69"/>
                <a:gd name="f115" fmla="*/ f93 1 f70"/>
                <a:gd name="f116" fmla="*/ f94 1 f69"/>
                <a:gd name="f117" fmla="*/ f95 1 f70"/>
                <a:gd name="f118" fmla="*/ f96 1 f69"/>
                <a:gd name="f119" fmla="*/ f97 1 f70"/>
                <a:gd name="f120" fmla="*/ f98 1 f69"/>
                <a:gd name="f121" fmla="*/ f99 1 f70"/>
                <a:gd name="f122" fmla="*/ f100 1 f69"/>
                <a:gd name="f123" fmla="*/ f101 1 f70"/>
                <a:gd name="f124" fmla="*/ f102 1 f69"/>
                <a:gd name="f125" fmla="*/ f103 1 f70"/>
                <a:gd name="f126" fmla="*/ f104 1 f69"/>
                <a:gd name="f127" fmla="*/ f105 1 f70"/>
                <a:gd name="f128" fmla="*/ f106 1 f69"/>
                <a:gd name="f129" fmla="*/ f107 1 f70"/>
                <a:gd name="f130" fmla="*/ f108 f60 1"/>
                <a:gd name="f131" fmla="*/ f109 f60 1"/>
                <a:gd name="f132" fmla="*/ f111 f61 1"/>
                <a:gd name="f133" fmla="*/ f110 f61 1"/>
                <a:gd name="f134" fmla="*/ f112 f60 1"/>
                <a:gd name="f135" fmla="*/ f113 f61 1"/>
                <a:gd name="f136" fmla="*/ f114 f60 1"/>
                <a:gd name="f137" fmla="*/ f115 f61 1"/>
                <a:gd name="f138" fmla="*/ f116 f60 1"/>
                <a:gd name="f139" fmla="*/ f117 f61 1"/>
                <a:gd name="f140" fmla="*/ f118 f60 1"/>
                <a:gd name="f141" fmla="*/ f119 f61 1"/>
                <a:gd name="f142" fmla="*/ f120 f60 1"/>
                <a:gd name="f143" fmla="*/ f121 f61 1"/>
                <a:gd name="f144" fmla="*/ f122 f60 1"/>
                <a:gd name="f145" fmla="*/ f123 f61 1"/>
                <a:gd name="f146" fmla="*/ f124 f60 1"/>
                <a:gd name="f147" fmla="*/ f125 f61 1"/>
                <a:gd name="f148" fmla="*/ f126 f60 1"/>
                <a:gd name="f149" fmla="*/ f127 f61 1"/>
                <a:gd name="f150" fmla="*/ f128 f60 1"/>
                <a:gd name="f151" fmla="*/ f129 f61 1"/>
              </a:gdLst>
              <a:ahLst/>
              <a:cxnLst>
                <a:cxn ang="3cd4">
                  <a:pos x="hc" y="t"/>
                </a:cxn>
                <a:cxn ang="0">
                  <a:pos x="r" y="vc"/>
                </a:cxn>
                <a:cxn ang="cd4">
                  <a:pos x="hc" y="b"/>
                </a:cxn>
                <a:cxn ang="cd2">
                  <a:pos x="l" y="vc"/>
                </a:cxn>
                <a:cxn ang="f89">
                  <a:pos x="f134" y="f135"/>
                </a:cxn>
                <a:cxn ang="f89">
                  <a:pos x="f136" y="f137"/>
                </a:cxn>
                <a:cxn ang="f89">
                  <a:pos x="f138" y="f139"/>
                </a:cxn>
                <a:cxn ang="f89">
                  <a:pos x="f140" y="f141"/>
                </a:cxn>
                <a:cxn ang="f89">
                  <a:pos x="f142" y="f143"/>
                </a:cxn>
                <a:cxn ang="f89">
                  <a:pos x="f144" y="f145"/>
                </a:cxn>
                <a:cxn ang="f89">
                  <a:pos x="f146" y="f147"/>
                </a:cxn>
                <a:cxn ang="f89">
                  <a:pos x="f148" y="f149"/>
                </a:cxn>
                <a:cxn ang="f89">
                  <a:pos x="f150" y="f151"/>
                </a:cxn>
                <a:cxn ang="f89">
                  <a:pos x="f134" y="f135"/>
                </a:cxn>
              </a:cxnLst>
              <a:rect l="f130" t="f133" r="f131" b="f132"/>
              <a:pathLst>
                <a:path w="759133" h="758614">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29"/>
                    <a:pt x="f35" y="f36"/>
                    <a:pt x="f37" y="f38"/>
                  </a:cubicBezTo>
                  <a:cubicBezTo>
                    <a:pt x="f39" y="f40"/>
                    <a:pt x="f41" y="f42"/>
                    <a:pt x="f43" y="f44"/>
                  </a:cubicBezTo>
                  <a:cubicBezTo>
                    <a:pt x="f45" y="f46"/>
                    <a:pt x="f22" y="f47"/>
                    <a:pt x="f48" y="f49"/>
                  </a:cubicBezTo>
                  <a:cubicBezTo>
                    <a:pt x="f50" y="f51"/>
                    <a:pt x="f52" y="f53"/>
                    <a:pt x="f54" y="f55"/>
                  </a:cubicBezTo>
                  <a:cubicBezTo>
                    <a:pt x="f16" y="f56"/>
                    <a:pt x="f57" y="f58"/>
                    <a:pt x="f8" y="f9"/>
                  </a:cubicBezTo>
                  <a:close/>
                </a:path>
              </a:pathLst>
            </a:custGeom>
            <a:solidFill>
              <a:srgbClr val="F26F4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nvGrpSpPr>
            <p:cNvPr id="40" name="Group 40">
              <a:extLst>
                <a:ext uri="{FF2B5EF4-FFF2-40B4-BE49-F238E27FC236}">
                  <a16:creationId xmlns:a16="http://schemas.microsoft.com/office/drawing/2014/main" id="{F55062F4-68E1-128B-2C42-2F8D453F4BED}"/>
                </a:ext>
              </a:extLst>
            </p:cNvPr>
            <p:cNvGrpSpPr/>
            <p:nvPr/>
          </p:nvGrpSpPr>
          <p:grpSpPr>
            <a:xfrm>
              <a:off x="1511649" y="1367631"/>
              <a:ext cx="676290" cy="676171"/>
              <a:chOff x="1511649" y="1367631"/>
              <a:chExt cx="676290" cy="676171"/>
            </a:xfrm>
          </p:grpSpPr>
          <p:sp>
            <p:nvSpPr>
              <p:cNvPr id="41" name="Freeform 16">
                <a:extLst>
                  <a:ext uri="{FF2B5EF4-FFF2-40B4-BE49-F238E27FC236}">
                    <a16:creationId xmlns:a16="http://schemas.microsoft.com/office/drawing/2014/main" id="{955C9E3B-5B6E-18D9-4FF4-9664C1732518}"/>
                  </a:ext>
                </a:extLst>
              </p:cNvPr>
              <p:cNvSpPr/>
              <p:nvPr/>
            </p:nvSpPr>
            <p:spPr>
              <a:xfrm>
                <a:off x="1511649" y="1367631"/>
                <a:ext cx="676290" cy="676171"/>
              </a:xfrm>
              <a:custGeom>
                <a:avLst/>
                <a:gdLst>
                  <a:gd name="f0" fmla="val 10800000"/>
                  <a:gd name="f1" fmla="val 5400000"/>
                  <a:gd name="f2" fmla="val 180"/>
                  <a:gd name="f3" fmla="val w"/>
                  <a:gd name="f4" fmla="val h"/>
                  <a:gd name="f5" fmla="val 0"/>
                  <a:gd name="f6" fmla="val 4712093"/>
                  <a:gd name="f7" fmla="val 4711281"/>
                  <a:gd name="f8" fmla="val 800418"/>
                  <a:gd name="f9" fmla="val 1800703"/>
                  <a:gd name="f10" fmla="val 2800037"/>
                  <a:gd name="f11" fmla="val 3800321"/>
                  <a:gd name="f12" fmla="val 889137"/>
                  <a:gd name="f13" fmla="val 1777321"/>
                  <a:gd name="f14" fmla="val 2666458"/>
                  <a:gd name="f15" fmla="val 2674074"/>
                  <a:gd name="f16" fmla="val 3803176"/>
                  <a:gd name="f17" fmla="val 2682641"/>
                  <a:gd name="f18" fmla="val 3805080"/>
                  <a:gd name="f19" fmla="val 2695017"/>
                  <a:gd name="f20" fmla="val 3818405"/>
                  <a:gd name="f21" fmla="val 3826970"/>
                  <a:gd name="f22" fmla="val 2675026"/>
                  <a:gd name="f23" fmla="val 3835536"/>
                  <a:gd name="f24" fmla="val 3931662"/>
                  <a:gd name="f25" fmla="val 2570310"/>
                  <a:gd name="f26" fmla="val 4026837"/>
                  <a:gd name="f27" fmla="val 2472257"/>
                  <a:gd name="f28" fmla="val 4124867"/>
                  <a:gd name="f29" fmla="val 2378012"/>
                  <a:gd name="f30" fmla="val 4320926"/>
                  <a:gd name="f31" fmla="val 2189523"/>
                  <a:gd name="f32" fmla="val 4635003"/>
                  <a:gd name="f33" fmla="val 2279960"/>
                  <a:gd name="f34" fmla="val 4702576"/>
                  <a:gd name="f35" fmla="val 2543654"/>
                  <a:gd name="f36" fmla="val 4704480"/>
                  <a:gd name="f37" fmla="val 2552222"/>
                  <a:gd name="f38" fmla="val 4708287"/>
                  <a:gd name="f39" fmla="val 2560790"/>
                  <a:gd name="f40" fmla="val 4712094"/>
                  <a:gd name="f41" fmla="val 2568405"/>
                  <a:gd name="f42" fmla="val 2605532"/>
                  <a:gd name="f43" fmla="val 2641707"/>
                  <a:gd name="f44" fmla="val 2678834"/>
                  <a:gd name="f45" fmla="val 4687349"/>
                  <a:gd name="f46" fmla="val 2786406"/>
                  <a:gd name="f47" fmla="val 4615968"/>
                  <a:gd name="f48" fmla="val 2863515"/>
                  <a:gd name="f49" fmla="val 4540779"/>
                  <a:gd name="f50" fmla="val 2938720"/>
                  <a:gd name="f51" fmla="val 4302843"/>
                  <a:gd name="f52" fmla="val 3173856"/>
                  <a:gd name="f53" fmla="val 4067762"/>
                  <a:gd name="f54" fmla="val 3410896"/>
                  <a:gd name="f55" fmla="val 3830777"/>
                  <a:gd name="f56" fmla="val 3646983"/>
                  <a:gd name="f57" fmla="val 3809839"/>
                  <a:gd name="f58" fmla="val 3667927"/>
                  <a:gd name="f59" fmla="val 3688870"/>
                  <a:gd name="f60" fmla="val 3719333"/>
                  <a:gd name="f61" fmla="val 3801273"/>
                  <a:gd name="f62" fmla="val 4032530"/>
                  <a:gd name="f63" fmla="val 4344775"/>
                  <a:gd name="f64" fmla="val 4657972"/>
                  <a:gd name="f65" fmla="val 4676059"/>
                  <a:gd name="f66" fmla="val 4693195"/>
                  <a:gd name="f67" fmla="val 4711282"/>
                  <a:gd name="f68" fmla="val 2531644"/>
                  <a:gd name="f69" fmla="val 1268677"/>
                  <a:gd name="f70" fmla="val 952"/>
                  <a:gd name="f71" fmla="val 4694146"/>
                  <a:gd name="f72" fmla="val 4678915"/>
                  <a:gd name="f73" fmla="val 4663683"/>
                  <a:gd name="f74" fmla="val 3391856"/>
                  <a:gd name="f75" fmla="val 2120029"/>
                  <a:gd name="f76" fmla="val 848202"/>
                  <a:gd name="f77" fmla="val 815835"/>
                  <a:gd name="f78" fmla="val 10469"/>
                  <a:gd name="f79" fmla="val 794892"/>
                  <a:gd name="f80" fmla="val 32359"/>
                  <a:gd name="f81" fmla="val 772997"/>
                  <a:gd name="f82" fmla="val 277910"/>
                  <a:gd name="f83" fmla="val 528341"/>
                  <a:gd name="f84" fmla="val 523460"/>
                  <a:gd name="f85" fmla="val 282734"/>
                  <a:gd name="f86" fmla="val 768059"/>
                  <a:gd name="f87" fmla="val 38079"/>
                  <a:gd name="f88" fmla="val 778528"/>
                  <a:gd name="f89" fmla="val 25703"/>
                  <a:gd name="f90" fmla="val 788997"/>
                  <a:gd name="f91" fmla="val 13328"/>
                  <a:gd name="f92" fmla="val 3647090"/>
                  <a:gd name="f93" fmla="val 157074"/>
                  <a:gd name="f94" fmla="val 2730559"/>
                  <a:gd name="f95" fmla="val 1822593"/>
                  <a:gd name="f96" fmla="val 909869"/>
                  <a:gd name="f97" fmla="val 410298"/>
                  <a:gd name="f98" fmla="val 659713"/>
                  <a:gd name="f99" fmla="val 912936"/>
                  <a:gd name="f100" fmla="val 655753"/>
                  <a:gd name="f101" fmla="val 406395"/>
                  <a:gd name="f102" fmla="val 156086"/>
                  <a:gd name="f103" fmla="val 2130501"/>
                  <a:gd name="f104" fmla="val 3344258"/>
                  <a:gd name="f105" fmla="val 4557064"/>
                  <a:gd name="f106" fmla="val 1321023"/>
                  <a:gd name="f107" fmla="val 2482153"/>
                  <a:gd name="f108" fmla="val 3643283"/>
                  <a:gd name="f109" fmla="val 4316216"/>
                  <a:gd name="f110" fmla="val 4080128"/>
                  <a:gd name="f111" fmla="val 3836425"/>
                  <a:gd name="f112" fmla="val 3626152"/>
                  <a:gd name="f113" fmla="val 3852608"/>
                  <a:gd name="f114" fmla="val 3613779"/>
                  <a:gd name="f115" fmla="val 3864032"/>
                  <a:gd name="f116" fmla="val 3602358"/>
                  <a:gd name="f117" fmla="val 3875455"/>
                  <a:gd name="f118" fmla="val 3489100"/>
                  <a:gd name="f119" fmla="val 3987787"/>
                  <a:gd name="f120" fmla="val 3377746"/>
                  <a:gd name="f121" fmla="val 4102023"/>
                  <a:gd name="f122" fmla="val 3263537"/>
                  <a:gd name="f123" fmla="val 4213403"/>
                  <a:gd name="f124" fmla="val 3242598"/>
                  <a:gd name="f125" fmla="val 4233395"/>
                  <a:gd name="f126" fmla="val 3214997"/>
                  <a:gd name="f127" fmla="val 4250530"/>
                  <a:gd name="f128" fmla="val 3186445"/>
                  <a:gd name="f129" fmla="val 4259098"/>
                  <a:gd name="f130" fmla="val 3034166"/>
                  <a:gd name="f131" fmla="val 4305744"/>
                  <a:gd name="f132" fmla="val 2880935"/>
                  <a:gd name="f133" fmla="val 4348583"/>
                  <a:gd name="f134" fmla="val 2727704"/>
                  <a:gd name="f135" fmla="val 4393325"/>
                  <a:gd name="f136" fmla="val 2670599"/>
                  <a:gd name="f137" fmla="val 4409509"/>
                  <a:gd name="f138" fmla="val 2614446"/>
                  <a:gd name="f139" fmla="val 4426644"/>
                  <a:gd name="f140" fmla="val 2550679"/>
                  <a:gd name="f141" fmla="val 4444731"/>
                  <a:gd name="f142" fmla="val 2556390"/>
                  <a:gd name="f143" fmla="val 4422836"/>
                  <a:gd name="f144" fmla="val 2559245"/>
                  <a:gd name="f145" fmla="val 4408556"/>
                  <a:gd name="f146" fmla="val 2563052"/>
                  <a:gd name="f147" fmla="val 4394277"/>
                  <a:gd name="f148" fmla="val 2619205"/>
                  <a:gd name="f149" fmla="val 4197220"/>
                  <a:gd name="f150" fmla="val 2674406"/>
                  <a:gd name="f151" fmla="val 3999211"/>
                  <a:gd name="f152" fmla="val 2732462"/>
                  <a:gd name="f153" fmla="val 3802154"/>
                  <a:gd name="f154" fmla="val 2740076"/>
                  <a:gd name="f155" fmla="val 3775499"/>
                  <a:gd name="f156" fmla="val 2755304"/>
                  <a:gd name="f157" fmla="val 3748844"/>
                  <a:gd name="f158" fmla="val 2775291"/>
                  <a:gd name="f159" fmla="val 3728852"/>
                  <a:gd name="f160" fmla="val 3053201"/>
                  <a:gd name="f161" fmla="val 3448974"/>
                  <a:gd name="f162" fmla="val 3332062"/>
                  <a:gd name="f163" fmla="val 3170048"/>
                  <a:gd name="f164" fmla="val 3610924"/>
                  <a:gd name="f165" fmla="val 2893026"/>
                  <a:gd name="f166" fmla="val 3636621"/>
                  <a:gd name="f167" fmla="val 2867323"/>
                  <a:gd name="f168" fmla="val 2841620"/>
                  <a:gd name="f169" fmla="val 2804493"/>
                  <a:gd name="f170" fmla="val 3646139"/>
                  <a:gd name="f171" fmla="val 1941060"/>
                  <a:gd name="f172" fmla="val 1077626"/>
                  <a:gd name="f173" fmla="val 214192"/>
                  <a:gd name="f174" fmla="val 195153"/>
                  <a:gd name="f175" fmla="val 177066"/>
                  <a:gd name="f176" fmla="val 4010657"/>
                  <a:gd name="f177" fmla="val 2719768"/>
                  <a:gd name="f178" fmla="val 3648042"/>
                  <a:gd name="f179" fmla="val 3082467"/>
                  <a:gd name="f180" fmla="val 3288282"/>
                  <a:gd name="f181" fmla="val 3442310"/>
                  <a:gd name="f182" fmla="val 2930426"/>
                  <a:gd name="f183" fmla="val 3800250"/>
                  <a:gd name="f184" fmla="val 2951364"/>
                  <a:gd name="f185" fmla="val 3823097"/>
                  <a:gd name="f186" fmla="val 2976109"/>
                  <a:gd name="f187" fmla="val 3849752"/>
                  <a:gd name="f188" fmla="val 2996096"/>
                  <a:gd name="f189" fmla="val 3871647"/>
                  <a:gd name="f190" fmla="val 3357759"/>
                  <a:gd name="f191" fmla="val 3508948"/>
                  <a:gd name="f192" fmla="val 3718471"/>
                  <a:gd name="f193" fmla="val 3149105"/>
                  <a:gd name="f194" fmla="val 4079183"/>
                  <a:gd name="f195" fmla="val 2787358"/>
                  <a:gd name="f196" fmla="val 4058245"/>
                  <a:gd name="f197" fmla="val 2767366"/>
                  <a:gd name="f198" fmla="val 4033499"/>
                  <a:gd name="f199" fmla="val 2742615"/>
                  <a:gd name="f200" fmla="val 4064897"/>
                  <a:gd name="f201" fmla="val 3549060"/>
                  <a:gd name="f202" fmla="val 3701245"/>
                  <a:gd name="f203" fmla="val 3907868"/>
                  <a:gd name="f204" fmla="val 3341402"/>
                  <a:gd name="f205" fmla="val 4265725"/>
                  <a:gd name="f206" fmla="val 2982511"/>
                  <a:gd name="f207" fmla="val 4242883"/>
                  <a:gd name="f208" fmla="val 2959664"/>
                  <a:gd name="f209" fmla="val 4218138"/>
                  <a:gd name="f210" fmla="val 2933960"/>
                  <a:gd name="f211" fmla="val 4197199"/>
                  <a:gd name="f212" fmla="val 2913969"/>
                  <a:gd name="f213" fmla="val 3837439"/>
                  <a:gd name="f214" fmla="val 3273813"/>
                  <a:gd name="f215" fmla="val 3477679"/>
                  <a:gd name="f216" fmla="val 3633656"/>
                  <a:gd name="f217" fmla="val 3116968"/>
                  <a:gd name="f218" fmla="val 3994451"/>
                  <a:gd name="f219" fmla="val 3137906"/>
                  <a:gd name="f220" fmla="val 4016346"/>
                  <a:gd name="f221" fmla="val 3162651"/>
                  <a:gd name="f222" fmla="val 4041098"/>
                  <a:gd name="f223" fmla="val 269344"/>
                  <a:gd name="f224" fmla="val 759669"/>
                  <a:gd name="f225" fmla="val 283620"/>
                  <a:gd name="f226" fmla="val 760621"/>
                  <a:gd name="f227" fmla="val 293138"/>
                  <a:gd name="f228" fmla="val 761573"/>
                  <a:gd name="f229" fmla="val 303607"/>
                  <a:gd name="f230" fmla="val 441610"/>
                  <a:gd name="f231" fmla="val 579613"/>
                  <a:gd name="f232" fmla="val 716665"/>
                  <a:gd name="f233" fmla="val 762525"/>
                  <a:gd name="f234" fmla="val 750927"/>
                  <a:gd name="f235" fmla="val 761397"/>
                  <a:gd name="f236" fmla="val 752053"/>
                  <a:gd name="f237" fmla="val 760445"/>
                  <a:gd name="f238" fmla="val 718735"/>
                  <a:gd name="f239" fmla="val 758541"/>
                  <a:gd name="f240" fmla="val 580700"/>
                  <a:gd name="f241" fmla="val 759493"/>
                  <a:gd name="f242" fmla="val 443616"/>
                  <a:gd name="f243" fmla="val 305581"/>
                  <a:gd name="f244" fmla="val 295110"/>
                  <a:gd name="f245" fmla="val 756638"/>
                  <a:gd name="f246" fmla="val 283686"/>
                  <a:gd name="f247" fmla="val 755686"/>
                  <a:gd name="f248" fmla="val 273214"/>
                  <a:gd name="f249" fmla="val 593889"/>
                  <a:gd name="f250" fmla="val 435049"/>
                  <a:gd name="f251" fmla="val 433996"/>
                  <a:gd name="f252" fmla="val 594979"/>
                  <a:gd name="f253" fmla="val 4385645"/>
                  <a:gd name="f254" fmla="val 2868275"/>
                  <a:gd name="f255" fmla="val 4427522"/>
                  <a:gd name="f256" fmla="val 2828292"/>
                  <a:gd name="f257" fmla="val 4475109"/>
                  <a:gd name="f258" fmla="val 2789262"/>
                  <a:gd name="f259" fmla="val 4515083"/>
                  <a:gd name="f260" fmla="val 4578849"/>
                  <a:gd name="f261" fmla="val 2669314"/>
                  <a:gd name="f262" fmla="val 4571235"/>
                  <a:gd name="f263" fmla="val 2556030"/>
                  <a:gd name="f264" fmla="val 4503662"/>
                  <a:gd name="f265" fmla="val 2487488"/>
                  <a:gd name="f266" fmla="val 4435136"/>
                  <a:gd name="f267" fmla="val 2417995"/>
                  <a:gd name="f268" fmla="val 4323781"/>
                  <a:gd name="f269" fmla="val 2408475"/>
                  <a:gd name="f270" fmla="val 4248594"/>
                  <a:gd name="f271" fmla="val 2471305"/>
                  <a:gd name="f272" fmla="val 4201007"/>
                  <a:gd name="f273" fmla="val 2511287"/>
                  <a:gd name="f274" fmla="val 4161033"/>
                  <a:gd name="f275" fmla="val 2559838"/>
                  <a:gd name="f276" fmla="val 4119156"/>
                  <a:gd name="f277" fmla="val 2602676"/>
                  <a:gd name="f278" fmla="val 4207668"/>
                  <a:gd name="f279" fmla="val 2690257"/>
                  <a:gd name="f280" fmla="val 4296181"/>
                  <a:gd name="f281" fmla="val 2778790"/>
                  <a:gd name="f282" fmla="val 2846672"/>
                  <a:gd name="f283" fmla="val 3952565"/>
                  <a:gd name="f284" fmla="val 2821927"/>
                  <a:gd name="f285" fmla="val 4039194"/>
                  <a:gd name="f286" fmla="val 2798133"/>
                  <a:gd name="f287" fmla="val 4125823"/>
                  <a:gd name="f288" fmla="val 2771484"/>
                  <a:gd name="f289" fmla="val 4221019"/>
                  <a:gd name="f290" fmla="val 2867610"/>
                  <a:gd name="f291" fmla="val 4193412"/>
                  <a:gd name="f292" fmla="val 2954219"/>
                  <a:gd name="f293" fmla="val 4167709"/>
                  <a:gd name="f294" fmla="val 3037021"/>
                  <a:gd name="f295" fmla="val 4143910"/>
                  <a:gd name="f296" fmla="val 2973254"/>
                  <a:gd name="f297" fmla="val 2911391"/>
                  <a:gd name="f298" fmla="val 4017298"/>
                  <a:gd name="f299" fmla="+- 0 0 -90"/>
                  <a:gd name="f300" fmla="*/ f3 1 4712093"/>
                  <a:gd name="f301" fmla="*/ f4 1 4711281"/>
                  <a:gd name="f302" fmla="val f5"/>
                  <a:gd name="f303" fmla="val f6"/>
                  <a:gd name="f304" fmla="val f7"/>
                  <a:gd name="f305" fmla="*/ f299 f0 1"/>
                  <a:gd name="f306" fmla="+- f304 0 f302"/>
                  <a:gd name="f307" fmla="+- f303 0 f302"/>
                  <a:gd name="f308" fmla="*/ f305 1 f2"/>
                  <a:gd name="f309" fmla="*/ f307 1 4712093"/>
                  <a:gd name="f310" fmla="*/ f306 1 4711281"/>
                  <a:gd name="f311" fmla="*/ 800418 f307 1"/>
                  <a:gd name="f312" fmla="*/ 0 f306 1"/>
                  <a:gd name="f313" fmla="*/ 3800321 f307 1"/>
                  <a:gd name="f314" fmla="*/ 2666458 f306 1"/>
                  <a:gd name="f315" fmla="*/ 3805080 f307 1"/>
                  <a:gd name="f316" fmla="*/ 2695017 f306 1"/>
                  <a:gd name="f317" fmla="*/ 3835536 f307 1"/>
                  <a:gd name="f318" fmla="*/ 4124867 f307 1"/>
                  <a:gd name="f319" fmla="*/ 2378012 f306 1"/>
                  <a:gd name="f320" fmla="*/ 4702576 f307 1"/>
                  <a:gd name="f321" fmla="*/ 2543654 f306 1"/>
                  <a:gd name="f322" fmla="*/ 4712094 f307 1"/>
                  <a:gd name="f323" fmla="*/ 2568405 f306 1"/>
                  <a:gd name="f324" fmla="*/ 2678834 f306 1"/>
                  <a:gd name="f325" fmla="*/ 4540779 f307 1"/>
                  <a:gd name="f326" fmla="*/ 2938720 f306 1"/>
                  <a:gd name="f327" fmla="*/ 3830777 f307 1"/>
                  <a:gd name="f328" fmla="*/ 3646983 f306 1"/>
                  <a:gd name="f329" fmla="*/ 3719333 f306 1"/>
                  <a:gd name="f330" fmla="*/ 3801273 f307 1"/>
                  <a:gd name="f331" fmla="*/ 4657972 f306 1"/>
                  <a:gd name="f332" fmla="*/ 4711282 f306 1"/>
                  <a:gd name="f333" fmla="*/ 952 f307 1"/>
                  <a:gd name="f334" fmla="*/ 4663683 f306 1"/>
                  <a:gd name="f335" fmla="*/ 0 f307 1"/>
                  <a:gd name="f336" fmla="*/ 848202 f306 1"/>
                  <a:gd name="f337" fmla="*/ 32359 f307 1"/>
                  <a:gd name="f338" fmla="*/ 772997 f306 1"/>
                  <a:gd name="f339" fmla="*/ 768059 f307 1"/>
                  <a:gd name="f340" fmla="*/ 38079 f306 1"/>
                  <a:gd name="f341" fmla="*/ 3647090 f307 1"/>
                  <a:gd name="f342" fmla="*/ 157074 f306 1"/>
                  <a:gd name="f343" fmla="*/ 909869 f307 1"/>
                  <a:gd name="f344" fmla="*/ 912936 f306 1"/>
                  <a:gd name="f345" fmla="*/ 156086 f307 1"/>
                  <a:gd name="f346" fmla="*/ 4557064 f306 1"/>
                  <a:gd name="f347" fmla="*/ 3643283 f307 1"/>
                  <a:gd name="f348" fmla="*/ 3836425 f306 1"/>
                  <a:gd name="f349" fmla="*/ 3602358 f307 1"/>
                  <a:gd name="f350" fmla="*/ 3875455 f306 1"/>
                  <a:gd name="f351" fmla="*/ 3263537 f307 1"/>
                  <a:gd name="f352" fmla="*/ 4213403 f306 1"/>
                  <a:gd name="f353" fmla="*/ 3186445 f307 1"/>
                  <a:gd name="f354" fmla="*/ 4259098 f306 1"/>
                  <a:gd name="f355" fmla="*/ 2727704 f307 1"/>
                  <a:gd name="f356" fmla="*/ 4393325 f306 1"/>
                  <a:gd name="f357" fmla="*/ 2550679 f307 1"/>
                  <a:gd name="f358" fmla="*/ 4444731 f306 1"/>
                  <a:gd name="f359" fmla="*/ 2563052 f307 1"/>
                  <a:gd name="f360" fmla="*/ 4394277 f306 1"/>
                  <a:gd name="f361" fmla="*/ 2732462 f307 1"/>
                  <a:gd name="f362" fmla="*/ 3802154 f306 1"/>
                  <a:gd name="f363" fmla="*/ 2775291 f307 1"/>
                  <a:gd name="f364" fmla="*/ 3728852 f306 1"/>
                  <a:gd name="f365" fmla="*/ 3610924 f307 1"/>
                  <a:gd name="f366" fmla="*/ 2893026 f306 1"/>
                  <a:gd name="f367" fmla="*/ 2804493 f306 1"/>
                  <a:gd name="f368" fmla="*/ 3646139 f307 1"/>
                  <a:gd name="f369" fmla="*/ 214192 f306 1"/>
                  <a:gd name="f370" fmla="*/ 4010657 f307 1"/>
                  <a:gd name="f371" fmla="*/ 2719768 f306 1"/>
                  <a:gd name="f372" fmla="*/ 2930426 f307 1"/>
                  <a:gd name="f373" fmla="*/ 3800250 f306 1"/>
                  <a:gd name="f374" fmla="*/ 2996096 f307 1"/>
                  <a:gd name="f375" fmla="*/ 3871647 f306 1"/>
                  <a:gd name="f376" fmla="*/ 4079183 f307 1"/>
                  <a:gd name="f377" fmla="*/ 2787358 f306 1"/>
                  <a:gd name="f378" fmla="*/ 4064897 f306 1"/>
                  <a:gd name="f379" fmla="*/ 4265725 f307 1"/>
                  <a:gd name="f380" fmla="*/ 2982511 f306 1"/>
                  <a:gd name="f381" fmla="*/ 4197199 f307 1"/>
                  <a:gd name="f382" fmla="*/ 2913969 f306 1"/>
                  <a:gd name="f383" fmla="*/ 3116968 f307 1"/>
                  <a:gd name="f384" fmla="*/ 3994451 f306 1"/>
                  <a:gd name="f385" fmla="*/ 269344 f307 1"/>
                  <a:gd name="f386" fmla="*/ 759669 f306 1"/>
                  <a:gd name="f387" fmla="*/ 303607 f307 1"/>
                  <a:gd name="f388" fmla="*/ 761573 f306 1"/>
                  <a:gd name="f389" fmla="*/ 716665 f307 1"/>
                  <a:gd name="f390" fmla="*/ 762525 f306 1"/>
                  <a:gd name="f391" fmla="*/ 760445 f307 1"/>
                  <a:gd name="f392" fmla="*/ 718735 f306 1"/>
                  <a:gd name="f393" fmla="*/ 759493 f307 1"/>
                  <a:gd name="f394" fmla="*/ 305581 f306 1"/>
                  <a:gd name="f395" fmla="*/ 755686 f307 1"/>
                  <a:gd name="f396" fmla="*/ 273214 f306 1"/>
                  <a:gd name="f397" fmla="*/ 4385645 f307 1"/>
                  <a:gd name="f398" fmla="*/ 2868275 f306 1"/>
                  <a:gd name="f399" fmla="*/ 4515083 f307 1"/>
                  <a:gd name="f400" fmla="*/ 2742615 f306 1"/>
                  <a:gd name="f401" fmla="*/ 4503662 f307 1"/>
                  <a:gd name="f402" fmla="*/ 2487488 f306 1"/>
                  <a:gd name="f403" fmla="*/ 4248594 f307 1"/>
                  <a:gd name="f404" fmla="*/ 2471305 f306 1"/>
                  <a:gd name="f405" fmla="*/ 4119156 f307 1"/>
                  <a:gd name="f406" fmla="*/ 2602676 f306 1"/>
                  <a:gd name="f407" fmla="*/ 2846672 f307 1"/>
                  <a:gd name="f408" fmla="*/ 3952565 f306 1"/>
                  <a:gd name="f409" fmla="*/ 2771484 f307 1"/>
                  <a:gd name="f410" fmla="*/ 4221019 f306 1"/>
                  <a:gd name="f411" fmla="*/ 3037021 f307 1"/>
                  <a:gd name="f412" fmla="*/ 4143910 f306 1"/>
                  <a:gd name="f413" fmla="+- f308 0 f1"/>
                  <a:gd name="f414" fmla="*/ f311 1 4712093"/>
                  <a:gd name="f415" fmla="*/ f312 1 4711281"/>
                  <a:gd name="f416" fmla="*/ f313 1 4712093"/>
                  <a:gd name="f417" fmla="*/ f314 1 4711281"/>
                  <a:gd name="f418" fmla="*/ f315 1 4712093"/>
                  <a:gd name="f419" fmla="*/ f316 1 4711281"/>
                  <a:gd name="f420" fmla="*/ f317 1 4712093"/>
                  <a:gd name="f421" fmla="*/ f318 1 4712093"/>
                  <a:gd name="f422" fmla="*/ f319 1 4711281"/>
                  <a:gd name="f423" fmla="*/ f320 1 4712093"/>
                  <a:gd name="f424" fmla="*/ f321 1 4711281"/>
                  <a:gd name="f425" fmla="*/ f322 1 4712093"/>
                  <a:gd name="f426" fmla="*/ f323 1 4711281"/>
                  <a:gd name="f427" fmla="*/ f324 1 4711281"/>
                  <a:gd name="f428" fmla="*/ f325 1 4712093"/>
                  <a:gd name="f429" fmla="*/ f326 1 4711281"/>
                  <a:gd name="f430" fmla="*/ f327 1 4712093"/>
                  <a:gd name="f431" fmla="*/ f328 1 4711281"/>
                  <a:gd name="f432" fmla="*/ f329 1 4711281"/>
                  <a:gd name="f433" fmla="*/ f330 1 4712093"/>
                  <a:gd name="f434" fmla="*/ f331 1 4711281"/>
                  <a:gd name="f435" fmla="*/ f332 1 4711281"/>
                  <a:gd name="f436" fmla="*/ f333 1 4712093"/>
                  <a:gd name="f437" fmla="*/ f334 1 4711281"/>
                  <a:gd name="f438" fmla="*/ f335 1 4712093"/>
                  <a:gd name="f439" fmla="*/ f336 1 4711281"/>
                  <a:gd name="f440" fmla="*/ f337 1 4712093"/>
                  <a:gd name="f441" fmla="*/ f338 1 4711281"/>
                  <a:gd name="f442" fmla="*/ f339 1 4712093"/>
                  <a:gd name="f443" fmla="*/ f340 1 4711281"/>
                  <a:gd name="f444" fmla="*/ f341 1 4712093"/>
                  <a:gd name="f445" fmla="*/ f342 1 4711281"/>
                  <a:gd name="f446" fmla="*/ f343 1 4712093"/>
                  <a:gd name="f447" fmla="*/ f344 1 4711281"/>
                  <a:gd name="f448" fmla="*/ f345 1 4712093"/>
                  <a:gd name="f449" fmla="*/ f346 1 4711281"/>
                  <a:gd name="f450" fmla="*/ f347 1 4712093"/>
                  <a:gd name="f451" fmla="*/ f348 1 4711281"/>
                  <a:gd name="f452" fmla="*/ f349 1 4712093"/>
                  <a:gd name="f453" fmla="*/ f350 1 4711281"/>
                  <a:gd name="f454" fmla="*/ f351 1 4712093"/>
                  <a:gd name="f455" fmla="*/ f352 1 4711281"/>
                  <a:gd name="f456" fmla="*/ f353 1 4712093"/>
                  <a:gd name="f457" fmla="*/ f354 1 4711281"/>
                  <a:gd name="f458" fmla="*/ f355 1 4712093"/>
                  <a:gd name="f459" fmla="*/ f356 1 4711281"/>
                  <a:gd name="f460" fmla="*/ f357 1 4712093"/>
                  <a:gd name="f461" fmla="*/ f358 1 4711281"/>
                  <a:gd name="f462" fmla="*/ f359 1 4712093"/>
                  <a:gd name="f463" fmla="*/ f360 1 4711281"/>
                  <a:gd name="f464" fmla="*/ f361 1 4712093"/>
                  <a:gd name="f465" fmla="*/ f362 1 4711281"/>
                  <a:gd name="f466" fmla="*/ f363 1 4712093"/>
                  <a:gd name="f467" fmla="*/ f364 1 4711281"/>
                  <a:gd name="f468" fmla="*/ f365 1 4712093"/>
                  <a:gd name="f469" fmla="*/ f366 1 4711281"/>
                  <a:gd name="f470" fmla="*/ f367 1 4711281"/>
                  <a:gd name="f471" fmla="*/ f368 1 4712093"/>
                  <a:gd name="f472" fmla="*/ f369 1 4711281"/>
                  <a:gd name="f473" fmla="*/ f370 1 4712093"/>
                  <a:gd name="f474" fmla="*/ f371 1 4711281"/>
                  <a:gd name="f475" fmla="*/ f372 1 4712093"/>
                  <a:gd name="f476" fmla="*/ f373 1 4711281"/>
                  <a:gd name="f477" fmla="*/ f374 1 4712093"/>
                  <a:gd name="f478" fmla="*/ f375 1 4711281"/>
                  <a:gd name="f479" fmla="*/ f376 1 4712093"/>
                  <a:gd name="f480" fmla="*/ f377 1 4711281"/>
                  <a:gd name="f481" fmla="*/ f378 1 4711281"/>
                  <a:gd name="f482" fmla="*/ f379 1 4712093"/>
                  <a:gd name="f483" fmla="*/ f380 1 4711281"/>
                  <a:gd name="f484" fmla="*/ f381 1 4712093"/>
                  <a:gd name="f485" fmla="*/ f382 1 4711281"/>
                  <a:gd name="f486" fmla="*/ f383 1 4712093"/>
                  <a:gd name="f487" fmla="*/ f384 1 4711281"/>
                  <a:gd name="f488" fmla="*/ f385 1 4712093"/>
                  <a:gd name="f489" fmla="*/ f386 1 4711281"/>
                  <a:gd name="f490" fmla="*/ f387 1 4712093"/>
                  <a:gd name="f491" fmla="*/ f388 1 4711281"/>
                  <a:gd name="f492" fmla="*/ f389 1 4712093"/>
                  <a:gd name="f493" fmla="*/ f390 1 4711281"/>
                  <a:gd name="f494" fmla="*/ f391 1 4712093"/>
                  <a:gd name="f495" fmla="*/ f392 1 4711281"/>
                  <a:gd name="f496" fmla="*/ f393 1 4712093"/>
                  <a:gd name="f497" fmla="*/ f394 1 4711281"/>
                  <a:gd name="f498" fmla="*/ f395 1 4712093"/>
                  <a:gd name="f499" fmla="*/ f396 1 4711281"/>
                  <a:gd name="f500" fmla="*/ f397 1 4712093"/>
                  <a:gd name="f501" fmla="*/ f398 1 4711281"/>
                  <a:gd name="f502" fmla="*/ f399 1 4712093"/>
                  <a:gd name="f503" fmla="*/ f400 1 4711281"/>
                  <a:gd name="f504" fmla="*/ f401 1 4712093"/>
                  <a:gd name="f505" fmla="*/ f402 1 4711281"/>
                  <a:gd name="f506" fmla="*/ f403 1 4712093"/>
                  <a:gd name="f507" fmla="*/ f404 1 4711281"/>
                  <a:gd name="f508" fmla="*/ f405 1 4712093"/>
                  <a:gd name="f509" fmla="*/ f406 1 4711281"/>
                  <a:gd name="f510" fmla="*/ f407 1 4712093"/>
                  <a:gd name="f511" fmla="*/ f408 1 4711281"/>
                  <a:gd name="f512" fmla="*/ f409 1 4712093"/>
                  <a:gd name="f513" fmla="*/ f410 1 4711281"/>
                  <a:gd name="f514" fmla="*/ f411 1 4712093"/>
                  <a:gd name="f515" fmla="*/ f412 1 4711281"/>
                  <a:gd name="f516" fmla="*/ f302 1 f309"/>
                  <a:gd name="f517" fmla="*/ f303 1 f309"/>
                  <a:gd name="f518" fmla="*/ f302 1 f310"/>
                  <a:gd name="f519" fmla="*/ f304 1 f310"/>
                  <a:gd name="f520" fmla="*/ f414 1 f309"/>
                  <a:gd name="f521" fmla="*/ f415 1 f310"/>
                  <a:gd name="f522" fmla="*/ f416 1 f309"/>
                  <a:gd name="f523" fmla="*/ f417 1 f310"/>
                  <a:gd name="f524" fmla="*/ f418 1 f309"/>
                  <a:gd name="f525" fmla="*/ f419 1 f310"/>
                  <a:gd name="f526" fmla="*/ f420 1 f309"/>
                  <a:gd name="f527" fmla="*/ f421 1 f309"/>
                  <a:gd name="f528" fmla="*/ f422 1 f310"/>
                  <a:gd name="f529" fmla="*/ f423 1 f309"/>
                  <a:gd name="f530" fmla="*/ f424 1 f310"/>
                  <a:gd name="f531" fmla="*/ f425 1 f309"/>
                  <a:gd name="f532" fmla="*/ f426 1 f310"/>
                  <a:gd name="f533" fmla="*/ f427 1 f310"/>
                  <a:gd name="f534" fmla="*/ f428 1 f309"/>
                  <a:gd name="f535" fmla="*/ f429 1 f310"/>
                  <a:gd name="f536" fmla="*/ f430 1 f309"/>
                  <a:gd name="f537" fmla="*/ f431 1 f310"/>
                  <a:gd name="f538" fmla="*/ f432 1 f310"/>
                  <a:gd name="f539" fmla="*/ f433 1 f309"/>
                  <a:gd name="f540" fmla="*/ f434 1 f310"/>
                  <a:gd name="f541" fmla="*/ f435 1 f310"/>
                  <a:gd name="f542" fmla="*/ f436 1 f309"/>
                  <a:gd name="f543" fmla="*/ f437 1 f310"/>
                  <a:gd name="f544" fmla="*/ f438 1 f309"/>
                  <a:gd name="f545" fmla="*/ f439 1 f310"/>
                  <a:gd name="f546" fmla="*/ f440 1 f309"/>
                  <a:gd name="f547" fmla="*/ f441 1 f310"/>
                  <a:gd name="f548" fmla="*/ f442 1 f309"/>
                  <a:gd name="f549" fmla="*/ f443 1 f310"/>
                  <a:gd name="f550" fmla="*/ f444 1 f309"/>
                  <a:gd name="f551" fmla="*/ f445 1 f310"/>
                  <a:gd name="f552" fmla="*/ f446 1 f309"/>
                  <a:gd name="f553" fmla="*/ f447 1 f310"/>
                  <a:gd name="f554" fmla="*/ f448 1 f309"/>
                  <a:gd name="f555" fmla="*/ f449 1 f310"/>
                  <a:gd name="f556" fmla="*/ f450 1 f309"/>
                  <a:gd name="f557" fmla="*/ f451 1 f310"/>
                  <a:gd name="f558" fmla="*/ f452 1 f309"/>
                  <a:gd name="f559" fmla="*/ f453 1 f310"/>
                  <a:gd name="f560" fmla="*/ f454 1 f309"/>
                  <a:gd name="f561" fmla="*/ f455 1 f310"/>
                  <a:gd name="f562" fmla="*/ f456 1 f309"/>
                  <a:gd name="f563" fmla="*/ f457 1 f310"/>
                  <a:gd name="f564" fmla="*/ f458 1 f309"/>
                  <a:gd name="f565" fmla="*/ f459 1 f310"/>
                  <a:gd name="f566" fmla="*/ f460 1 f309"/>
                  <a:gd name="f567" fmla="*/ f461 1 f310"/>
                  <a:gd name="f568" fmla="*/ f462 1 f309"/>
                  <a:gd name="f569" fmla="*/ f463 1 f310"/>
                  <a:gd name="f570" fmla="*/ f464 1 f309"/>
                  <a:gd name="f571" fmla="*/ f465 1 f310"/>
                  <a:gd name="f572" fmla="*/ f466 1 f309"/>
                  <a:gd name="f573" fmla="*/ f467 1 f310"/>
                  <a:gd name="f574" fmla="*/ f468 1 f309"/>
                  <a:gd name="f575" fmla="*/ f469 1 f310"/>
                  <a:gd name="f576" fmla="*/ f470 1 f310"/>
                  <a:gd name="f577" fmla="*/ f471 1 f309"/>
                  <a:gd name="f578" fmla="*/ f472 1 f310"/>
                  <a:gd name="f579" fmla="*/ f473 1 f309"/>
                  <a:gd name="f580" fmla="*/ f474 1 f310"/>
                  <a:gd name="f581" fmla="*/ f475 1 f309"/>
                  <a:gd name="f582" fmla="*/ f476 1 f310"/>
                  <a:gd name="f583" fmla="*/ f477 1 f309"/>
                  <a:gd name="f584" fmla="*/ f478 1 f310"/>
                  <a:gd name="f585" fmla="*/ f479 1 f309"/>
                  <a:gd name="f586" fmla="*/ f480 1 f310"/>
                  <a:gd name="f587" fmla="*/ f481 1 f310"/>
                  <a:gd name="f588" fmla="*/ f482 1 f309"/>
                  <a:gd name="f589" fmla="*/ f483 1 f310"/>
                  <a:gd name="f590" fmla="*/ f484 1 f309"/>
                  <a:gd name="f591" fmla="*/ f485 1 f310"/>
                  <a:gd name="f592" fmla="*/ f486 1 f309"/>
                  <a:gd name="f593" fmla="*/ f487 1 f310"/>
                  <a:gd name="f594" fmla="*/ f488 1 f309"/>
                  <a:gd name="f595" fmla="*/ f489 1 f310"/>
                  <a:gd name="f596" fmla="*/ f490 1 f309"/>
                  <a:gd name="f597" fmla="*/ f491 1 f310"/>
                  <a:gd name="f598" fmla="*/ f492 1 f309"/>
                  <a:gd name="f599" fmla="*/ f493 1 f310"/>
                  <a:gd name="f600" fmla="*/ f494 1 f309"/>
                  <a:gd name="f601" fmla="*/ f495 1 f310"/>
                  <a:gd name="f602" fmla="*/ f496 1 f309"/>
                  <a:gd name="f603" fmla="*/ f497 1 f310"/>
                  <a:gd name="f604" fmla="*/ f498 1 f309"/>
                  <a:gd name="f605" fmla="*/ f499 1 f310"/>
                  <a:gd name="f606" fmla="*/ f500 1 f309"/>
                  <a:gd name="f607" fmla="*/ f501 1 f310"/>
                  <a:gd name="f608" fmla="*/ f502 1 f309"/>
                  <a:gd name="f609" fmla="*/ f503 1 f310"/>
                  <a:gd name="f610" fmla="*/ f504 1 f309"/>
                  <a:gd name="f611" fmla="*/ f505 1 f310"/>
                  <a:gd name="f612" fmla="*/ f506 1 f309"/>
                  <a:gd name="f613" fmla="*/ f507 1 f310"/>
                  <a:gd name="f614" fmla="*/ f508 1 f309"/>
                  <a:gd name="f615" fmla="*/ f509 1 f310"/>
                  <a:gd name="f616" fmla="*/ f510 1 f309"/>
                  <a:gd name="f617" fmla="*/ f511 1 f310"/>
                  <a:gd name="f618" fmla="*/ f512 1 f309"/>
                  <a:gd name="f619" fmla="*/ f513 1 f310"/>
                  <a:gd name="f620" fmla="*/ f514 1 f309"/>
                  <a:gd name="f621" fmla="*/ f515 1 f310"/>
                  <a:gd name="f622" fmla="*/ f516 f300 1"/>
                  <a:gd name="f623" fmla="*/ f517 f300 1"/>
                  <a:gd name="f624" fmla="*/ f519 f301 1"/>
                  <a:gd name="f625" fmla="*/ f518 f301 1"/>
                  <a:gd name="f626" fmla="*/ f520 f300 1"/>
                  <a:gd name="f627" fmla="*/ f521 f301 1"/>
                  <a:gd name="f628" fmla="*/ f522 f300 1"/>
                  <a:gd name="f629" fmla="*/ f523 f301 1"/>
                  <a:gd name="f630" fmla="*/ f524 f300 1"/>
                  <a:gd name="f631" fmla="*/ f525 f301 1"/>
                  <a:gd name="f632" fmla="*/ f526 f300 1"/>
                  <a:gd name="f633" fmla="*/ f527 f300 1"/>
                  <a:gd name="f634" fmla="*/ f528 f301 1"/>
                  <a:gd name="f635" fmla="*/ f529 f300 1"/>
                  <a:gd name="f636" fmla="*/ f530 f301 1"/>
                  <a:gd name="f637" fmla="*/ f531 f300 1"/>
                  <a:gd name="f638" fmla="*/ f532 f301 1"/>
                  <a:gd name="f639" fmla="*/ f533 f301 1"/>
                  <a:gd name="f640" fmla="*/ f534 f300 1"/>
                  <a:gd name="f641" fmla="*/ f535 f301 1"/>
                  <a:gd name="f642" fmla="*/ f536 f300 1"/>
                  <a:gd name="f643" fmla="*/ f537 f301 1"/>
                  <a:gd name="f644" fmla="*/ f538 f301 1"/>
                  <a:gd name="f645" fmla="*/ f539 f300 1"/>
                  <a:gd name="f646" fmla="*/ f540 f301 1"/>
                  <a:gd name="f647" fmla="*/ f541 f301 1"/>
                  <a:gd name="f648" fmla="*/ f542 f300 1"/>
                  <a:gd name="f649" fmla="*/ f543 f301 1"/>
                  <a:gd name="f650" fmla="*/ f544 f300 1"/>
                  <a:gd name="f651" fmla="*/ f545 f301 1"/>
                  <a:gd name="f652" fmla="*/ f546 f300 1"/>
                  <a:gd name="f653" fmla="*/ f547 f301 1"/>
                  <a:gd name="f654" fmla="*/ f548 f300 1"/>
                  <a:gd name="f655" fmla="*/ f549 f301 1"/>
                  <a:gd name="f656" fmla="*/ f550 f300 1"/>
                  <a:gd name="f657" fmla="*/ f551 f301 1"/>
                  <a:gd name="f658" fmla="*/ f552 f300 1"/>
                  <a:gd name="f659" fmla="*/ f553 f301 1"/>
                  <a:gd name="f660" fmla="*/ f554 f300 1"/>
                  <a:gd name="f661" fmla="*/ f555 f301 1"/>
                  <a:gd name="f662" fmla="*/ f556 f300 1"/>
                  <a:gd name="f663" fmla="*/ f557 f301 1"/>
                  <a:gd name="f664" fmla="*/ f558 f300 1"/>
                  <a:gd name="f665" fmla="*/ f559 f301 1"/>
                  <a:gd name="f666" fmla="*/ f560 f300 1"/>
                  <a:gd name="f667" fmla="*/ f561 f301 1"/>
                  <a:gd name="f668" fmla="*/ f562 f300 1"/>
                  <a:gd name="f669" fmla="*/ f563 f301 1"/>
                  <a:gd name="f670" fmla="*/ f564 f300 1"/>
                  <a:gd name="f671" fmla="*/ f565 f301 1"/>
                  <a:gd name="f672" fmla="*/ f566 f300 1"/>
                  <a:gd name="f673" fmla="*/ f567 f301 1"/>
                  <a:gd name="f674" fmla="*/ f568 f300 1"/>
                  <a:gd name="f675" fmla="*/ f569 f301 1"/>
                  <a:gd name="f676" fmla="*/ f570 f300 1"/>
                  <a:gd name="f677" fmla="*/ f571 f301 1"/>
                  <a:gd name="f678" fmla="*/ f572 f300 1"/>
                  <a:gd name="f679" fmla="*/ f573 f301 1"/>
                  <a:gd name="f680" fmla="*/ f574 f300 1"/>
                  <a:gd name="f681" fmla="*/ f575 f301 1"/>
                  <a:gd name="f682" fmla="*/ f576 f301 1"/>
                  <a:gd name="f683" fmla="*/ f577 f300 1"/>
                  <a:gd name="f684" fmla="*/ f578 f301 1"/>
                  <a:gd name="f685" fmla="*/ f579 f300 1"/>
                  <a:gd name="f686" fmla="*/ f580 f301 1"/>
                  <a:gd name="f687" fmla="*/ f581 f300 1"/>
                  <a:gd name="f688" fmla="*/ f582 f301 1"/>
                  <a:gd name="f689" fmla="*/ f583 f300 1"/>
                  <a:gd name="f690" fmla="*/ f584 f301 1"/>
                  <a:gd name="f691" fmla="*/ f585 f300 1"/>
                  <a:gd name="f692" fmla="*/ f586 f301 1"/>
                  <a:gd name="f693" fmla="*/ f587 f301 1"/>
                  <a:gd name="f694" fmla="*/ f588 f300 1"/>
                  <a:gd name="f695" fmla="*/ f589 f301 1"/>
                  <a:gd name="f696" fmla="*/ f590 f300 1"/>
                  <a:gd name="f697" fmla="*/ f591 f301 1"/>
                  <a:gd name="f698" fmla="*/ f592 f300 1"/>
                  <a:gd name="f699" fmla="*/ f593 f301 1"/>
                  <a:gd name="f700" fmla="*/ f594 f300 1"/>
                  <a:gd name="f701" fmla="*/ f595 f301 1"/>
                  <a:gd name="f702" fmla="*/ f596 f300 1"/>
                  <a:gd name="f703" fmla="*/ f597 f301 1"/>
                  <a:gd name="f704" fmla="*/ f598 f300 1"/>
                  <a:gd name="f705" fmla="*/ f599 f301 1"/>
                  <a:gd name="f706" fmla="*/ f600 f300 1"/>
                  <a:gd name="f707" fmla="*/ f601 f301 1"/>
                  <a:gd name="f708" fmla="*/ f602 f300 1"/>
                  <a:gd name="f709" fmla="*/ f603 f301 1"/>
                  <a:gd name="f710" fmla="*/ f604 f300 1"/>
                  <a:gd name="f711" fmla="*/ f605 f301 1"/>
                  <a:gd name="f712" fmla="*/ f606 f300 1"/>
                  <a:gd name="f713" fmla="*/ f607 f301 1"/>
                  <a:gd name="f714" fmla="*/ f608 f300 1"/>
                  <a:gd name="f715" fmla="*/ f609 f301 1"/>
                  <a:gd name="f716" fmla="*/ f610 f300 1"/>
                  <a:gd name="f717" fmla="*/ f611 f301 1"/>
                  <a:gd name="f718" fmla="*/ f612 f300 1"/>
                  <a:gd name="f719" fmla="*/ f613 f301 1"/>
                  <a:gd name="f720" fmla="*/ f614 f300 1"/>
                  <a:gd name="f721" fmla="*/ f615 f301 1"/>
                  <a:gd name="f722" fmla="*/ f616 f300 1"/>
                  <a:gd name="f723" fmla="*/ f617 f301 1"/>
                  <a:gd name="f724" fmla="*/ f618 f300 1"/>
                  <a:gd name="f725" fmla="*/ f619 f301 1"/>
                  <a:gd name="f726" fmla="*/ f620 f300 1"/>
                  <a:gd name="f727" fmla="*/ f621 f301 1"/>
                </a:gdLst>
                <a:ahLst/>
                <a:cxnLst>
                  <a:cxn ang="3cd4">
                    <a:pos x="hc" y="t"/>
                  </a:cxn>
                  <a:cxn ang="0">
                    <a:pos x="r" y="vc"/>
                  </a:cxn>
                  <a:cxn ang="cd4">
                    <a:pos x="hc" y="b"/>
                  </a:cxn>
                  <a:cxn ang="cd2">
                    <a:pos x="l" y="vc"/>
                  </a:cxn>
                  <a:cxn ang="f413">
                    <a:pos x="f626" y="f627"/>
                  </a:cxn>
                  <a:cxn ang="f413">
                    <a:pos x="f628" y="f627"/>
                  </a:cxn>
                  <a:cxn ang="f413">
                    <a:pos x="f628" y="f629"/>
                  </a:cxn>
                  <a:cxn ang="f413">
                    <a:pos x="f630" y="f631"/>
                  </a:cxn>
                  <a:cxn ang="f413">
                    <a:pos x="f632" y="f629"/>
                  </a:cxn>
                  <a:cxn ang="f413">
                    <a:pos x="f633" y="f634"/>
                  </a:cxn>
                  <a:cxn ang="f413">
                    <a:pos x="f635" y="f636"/>
                  </a:cxn>
                  <a:cxn ang="f413">
                    <a:pos x="f637" y="f638"/>
                  </a:cxn>
                  <a:cxn ang="f413">
                    <a:pos x="f637" y="f639"/>
                  </a:cxn>
                  <a:cxn ang="f413">
                    <a:pos x="f640" y="f641"/>
                  </a:cxn>
                  <a:cxn ang="f413">
                    <a:pos x="f642" y="f643"/>
                  </a:cxn>
                  <a:cxn ang="f413">
                    <a:pos x="f628" y="f644"/>
                  </a:cxn>
                  <a:cxn ang="f413">
                    <a:pos x="f645" y="f646"/>
                  </a:cxn>
                  <a:cxn ang="f413">
                    <a:pos x="f645" y="f647"/>
                  </a:cxn>
                  <a:cxn ang="f413">
                    <a:pos x="f648" y="f647"/>
                  </a:cxn>
                  <a:cxn ang="f413">
                    <a:pos x="f648" y="f649"/>
                  </a:cxn>
                  <a:cxn ang="f413">
                    <a:pos x="f650" y="f651"/>
                  </a:cxn>
                  <a:cxn ang="f413">
                    <a:pos x="f652" y="f653"/>
                  </a:cxn>
                  <a:cxn ang="f413">
                    <a:pos x="f654" y="f655"/>
                  </a:cxn>
                  <a:cxn ang="f413">
                    <a:pos x="f626" y="f627"/>
                  </a:cxn>
                  <a:cxn ang="f413">
                    <a:pos x="f656" y="f657"/>
                  </a:cxn>
                  <a:cxn ang="f413">
                    <a:pos x="f658" y="f657"/>
                  </a:cxn>
                  <a:cxn ang="f413">
                    <a:pos x="f658" y="f659"/>
                  </a:cxn>
                  <a:cxn ang="f413">
                    <a:pos x="f660" y="f659"/>
                  </a:cxn>
                  <a:cxn ang="f413">
                    <a:pos x="f660" y="f661"/>
                  </a:cxn>
                  <a:cxn ang="f413">
                    <a:pos x="f662" y="f661"/>
                  </a:cxn>
                  <a:cxn ang="f413">
                    <a:pos x="f662" y="f663"/>
                  </a:cxn>
                  <a:cxn ang="f413">
                    <a:pos x="f664" y="f665"/>
                  </a:cxn>
                  <a:cxn ang="f413">
                    <a:pos x="f666" y="f667"/>
                  </a:cxn>
                  <a:cxn ang="f413">
                    <a:pos x="f668" y="f669"/>
                  </a:cxn>
                  <a:cxn ang="f413">
                    <a:pos x="f670" y="f671"/>
                  </a:cxn>
                  <a:cxn ang="f413">
                    <a:pos x="f672" y="f673"/>
                  </a:cxn>
                  <a:cxn ang="f413">
                    <a:pos x="f674" y="f675"/>
                  </a:cxn>
                  <a:cxn ang="f413">
                    <a:pos x="f676" y="f677"/>
                  </a:cxn>
                  <a:cxn ang="f413">
                    <a:pos x="f678" y="f679"/>
                  </a:cxn>
                  <a:cxn ang="f413">
                    <a:pos x="f680" y="f681"/>
                  </a:cxn>
                  <a:cxn ang="f413">
                    <a:pos x="f656" y="f682"/>
                  </a:cxn>
                  <a:cxn ang="f413">
                    <a:pos x="f683" y="f684"/>
                  </a:cxn>
                  <a:cxn ang="f413">
                    <a:pos x="f656" y="f657"/>
                  </a:cxn>
                  <a:cxn ang="f413">
                    <a:pos x="f685" y="f686"/>
                  </a:cxn>
                  <a:cxn ang="f413">
                    <a:pos x="f687" y="f688"/>
                  </a:cxn>
                  <a:cxn ang="f413">
                    <a:pos x="f689" y="f690"/>
                  </a:cxn>
                  <a:cxn ang="f413">
                    <a:pos x="f691" y="f692"/>
                  </a:cxn>
                  <a:cxn ang="f413">
                    <a:pos x="f685" y="f686"/>
                  </a:cxn>
                  <a:cxn ang="f413">
                    <a:pos x="f668" y="f693"/>
                  </a:cxn>
                  <a:cxn ang="f413">
                    <a:pos x="f694" y="f695"/>
                  </a:cxn>
                  <a:cxn ang="f413">
                    <a:pos x="f696" y="f697"/>
                  </a:cxn>
                  <a:cxn ang="f413">
                    <a:pos x="f698" y="f699"/>
                  </a:cxn>
                  <a:cxn ang="f413">
                    <a:pos x="f668" y="f693"/>
                  </a:cxn>
                  <a:cxn ang="f413">
                    <a:pos x="f700" y="f701"/>
                  </a:cxn>
                  <a:cxn ang="f413">
                    <a:pos x="f702" y="f703"/>
                  </a:cxn>
                  <a:cxn ang="f413">
                    <a:pos x="f704" y="f705"/>
                  </a:cxn>
                  <a:cxn ang="f413">
                    <a:pos x="f706" y="f707"/>
                  </a:cxn>
                  <a:cxn ang="f413">
                    <a:pos x="f708" y="f709"/>
                  </a:cxn>
                  <a:cxn ang="f413">
                    <a:pos x="f710" y="f711"/>
                  </a:cxn>
                  <a:cxn ang="f413">
                    <a:pos x="f700" y="f701"/>
                  </a:cxn>
                  <a:cxn ang="f413">
                    <a:pos x="f712" y="f713"/>
                  </a:cxn>
                  <a:cxn ang="f413">
                    <a:pos x="f714" y="f715"/>
                  </a:cxn>
                  <a:cxn ang="f413">
                    <a:pos x="f716" y="f717"/>
                  </a:cxn>
                  <a:cxn ang="f413">
                    <a:pos x="f718" y="f719"/>
                  </a:cxn>
                  <a:cxn ang="f413">
                    <a:pos x="f720" y="f721"/>
                  </a:cxn>
                  <a:cxn ang="f413">
                    <a:pos x="f712" y="f713"/>
                  </a:cxn>
                  <a:cxn ang="f413">
                    <a:pos x="f722" y="f723"/>
                  </a:cxn>
                  <a:cxn ang="f413">
                    <a:pos x="f724" y="f725"/>
                  </a:cxn>
                  <a:cxn ang="f413">
                    <a:pos x="f726" y="f727"/>
                  </a:cxn>
                  <a:cxn ang="f413">
                    <a:pos x="f722" y="f723"/>
                  </a:cxn>
                </a:cxnLst>
                <a:rect l="f622" t="f625" r="f623" b="f624"/>
                <a:pathLst>
                  <a:path w="4712093" h="4711281">
                    <a:moveTo>
                      <a:pt x="f8" y="f5"/>
                    </a:moveTo>
                    <a:cubicBezTo>
                      <a:pt x="f9" y="f5"/>
                      <a:pt x="f10" y="f5"/>
                      <a:pt x="f11" y="f5"/>
                    </a:cubicBezTo>
                    <a:cubicBezTo>
                      <a:pt x="f11" y="f12"/>
                      <a:pt x="f11" y="f13"/>
                      <a:pt x="f11" y="f14"/>
                    </a:cubicBezTo>
                    <a:cubicBezTo>
                      <a:pt x="f11" y="f15"/>
                      <a:pt x="f16" y="f17"/>
                      <a:pt x="f18" y="f19"/>
                    </a:cubicBezTo>
                    <a:cubicBezTo>
                      <a:pt x="f20" y="f17"/>
                      <a:pt x="f21" y="f22"/>
                      <a:pt x="f23" y="f14"/>
                    </a:cubicBezTo>
                    <a:cubicBezTo>
                      <a:pt x="f24" y="f25"/>
                      <a:pt x="f26" y="f27"/>
                      <a:pt x="f28" y="f29"/>
                    </a:cubicBezTo>
                    <a:cubicBezTo>
                      <a:pt x="f30" y="f31"/>
                      <a:pt x="f32" y="f33"/>
                      <a:pt x="f34" y="f35"/>
                    </a:cubicBezTo>
                    <a:cubicBezTo>
                      <a:pt x="f36" y="f37"/>
                      <a:pt x="f38" y="f39"/>
                      <a:pt x="f40" y="f41"/>
                    </a:cubicBezTo>
                    <a:cubicBezTo>
                      <a:pt x="f40" y="f42"/>
                      <a:pt x="f40" y="f43"/>
                      <a:pt x="f40" y="f44"/>
                    </a:cubicBezTo>
                    <a:cubicBezTo>
                      <a:pt x="f45" y="f46"/>
                      <a:pt x="f47" y="f48"/>
                      <a:pt x="f49" y="f50"/>
                    </a:cubicBezTo>
                    <a:cubicBezTo>
                      <a:pt x="f51" y="f52"/>
                      <a:pt x="f53" y="f54"/>
                      <a:pt x="f55" y="f56"/>
                    </a:cubicBezTo>
                    <a:cubicBezTo>
                      <a:pt x="f57" y="f58"/>
                      <a:pt x="f11" y="f59"/>
                      <a:pt x="f11" y="f60"/>
                    </a:cubicBezTo>
                    <a:cubicBezTo>
                      <a:pt x="f61" y="f62"/>
                      <a:pt x="f61" y="f63"/>
                      <a:pt x="f61" y="f64"/>
                    </a:cubicBezTo>
                    <a:cubicBezTo>
                      <a:pt x="f61" y="f65"/>
                      <a:pt x="f61" y="f66"/>
                      <a:pt x="f61" y="f67"/>
                    </a:cubicBezTo>
                    <a:cubicBezTo>
                      <a:pt x="f68" y="f67"/>
                      <a:pt x="f69" y="f67"/>
                      <a:pt x="f70" y="f67"/>
                    </a:cubicBezTo>
                    <a:cubicBezTo>
                      <a:pt x="f70" y="f71"/>
                      <a:pt x="f70" y="f72"/>
                      <a:pt x="f70" y="f73"/>
                    </a:cubicBezTo>
                    <a:cubicBezTo>
                      <a:pt x="f70" y="f74"/>
                      <a:pt x="f70" y="f75"/>
                      <a:pt x="f5" y="f76"/>
                    </a:cubicBezTo>
                    <a:cubicBezTo>
                      <a:pt x="f5" y="f77"/>
                      <a:pt x="f78" y="f79"/>
                      <a:pt x="f80" y="f81"/>
                    </a:cubicBezTo>
                    <a:cubicBezTo>
                      <a:pt x="f82" y="f83"/>
                      <a:pt x="f84" y="f85"/>
                      <a:pt x="f86" y="f87"/>
                    </a:cubicBezTo>
                    <a:cubicBezTo>
                      <a:pt x="f88" y="f89"/>
                      <a:pt x="f90" y="f91"/>
                      <a:pt x="f8" y="f5"/>
                    </a:cubicBezTo>
                    <a:close/>
                    <a:moveTo>
                      <a:pt x="f92" y="f93"/>
                    </a:moveTo>
                    <a:cubicBezTo>
                      <a:pt x="f94" y="f93"/>
                      <a:pt x="f95" y="f93"/>
                      <a:pt x="f96" y="f93"/>
                    </a:cubicBezTo>
                    <a:cubicBezTo>
                      <a:pt x="f96" y="f97"/>
                      <a:pt x="f96" y="f98"/>
                      <a:pt x="f96" y="f99"/>
                    </a:cubicBezTo>
                    <a:cubicBezTo>
                      <a:pt x="f100" y="f99"/>
                      <a:pt x="f101" y="f99"/>
                      <a:pt x="f102" y="f99"/>
                    </a:cubicBezTo>
                    <a:cubicBezTo>
                      <a:pt x="f102" y="f103"/>
                      <a:pt x="f102" y="f104"/>
                      <a:pt x="f102" y="f105"/>
                    </a:cubicBezTo>
                    <a:cubicBezTo>
                      <a:pt x="f106" y="f105"/>
                      <a:pt x="f107" y="f105"/>
                      <a:pt x="f108" y="f105"/>
                    </a:cubicBezTo>
                    <a:cubicBezTo>
                      <a:pt x="f108" y="f109"/>
                      <a:pt x="f108" y="f110"/>
                      <a:pt x="f108" y="f111"/>
                    </a:cubicBezTo>
                    <a:cubicBezTo>
                      <a:pt x="f112" y="f113"/>
                      <a:pt x="f114" y="f115"/>
                      <a:pt x="f116" y="f117"/>
                    </a:cubicBezTo>
                    <a:cubicBezTo>
                      <a:pt x="f118" y="f119"/>
                      <a:pt x="f120" y="f121"/>
                      <a:pt x="f122" y="f123"/>
                    </a:cubicBezTo>
                    <a:cubicBezTo>
                      <a:pt x="f124" y="f125"/>
                      <a:pt x="f126" y="f127"/>
                      <a:pt x="f128" y="f129"/>
                    </a:cubicBezTo>
                    <a:cubicBezTo>
                      <a:pt x="f130" y="f131"/>
                      <a:pt x="f132" y="f133"/>
                      <a:pt x="f134" y="f135"/>
                    </a:cubicBezTo>
                    <a:cubicBezTo>
                      <a:pt x="f136" y="f137"/>
                      <a:pt x="f138" y="f139"/>
                      <a:pt x="f140" y="f141"/>
                    </a:cubicBezTo>
                    <a:cubicBezTo>
                      <a:pt x="f142" y="f143"/>
                      <a:pt x="f144" y="f145"/>
                      <a:pt x="f146" y="f147"/>
                    </a:cubicBezTo>
                    <a:cubicBezTo>
                      <a:pt x="f148" y="f149"/>
                      <a:pt x="f150" y="f151"/>
                      <a:pt x="f152" y="f153"/>
                    </a:cubicBezTo>
                    <a:cubicBezTo>
                      <a:pt x="f154" y="f155"/>
                      <a:pt x="f156" y="f157"/>
                      <a:pt x="f158" y="f159"/>
                    </a:cubicBezTo>
                    <a:cubicBezTo>
                      <a:pt x="f160" y="f161"/>
                      <a:pt x="f162" y="f163"/>
                      <a:pt x="f164" y="f165"/>
                    </a:cubicBezTo>
                    <a:cubicBezTo>
                      <a:pt x="f166" y="f167"/>
                      <a:pt x="f92" y="f168"/>
                      <a:pt x="f92" y="f169"/>
                    </a:cubicBezTo>
                    <a:cubicBezTo>
                      <a:pt x="f170" y="f171"/>
                      <a:pt x="f170" y="f172"/>
                      <a:pt x="f170" y="f173"/>
                    </a:cubicBezTo>
                    <a:cubicBezTo>
                      <a:pt x="f92" y="f174"/>
                      <a:pt x="f92" y="f175"/>
                      <a:pt x="f92" y="f93"/>
                    </a:cubicBezTo>
                    <a:close/>
                    <a:moveTo>
                      <a:pt x="f176" y="f177"/>
                    </a:moveTo>
                    <a:cubicBezTo>
                      <a:pt x="f178" y="f179"/>
                      <a:pt x="f180" y="f181"/>
                      <a:pt x="f182" y="f183"/>
                    </a:cubicBezTo>
                    <a:cubicBezTo>
                      <a:pt x="f184" y="f185"/>
                      <a:pt x="f186" y="f187"/>
                      <a:pt x="f188" y="f189"/>
                    </a:cubicBezTo>
                    <a:cubicBezTo>
                      <a:pt x="f190" y="f191"/>
                      <a:pt x="f192" y="f193"/>
                      <a:pt x="f194" y="f195"/>
                    </a:cubicBezTo>
                    <a:cubicBezTo>
                      <a:pt x="f196" y="f197"/>
                      <a:pt x="f198" y="f199"/>
                      <a:pt x="f176" y="f177"/>
                    </a:cubicBezTo>
                    <a:close/>
                    <a:moveTo>
                      <a:pt x="f128" y="f200"/>
                    </a:moveTo>
                    <a:cubicBezTo>
                      <a:pt x="f201" y="f202"/>
                      <a:pt x="f203" y="f204"/>
                      <a:pt x="f205" y="f206"/>
                    </a:cubicBezTo>
                    <a:cubicBezTo>
                      <a:pt x="f207" y="f208"/>
                      <a:pt x="f209" y="f210"/>
                      <a:pt x="f211" y="f212"/>
                    </a:cubicBezTo>
                    <a:cubicBezTo>
                      <a:pt x="f213" y="f214"/>
                      <a:pt x="f215" y="f216"/>
                      <a:pt x="f217" y="f218"/>
                    </a:cubicBezTo>
                    <a:cubicBezTo>
                      <a:pt x="f219" y="f220"/>
                      <a:pt x="f221" y="f222"/>
                      <a:pt x="f128" y="f200"/>
                    </a:cubicBezTo>
                    <a:close/>
                    <a:moveTo>
                      <a:pt x="f223" y="f224"/>
                    </a:moveTo>
                    <a:cubicBezTo>
                      <a:pt x="f225" y="f226"/>
                      <a:pt x="f227" y="f228"/>
                      <a:pt x="f229" y="f228"/>
                    </a:cubicBezTo>
                    <a:cubicBezTo>
                      <a:pt x="f230" y="f228"/>
                      <a:pt x="f231" y="f226"/>
                      <a:pt x="f232" y="f233"/>
                    </a:cubicBezTo>
                    <a:cubicBezTo>
                      <a:pt x="f234" y="f233"/>
                      <a:pt x="f235" y="f236"/>
                      <a:pt x="f237" y="f238"/>
                    </a:cubicBezTo>
                    <a:cubicBezTo>
                      <a:pt x="f239" y="f240"/>
                      <a:pt x="f241" y="f242"/>
                      <a:pt x="f241" y="f243"/>
                    </a:cubicBezTo>
                    <a:cubicBezTo>
                      <a:pt x="f241" y="f244"/>
                      <a:pt x="f245" y="f246"/>
                      <a:pt x="f247" y="f248"/>
                    </a:cubicBezTo>
                    <a:cubicBezTo>
                      <a:pt x="f249" y="f250"/>
                      <a:pt x="f251" y="f252"/>
                      <a:pt x="f223" y="f224"/>
                    </a:cubicBezTo>
                    <a:close/>
                    <a:moveTo>
                      <a:pt x="f253" y="f254"/>
                    </a:moveTo>
                    <a:cubicBezTo>
                      <a:pt x="f255" y="f256"/>
                      <a:pt x="f257" y="f258"/>
                      <a:pt x="f259" y="f199"/>
                    </a:cubicBezTo>
                    <a:cubicBezTo>
                      <a:pt x="f260" y="f261"/>
                      <a:pt x="f262" y="f263"/>
                      <a:pt x="f264" y="f265"/>
                    </a:cubicBezTo>
                    <a:cubicBezTo>
                      <a:pt x="f266" y="f267"/>
                      <a:pt x="f268" y="f269"/>
                      <a:pt x="f270" y="f271"/>
                    </a:cubicBezTo>
                    <a:cubicBezTo>
                      <a:pt x="f272" y="f273"/>
                      <a:pt x="f274" y="f275"/>
                      <a:pt x="f276" y="f277"/>
                    </a:cubicBezTo>
                    <a:cubicBezTo>
                      <a:pt x="f278" y="f279"/>
                      <a:pt x="f280" y="f281"/>
                      <a:pt x="f253" y="f254"/>
                    </a:cubicBezTo>
                    <a:close/>
                    <a:moveTo>
                      <a:pt x="f282" y="f283"/>
                    </a:moveTo>
                    <a:cubicBezTo>
                      <a:pt x="f284" y="f285"/>
                      <a:pt x="f286" y="f287"/>
                      <a:pt x="f288" y="f289"/>
                    </a:cubicBezTo>
                    <a:cubicBezTo>
                      <a:pt x="f290" y="f291"/>
                      <a:pt x="f292" y="f293"/>
                      <a:pt x="f294" y="f295"/>
                    </a:cubicBezTo>
                    <a:cubicBezTo>
                      <a:pt x="f296" y="f110"/>
                      <a:pt x="f297" y="f298"/>
                      <a:pt x="f282" y="f283"/>
                    </a:cubicBezTo>
                    <a:close/>
                  </a:path>
                </a:pathLst>
              </a:custGeom>
              <a:solidFill>
                <a:srgbClr val="292668"/>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42" name="Freeform 18">
                <a:extLst>
                  <a:ext uri="{FF2B5EF4-FFF2-40B4-BE49-F238E27FC236}">
                    <a16:creationId xmlns:a16="http://schemas.microsoft.com/office/drawing/2014/main" id="{F33BD337-63EB-65CB-0B9A-E2C4A2F82277}"/>
                  </a:ext>
                </a:extLst>
              </p:cNvPr>
              <p:cNvSpPr/>
              <p:nvPr/>
            </p:nvSpPr>
            <p:spPr>
              <a:xfrm>
                <a:off x="1664262" y="1411284"/>
                <a:ext cx="349108" cy="196596"/>
              </a:xfrm>
              <a:custGeom>
                <a:avLst/>
                <a:gdLst>
                  <a:gd name="f0" fmla="val 10800000"/>
                  <a:gd name="f1" fmla="val 5400000"/>
                  <a:gd name="f2" fmla="val 180"/>
                  <a:gd name="f3" fmla="val w"/>
                  <a:gd name="f4" fmla="val h"/>
                  <a:gd name="f5" fmla="val 0"/>
                  <a:gd name="f6" fmla="val 2432424"/>
                  <a:gd name="f7" fmla="val 1369773"/>
                  <a:gd name="f8" fmla="val 1217997"/>
                  <a:gd name="f9" fmla="val 423"/>
                  <a:gd name="f10" fmla="val 1486389"/>
                  <a:gd name="f11" fmla="val 1754782"/>
                  <a:gd name="f12" fmla="val 2023174"/>
                  <a:gd name="f13" fmla="val 2274435"/>
                  <a:gd name="f14" fmla="val 160353"/>
                  <a:gd name="f15" fmla="val 412625"/>
                  <a:gd name="f16" fmla="val 596354"/>
                  <a:gd name="f17" fmla="val 781036"/>
                  <a:gd name="f18" fmla="val 964765"/>
                  <a:gd name="f19" fmla="val 1207517"/>
                  <a:gd name="f20" fmla="val 2270628"/>
                  <a:gd name="f21" fmla="val 1369351"/>
                  <a:gd name="f22" fmla="val 2028884"/>
                  <a:gd name="f23" fmla="val 942942"/>
                  <a:gd name="f24" fmla="val 1370303"/>
                  <a:gd name="f25" fmla="val 400447"/>
                  <a:gd name="f26" fmla="val 162511"/>
                  <a:gd name="f27" fmla="val 2617"/>
                  <a:gd name="f28" fmla="val 1208469"/>
                  <a:gd name="f29" fmla="val 714"/>
                  <a:gd name="f30" fmla="val 970477"/>
                  <a:gd name="f31" fmla="val -238"/>
                  <a:gd name="f32" fmla="val 779132"/>
                  <a:gd name="f33" fmla="val 586834"/>
                  <a:gd name="f34" fmla="val 395489"/>
                  <a:gd name="f35" fmla="val 163462"/>
                  <a:gd name="f36" fmla="val 1375"/>
                  <a:gd name="f37" fmla="val 398544"/>
                  <a:gd name="f38" fmla="val 671695"/>
                  <a:gd name="f39" fmla="val -529"/>
                  <a:gd name="f40" fmla="val 944846"/>
                  <a:gd name="f41" fmla="val 1215142"/>
                  <a:gd name="f42" fmla="val 1216084"/>
                  <a:gd name="f43" fmla="val 1488293"/>
                  <a:gd name="f44" fmla="val 1760492"/>
                  <a:gd name="f45" fmla="val 2033643"/>
                  <a:gd name="f46" fmla="val 2184971"/>
                  <a:gd name="f47" fmla="val 2279194"/>
                  <a:gd name="f48" fmla="val 1124696"/>
                  <a:gd name="f49" fmla="val 974285"/>
                  <a:gd name="f50" fmla="val 2280145"/>
                  <a:gd name="f51" fmla="val 587786"/>
                  <a:gd name="f52" fmla="val 394537"/>
                  <a:gd name="f53" fmla="val 2278242"/>
                  <a:gd name="f54" fmla="val 246030"/>
                  <a:gd name="f55" fmla="val 2186874"/>
                  <a:gd name="f56" fmla="val 152738"/>
                  <a:gd name="f57" fmla="val 2038402"/>
                  <a:gd name="f58" fmla="val 1491148"/>
                  <a:gd name="f59" fmla="val 151786"/>
                  <a:gd name="f60" fmla="val 943894"/>
                  <a:gd name="f61" fmla="val 396640"/>
                  <a:gd name="f62" fmla="val 243409"/>
                  <a:gd name="f63" fmla="val 152041"/>
                  <a:gd name="f64" fmla="val 247934"/>
                  <a:gd name="f65" fmla="val 401201"/>
                  <a:gd name="f66" fmla="val 589690"/>
                  <a:gd name="f67" fmla="val 778180"/>
                  <a:gd name="f68" fmla="val 966669"/>
                  <a:gd name="f69" fmla="val 1121840"/>
                  <a:gd name="f70" fmla="val 246264"/>
                  <a:gd name="f71" fmla="val 1215132"/>
                  <a:gd name="f72" fmla="val 401399"/>
                  <a:gd name="f73" fmla="val 672646"/>
                  <a:gd name="f74" fmla="+- 0 0 -90"/>
                  <a:gd name="f75" fmla="*/ f3 1 2432424"/>
                  <a:gd name="f76" fmla="*/ f4 1 1369773"/>
                  <a:gd name="f77" fmla="val f5"/>
                  <a:gd name="f78" fmla="val f6"/>
                  <a:gd name="f79" fmla="val f7"/>
                  <a:gd name="f80" fmla="*/ f74 f0 1"/>
                  <a:gd name="f81" fmla="+- f79 0 f77"/>
                  <a:gd name="f82" fmla="+- f78 0 f77"/>
                  <a:gd name="f83" fmla="*/ f80 1 f2"/>
                  <a:gd name="f84" fmla="*/ f82 1 2432424"/>
                  <a:gd name="f85" fmla="*/ f81 1 1369773"/>
                  <a:gd name="f86" fmla="*/ 1217997 f82 1"/>
                  <a:gd name="f87" fmla="*/ 423 f81 1"/>
                  <a:gd name="f88" fmla="*/ 2023174 f82 1"/>
                  <a:gd name="f89" fmla="*/ 2432424 f82 1"/>
                  <a:gd name="f90" fmla="*/ 412625 f81 1"/>
                  <a:gd name="f91" fmla="*/ 964765 f81 1"/>
                  <a:gd name="f92" fmla="*/ 2028884 f82 1"/>
                  <a:gd name="f93" fmla="*/ 1369351 f81 1"/>
                  <a:gd name="f94" fmla="*/ 400447 f82 1"/>
                  <a:gd name="f95" fmla="*/ 714 f82 1"/>
                  <a:gd name="f96" fmla="*/ 970477 f81 1"/>
                  <a:gd name="f97" fmla="*/ 395489 f81 1"/>
                  <a:gd name="f98" fmla="*/ 398544 f82 1"/>
                  <a:gd name="f99" fmla="*/ 1215142 f82 1"/>
                  <a:gd name="f100" fmla="*/ 1216084 f81 1"/>
                  <a:gd name="f101" fmla="*/ 2033643 f82 1"/>
                  <a:gd name="f102" fmla="*/ 2279194 f82 1"/>
                  <a:gd name="f103" fmla="*/ 974285 f81 1"/>
                  <a:gd name="f104" fmla="*/ 394537 f81 1"/>
                  <a:gd name="f105" fmla="*/ 2038402 f82 1"/>
                  <a:gd name="f106" fmla="*/ 152738 f81 1"/>
                  <a:gd name="f107" fmla="*/ 396640 f82 1"/>
                  <a:gd name="f108" fmla="*/ 152041 f82 1"/>
                  <a:gd name="f109" fmla="*/ 401201 f81 1"/>
                  <a:gd name="f110" fmla="*/ 966669 f81 1"/>
                  <a:gd name="f111" fmla="*/ 401399 f82 1"/>
                  <a:gd name="f112" fmla="*/ 1215132 f81 1"/>
                  <a:gd name="f113" fmla="+- f83 0 f1"/>
                  <a:gd name="f114" fmla="*/ f86 1 2432424"/>
                  <a:gd name="f115" fmla="*/ f87 1 1369773"/>
                  <a:gd name="f116" fmla="*/ f88 1 2432424"/>
                  <a:gd name="f117" fmla="*/ f89 1 2432424"/>
                  <a:gd name="f118" fmla="*/ f90 1 1369773"/>
                  <a:gd name="f119" fmla="*/ f91 1 1369773"/>
                  <a:gd name="f120" fmla="*/ f92 1 2432424"/>
                  <a:gd name="f121" fmla="*/ f93 1 1369773"/>
                  <a:gd name="f122" fmla="*/ f94 1 2432424"/>
                  <a:gd name="f123" fmla="*/ f95 1 2432424"/>
                  <a:gd name="f124" fmla="*/ f96 1 1369773"/>
                  <a:gd name="f125" fmla="*/ f97 1 1369773"/>
                  <a:gd name="f126" fmla="*/ f98 1 2432424"/>
                  <a:gd name="f127" fmla="*/ f99 1 2432424"/>
                  <a:gd name="f128" fmla="*/ f100 1 1369773"/>
                  <a:gd name="f129" fmla="*/ f101 1 2432424"/>
                  <a:gd name="f130" fmla="*/ f102 1 2432424"/>
                  <a:gd name="f131" fmla="*/ f103 1 1369773"/>
                  <a:gd name="f132" fmla="*/ f104 1 1369773"/>
                  <a:gd name="f133" fmla="*/ f105 1 2432424"/>
                  <a:gd name="f134" fmla="*/ f106 1 1369773"/>
                  <a:gd name="f135" fmla="*/ f107 1 2432424"/>
                  <a:gd name="f136" fmla="*/ f108 1 2432424"/>
                  <a:gd name="f137" fmla="*/ f109 1 1369773"/>
                  <a:gd name="f138" fmla="*/ f110 1 1369773"/>
                  <a:gd name="f139" fmla="*/ f111 1 2432424"/>
                  <a:gd name="f140" fmla="*/ f112 1 1369773"/>
                  <a:gd name="f141" fmla="*/ f77 1 f84"/>
                  <a:gd name="f142" fmla="*/ f78 1 f84"/>
                  <a:gd name="f143" fmla="*/ f77 1 f85"/>
                  <a:gd name="f144" fmla="*/ f79 1 f85"/>
                  <a:gd name="f145" fmla="*/ f114 1 f84"/>
                  <a:gd name="f146" fmla="*/ f115 1 f85"/>
                  <a:gd name="f147" fmla="*/ f116 1 f84"/>
                  <a:gd name="f148" fmla="*/ f117 1 f84"/>
                  <a:gd name="f149" fmla="*/ f118 1 f85"/>
                  <a:gd name="f150" fmla="*/ f119 1 f85"/>
                  <a:gd name="f151" fmla="*/ f120 1 f84"/>
                  <a:gd name="f152" fmla="*/ f121 1 f85"/>
                  <a:gd name="f153" fmla="*/ f122 1 f84"/>
                  <a:gd name="f154" fmla="*/ f123 1 f84"/>
                  <a:gd name="f155" fmla="*/ f124 1 f85"/>
                  <a:gd name="f156" fmla="*/ f125 1 f85"/>
                  <a:gd name="f157" fmla="*/ f126 1 f84"/>
                  <a:gd name="f158" fmla="*/ f127 1 f84"/>
                  <a:gd name="f159" fmla="*/ f128 1 f85"/>
                  <a:gd name="f160" fmla="*/ f129 1 f84"/>
                  <a:gd name="f161" fmla="*/ f130 1 f84"/>
                  <a:gd name="f162" fmla="*/ f131 1 f85"/>
                  <a:gd name="f163" fmla="*/ f132 1 f85"/>
                  <a:gd name="f164" fmla="*/ f133 1 f84"/>
                  <a:gd name="f165" fmla="*/ f134 1 f85"/>
                  <a:gd name="f166" fmla="*/ f135 1 f84"/>
                  <a:gd name="f167" fmla="*/ f136 1 f84"/>
                  <a:gd name="f168" fmla="*/ f137 1 f85"/>
                  <a:gd name="f169" fmla="*/ f138 1 f85"/>
                  <a:gd name="f170" fmla="*/ f139 1 f84"/>
                  <a:gd name="f171" fmla="*/ f140 1 f85"/>
                  <a:gd name="f172" fmla="*/ f141 f75 1"/>
                  <a:gd name="f173" fmla="*/ f142 f75 1"/>
                  <a:gd name="f174" fmla="*/ f144 f76 1"/>
                  <a:gd name="f175" fmla="*/ f143 f76 1"/>
                  <a:gd name="f176" fmla="*/ f145 f75 1"/>
                  <a:gd name="f177" fmla="*/ f146 f76 1"/>
                  <a:gd name="f178" fmla="*/ f147 f75 1"/>
                  <a:gd name="f179" fmla="*/ f148 f75 1"/>
                  <a:gd name="f180" fmla="*/ f149 f76 1"/>
                  <a:gd name="f181" fmla="*/ f150 f76 1"/>
                  <a:gd name="f182" fmla="*/ f151 f75 1"/>
                  <a:gd name="f183" fmla="*/ f152 f76 1"/>
                  <a:gd name="f184" fmla="*/ f153 f75 1"/>
                  <a:gd name="f185" fmla="*/ f154 f75 1"/>
                  <a:gd name="f186" fmla="*/ f155 f76 1"/>
                  <a:gd name="f187" fmla="*/ f156 f76 1"/>
                  <a:gd name="f188" fmla="*/ f157 f75 1"/>
                  <a:gd name="f189" fmla="*/ f158 f75 1"/>
                  <a:gd name="f190" fmla="*/ f159 f76 1"/>
                  <a:gd name="f191" fmla="*/ f160 f75 1"/>
                  <a:gd name="f192" fmla="*/ f161 f75 1"/>
                  <a:gd name="f193" fmla="*/ f162 f76 1"/>
                  <a:gd name="f194" fmla="*/ f163 f76 1"/>
                  <a:gd name="f195" fmla="*/ f164 f75 1"/>
                  <a:gd name="f196" fmla="*/ f165 f76 1"/>
                  <a:gd name="f197" fmla="*/ f166 f75 1"/>
                  <a:gd name="f198" fmla="*/ f167 f75 1"/>
                  <a:gd name="f199" fmla="*/ f168 f76 1"/>
                  <a:gd name="f200" fmla="*/ f169 f76 1"/>
                  <a:gd name="f201" fmla="*/ f170 f75 1"/>
                  <a:gd name="f202" fmla="*/ f171 f76 1"/>
                </a:gdLst>
                <a:ahLst/>
                <a:cxnLst>
                  <a:cxn ang="3cd4">
                    <a:pos x="hc" y="t"/>
                  </a:cxn>
                  <a:cxn ang="0">
                    <a:pos x="r" y="vc"/>
                  </a:cxn>
                  <a:cxn ang="cd4">
                    <a:pos x="hc" y="b"/>
                  </a:cxn>
                  <a:cxn ang="cd2">
                    <a:pos x="l" y="vc"/>
                  </a:cxn>
                  <a:cxn ang="f113">
                    <a:pos x="f176" y="f177"/>
                  </a:cxn>
                  <a:cxn ang="f113">
                    <a:pos x="f178" y="f177"/>
                  </a:cxn>
                  <a:cxn ang="f113">
                    <a:pos x="f179" y="f180"/>
                  </a:cxn>
                  <a:cxn ang="f113">
                    <a:pos x="f179" y="f181"/>
                  </a:cxn>
                  <a:cxn ang="f113">
                    <a:pos x="f182" y="f183"/>
                  </a:cxn>
                  <a:cxn ang="f113">
                    <a:pos x="f184" y="f183"/>
                  </a:cxn>
                  <a:cxn ang="f113">
                    <a:pos x="f185" y="f186"/>
                  </a:cxn>
                  <a:cxn ang="f113">
                    <a:pos x="f185" y="f187"/>
                  </a:cxn>
                  <a:cxn ang="f113">
                    <a:pos x="f188" y="f177"/>
                  </a:cxn>
                  <a:cxn ang="f113">
                    <a:pos x="f176" y="f177"/>
                  </a:cxn>
                  <a:cxn ang="f113">
                    <a:pos x="f189" y="f190"/>
                  </a:cxn>
                  <a:cxn ang="f113">
                    <a:pos x="f191" y="f190"/>
                  </a:cxn>
                  <a:cxn ang="f113">
                    <a:pos x="f192" y="f193"/>
                  </a:cxn>
                  <a:cxn ang="f113">
                    <a:pos x="f192" y="f194"/>
                  </a:cxn>
                  <a:cxn ang="f113">
                    <a:pos x="f195" y="f196"/>
                  </a:cxn>
                  <a:cxn ang="f113">
                    <a:pos x="f197" y="f196"/>
                  </a:cxn>
                  <a:cxn ang="f113">
                    <a:pos x="f198" y="f199"/>
                  </a:cxn>
                  <a:cxn ang="f113">
                    <a:pos x="f198" y="f200"/>
                  </a:cxn>
                  <a:cxn ang="f113">
                    <a:pos x="f201" y="f202"/>
                  </a:cxn>
                  <a:cxn ang="f113">
                    <a:pos x="f189" y="f190"/>
                  </a:cxn>
                </a:cxnLst>
                <a:rect l="f172" t="f175" r="f173" b="f174"/>
                <a:pathLst>
                  <a:path w="2432424" h="1369773">
                    <a:moveTo>
                      <a:pt x="f8" y="f9"/>
                    </a:moveTo>
                    <a:cubicBezTo>
                      <a:pt x="f10" y="f9"/>
                      <a:pt x="f11" y="f9"/>
                      <a:pt x="f12" y="f9"/>
                    </a:cubicBezTo>
                    <a:cubicBezTo>
                      <a:pt x="f13" y="f9"/>
                      <a:pt x="f6" y="f14"/>
                      <a:pt x="f6" y="f15"/>
                    </a:cubicBezTo>
                    <a:cubicBezTo>
                      <a:pt x="f6" y="f16"/>
                      <a:pt x="f6" y="f17"/>
                      <a:pt x="f6" y="f18"/>
                    </a:cubicBezTo>
                    <a:cubicBezTo>
                      <a:pt x="f6" y="f19"/>
                      <a:pt x="f20" y="f21"/>
                      <a:pt x="f22" y="f21"/>
                    </a:cubicBezTo>
                    <a:cubicBezTo>
                      <a:pt x="f10" y="f21"/>
                      <a:pt x="f23" y="f24"/>
                      <a:pt x="f25" y="f21"/>
                    </a:cubicBezTo>
                    <a:cubicBezTo>
                      <a:pt x="f26" y="f21"/>
                      <a:pt x="f27" y="f28"/>
                      <a:pt x="f29" y="f30"/>
                    </a:cubicBezTo>
                    <a:cubicBezTo>
                      <a:pt x="f31" y="f32"/>
                      <a:pt x="f31" y="f33"/>
                      <a:pt x="f29" y="f34"/>
                    </a:cubicBezTo>
                    <a:cubicBezTo>
                      <a:pt x="f27" y="f14"/>
                      <a:pt x="f35" y="f36"/>
                      <a:pt x="f37" y="f9"/>
                    </a:cubicBezTo>
                    <a:cubicBezTo>
                      <a:pt x="f38" y="f39"/>
                      <a:pt x="f40" y="f9"/>
                      <a:pt x="f8" y="f9"/>
                    </a:cubicBezTo>
                    <a:close/>
                    <a:moveTo>
                      <a:pt x="f41" y="f42"/>
                    </a:moveTo>
                    <a:cubicBezTo>
                      <a:pt x="f43" y="f42"/>
                      <a:pt x="f44" y="f42"/>
                      <a:pt x="f45" y="f42"/>
                    </a:cubicBezTo>
                    <a:cubicBezTo>
                      <a:pt x="f46" y="f42"/>
                      <a:pt x="f47" y="f48"/>
                      <a:pt x="f47" y="f49"/>
                    </a:cubicBezTo>
                    <a:cubicBezTo>
                      <a:pt x="f50" y="f17"/>
                      <a:pt x="f50" y="f51"/>
                      <a:pt x="f47" y="f52"/>
                    </a:cubicBezTo>
                    <a:cubicBezTo>
                      <a:pt x="f53" y="f54"/>
                      <a:pt x="f55" y="f56"/>
                      <a:pt x="f57" y="f56"/>
                    </a:cubicBezTo>
                    <a:cubicBezTo>
                      <a:pt x="f58" y="f59"/>
                      <a:pt x="f60" y="f59"/>
                      <a:pt x="f61" y="f56"/>
                    </a:cubicBezTo>
                    <a:cubicBezTo>
                      <a:pt x="f62" y="f56"/>
                      <a:pt x="f63" y="f64"/>
                      <a:pt x="f63" y="f65"/>
                    </a:cubicBezTo>
                    <a:cubicBezTo>
                      <a:pt x="f63" y="f66"/>
                      <a:pt x="f63" y="f67"/>
                      <a:pt x="f63" y="f68"/>
                    </a:cubicBezTo>
                    <a:cubicBezTo>
                      <a:pt x="f63" y="f69"/>
                      <a:pt x="f70" y="f71"/>
                      <a:pt x="f72" y="f71"/>
                    </a:cubicBezTo>
                    <a:cubicBezTo>
                      <a:pt x="f73" y="f42"/>
                      <a:pt x="f60" y="f42"/>
                      <a:pt x="f41" y="f42"/>
                    </a:cubicBezTo>
                    <a:close/>
                  </a:path>
                </a:pathLst>
              </a:custGeom>
              <a:solidFill>
                <a:srgbClr val="292668"/>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43" name="Freeform 19">
                <a:extLst>
                  <a:ext uri="{FF2B5EF4-FFF2-40B4-BE49-F238E27FC236}">
                    <a16:creationId xmlns:a16="http://schemas.microsoft.com/office/drawing/2014/main" id="{F998736B-5949-1678-AA4C-B11653EE1F5A}"/>
                  </a:ext>
                </a:extLst>
              </p:cNvPr>
              <p:cNvSpPr/>
              <p:nvPr/>
            </p:nvSpPr>
            <p:spPr>
              <a:xfrm>
                <a:off x="1555549" y="1818631"/>
                <a:ext cx="193231" cy="182514"/>
              </a:xfrm>
              <a:custGeom>
                <a:avLst/>
                <a:gdLst>
                  <a:gd name="f0" fmla="val 10800000"/>
                  <a:gd name="f1" fmla="val 5400000"/>
                  <a:gd name="f2" fmla="val 180"/>
                  <a:gd name="f3" fmla="val w"/>
                  <a:gd name="f4" fmla="val h"/>
                  <a:gd name="f5" fmla="val 0"/>
                  <a:gd name="f6" fmla="val 1346369"/>
                  <a:gd name="f7" fmla="val 1271701"/>
                  <a:gd name="f8" fmla="val 907615"/>
                  <a:gd name="f9" fmla="val 357939"/>
                  <a:gd name="f10" fmla="val 1016114"/>
                  <a:gd name="f11" fmla="val 238944"/>
                  <a:gd name="f12" fmla="val 1122709"/>
                  <a:gd name="f13" fmla="val 121852"/>
                  <a:gd name="f14" fmla="val 1234063"/>
                  <a:gd name="f15" fmla="val 1271182"/>
                  <a:gd name="f16" fmla="val 34271"/>
                  <a:gd name="f17" fmla="val 1307348"/>
                  <a:gd name="f18" fmla="val 66638"/>
                  <a:gd name="f19" fmla="val 101861"/>
                  <a:gd name="f20" fmla="val 1273085"/>
                  <a:gd name="f21" fmla="val 182778"/>
                  <a:gd name="f22" fmla="val 1200752"/>
                  <a:gd name="f23" fmla="val 262743"/>
                  <a:gd name="f24" fmla="val 1129371"/>
                  <a:gd name="f25" fmla="val 341756"/>
                  <a:gd name="f26" fmla="val 1123661"/>
                  <a:gd name="f27" fmla="val 348420"/>
                  <a:gd name="f28" fmla="val 1116999"/>
                  <a:gd name="f29" fmla="val 355084"/>
                  <a:gd name="f30" fmla="val 1110336"/>
                  <a:gd name="f31" fmla="val 361747"/>
                  <a:gd name="f32" fmla="val 1077025"/>
                  <a:gd name="f33" fmla="val 397922"/>
                  <a:gd name="f34" fmla="val 1028486"/>
                  <a:gd name="f35" fmla="val 429337"/>
                  <a:gd name="f36" fmla="val 472175"/>
                  <a:gd name="f37" fmla="val 1005644"/>
                  <a:gd name="f38" fmla="val 511206"/>
                  <a:gd name="f39" fmla="val 1036100"/>
                  <a:gd name="f40" fmla="val 560708"/>
                  <a:gd name="f41" fmla="val 1045618"/>
                  <a:gd name="f42" fmla="val 606403"/>
                  <a:gd name="f43" fmla="val 1092253"/>
                  <a:gd name="f44" fmla="val 826307"/>
                  <a:gd name="f45" fmla="val 1033245"/>
                  <a:gd name="f46" fmla="val 1012892"/>
                  <a:gd name="f47" fmla="val 857172"/>
                  <a:gd name="f48" fmla="val 1151879"/>
                  <a:gd name="f49" fmla="val 679196"/>
                  <a:gd name="f50" fmla="val 1291819"/>
                  <a:gd name="f51" fmla="val 479329"/>
                  <a:gd name="f52" fmla="val 1309906"/>
                  <a:gd name="f53" fmla="val 280414"/>
                  <a:gd name="f54" fmla="val 1202333"/>
                  <a:gd name="f55" fmla="val 83403"/>
                  <a:gd name="f56" fmla="val 1095713"/>
                  <a:gd name="f57" fmla="val -13675"/>
                  <a:gd name="f58" fmla="val 921504"/>
                  <a:gd name="f59" fmla="val 1552"/>
                  <a:gd name="f60" fmla="val 697792"/>
                  <a:gd name="f61" fmla="val 15829"/>
                  <a:gd name="f62" fmla="val 486455"/>
                  <a:gd name="f63" fmla="val 127183"/>
                  <a:gd name="f64" fmla="val 331284"/>
                  <a:gd name="f65" fmla="val 323243"/>
                  <a:gd name="f66" fmla="val 247511"/>
                  <a:gd name="f67" fmla="val 518351"/>
                  <a:gd name="f68" fmla="val 163738"/>
                  <a:gd name="f69" fmla="val 703941"/>
                  <a:gd name="f70" fmla="val 195153"/>
                  <a:gd name="f71" fmla="val 871448"/>
                  <a:gd name="f72" fmla="val 327477"/>
                  <a:gd name="f73" fmla="val 881917"/>
                  <a:gd name="f74" fmla="val 336044"/>
                  <a:gd name="f75" fmla="val 893338"/>
                  <a:gd name="f76" fmla="val 345564"/>
                  <a:gd name="f77" fmla="val 801019"/>
                  <a:gd name="f78" fmla="val 474079"/>
                  <a:gd name="f79" fmla="val 671582"/>
                  <a:gd name="f80" fmla="val 329380"/>
                  <a:gd name="f81" fmla="val 444114"/>
                  <a:gd name="f82" fmla="val 316053"/>
                  <a:gd name="f83" fmla="val 290883"/>
                  <a:gd name="f84" fmla="val 439809"/>
                  <a:gd name="f85" fmla="val 136700"/>
                  <a:gd name="f86" fmla="val 564516"/>
                  <a:gd name="f87" fmla="val 105293"/>
                  <a:gd name="f88" fmla="val 791084"/>
                  <a:gd name="f89" fmla="val 220454"/>
                  <a:gd name="f90" fmla="val 952918"/>
                  <a:gd name="f91" fmla="val 337519"/>
                  <a:gd name="f92" fmla="val 1118561"/>
                  <a:gd name="f93" fmla="val 564986"/>
                  <a:gd name="f94" fmla="val 1163303"/>
                  <a:gd name="f95" fmla="val 735348"/>
                  <a:gd name="f96" fmla="val 1053827"/>
                  <a:gd name="f97" fmla="val 884773"/>
                  <a:gd name="f98" fmla="val 957678"/>
                  <a:gd name="f99" fmla="val 956154"/>
                  <a:gd name="f100" fmla="val 746342"/>
                  <a:gd name="f101" fmla="val 613067"/>
                  <a:gd name="f102" fmla="val 768660"/>
                  <a:gd name="f103" fmla="val 736822"/>
                  <a:gd name="f104" fmla="val 657305"/>
                  <a:gd name="f105" fmla="val 859626"/>
                  <a:gd name="f106" fmla="val 543096"/>
                  <a:gd name="f107" fmla="val 985285"/>
                  <a:gd name="f108" fmla="val 447921"/>
                  <a:gd name="f109" fmla="val 355602"/>
                  <a:gd name="f110" fmla="val 261379"/>
                  <a:gd name="f111" fmla="val 796796"/>
                  <a:gd name="f112" fmla="val 753006"/>
                  <a:gd name="f113" fmla="val 316580"/>
                  <a:gd name="f114" fmla="val 713975"/>
                  <a:gd name="f115" fmla="val 345133"/>
                  <a:gd name="f116" fmla="val 671136"/>
                  <a:gd name="f117" fmla="val 405093"/>
                  <a:gd name="f118" fmla="val 710167"/>
                  <a:gd name="f119" fmla="val 462197"/>
                  <a:gd name="f120" fmla="val 747294"/>
                  <a:gd name="f121" fmla="val 519302"/>
                  <a:gd name="f122" fmla="val 785372"/>
                  <a:gd name="f123" fmla="val 608766"/>
                  <a:gd name="f124" fmla="val 687320"/>
                  <a:gd name="f125" fmla="val 695375"/>
                  <a:gd name="f126" fmla="val 592123"/>
                  <a:gd name="f127" fmla="val 781984"/>
                  <a:gd name="f128" fmla="val 495975"/>
                  <a:gd name="f129" fmla="val 786743"/>
                  <a:gd name="f130" fmla="val 490263"/>
                  <a:gd name="f131" fmla="val 792453"/>
                  <a:gd name="f132" fmla="val 483599"/>
                  <a:gd name="f133" fmla="+- 0 0 -90"/>
                  <a:gd name="f134" fmla="*/ f3 1 1346369"/>
                  <a:gd name="f135" fmla="*/ f4 1 1271701"/>
                  <a:gd name="f136" fmla="val f5"/>
                  <a:gd name="f137" fmla="val f6"/>
                  <a:gd name="f138" fmla="val f7"/>
                  <a:gd name="f139" fmla="*/ f133 f0 1"/>
                  <a:gd name="f140" fmla="+- f138 0 f136"/>
                  <a:gd name="f141" fmla="+- f137 0 f136"/>
                  <a:gd name="f142" fmla="*/ f139 1 f2"/>
                  <a:gd name="f143" fmla="*/ f141 1 1346369"/>
                  <a:gd name="f144" fmla="*/ f140 1 1271701"/>
                  <a:gd name="f145" fmla="*/ 907615 f141 1"/>
                  <a:gd name="f146" fmla="*/ 357939 f140 1"/>
                  <a:gd name="f147" fmla="*/ 1234063 f141 1"/>
                  <a:gd name="f148" fmla="*/ 0 f140 1"/>
                  <a:gd name="f149" fmla="*/ 1346369 f141 1"/>
                  <a:gd name="f150" fmla="*/ 101861 f140 1"/>
                  <a:gd name="f151" fmla="*/ 1129371 f141 1"/>
                  <a:gd name="f152" fmla="*/ 341756 f140 1"/>
                  <a:gd name="f153" fmla="*/ 1110336 f141 1"/>
                  <a:gd name="f154" fmla="*/ 361747 f140 1"/>
                  <a:gd name="f155" fmla="*/ 1016114 f141 1"/>
                  <a:gd name="f156" fmla="*/ 472175 f140 1"/>
                  <a:gd name="f157" fmla="*/ 1045618 f141 1"/>
                  <a:gd name="f158" fmla="*/ 606403 f140 1"/>
                  <a:gd name="f159" fmla="*/ 857172 f141 1"/>
                  <a:gd name="f160" fmla="*/ 1151879 f140 1"/>
                  <a:gd name="f161" fmla="*/ 280414 f141 1"/>
                  <a:gd name="f162" fmla="*/ 1202333 f140 1"/>
                  <a:gd name="f163" fmla="*/ 1552 f141 1"/>
                  <a:gd name="f164" fmla="*/ 697792 f140 1"/>
                  <a:gd name="f165" fmla="*/ 323243 f141 1"/>
                  <a:gd name="f166" fmla="*/ 247511 f140 1"/>
                  <a:gd name="f167" fmla="*/ 871448 f141 1"/>
                  <a:gd name="f168" fmla="*/ 327477 f140 1"/>
                  <a:gd name="f169" fmla="*/ 801019 f141 1"/>
                  <a:gd name="f170" fmla="*/ 474079 f140 1"/>
                  <a:gd name="f171" fmla="*/ 290883 f141 1"/>
                  <a:gd name="f172" fmla="*/ 439809 f140 1"/>
                  <a:gd name="f173" fmla="*/ 220454 f141 1"/>
                  <a:gd name="f174" fmla="*/ 952918 f140 1"/>
                  <a:gd name="f175" fmla="*/ 735348 f141 1"/>
                  <a:gd name="f176" fmla="*/ 1053827 f140 1"/>
                  <a:gd name="f177" fmla="*/ 881917 f141 1"/>
                  <a:gd name="f178" fmla="*/ 613067 f140 1"/>
                  <a:gd name="f179" fmla="*/ 543096 f141 1"/>
                  <a:gd name="f180" fmla="*/ 985285 f140 1"/>
                  <a:gd name="f181" fmla="*/ 261379 f141 1"/>
                  <a:gd name="f182" fmla="*/ 796796 f140 1"/>
                  <a:gd name="f183" fmla="*/ 345133 f141 1"/>
                  <a:gd name="f184" fmla="*/ 671136 f140 1"/>
                  <a:gd name="f185" fmla="*/ 519302 f141 1"/>
                  <a:gd name="f186" fmla="*/ 785372 f140 1"/>
                  <a:gd name="f187" fmla="*/ 781984 f141 1"/>
                  <a:gd name="f188" fmla="*/ 495975 f140 1"/>
                  <a:gd name="f189" fmla="+- f142 0 f1"/>
                  <a:gd name="f190" fmla="*/ f145 1 1346369"/>
                  <a:gd name="f191" fmla="*/ f146 1 1271701"/>
                  <a:gd name="f192" fmla="*/ f147 1 1346369"/>
                  <a:gd name="f193" fmla="*/ f148 1 1271701"/>
                  <a:gd name="f194" fmla="*/ f149 1 1346369"/>
                  <a:gd name="f195" fmla="*/ f150 1 1271701"/>
                  <a:gd name="f196" fmla="*/ f151 1 1346369"/>
                  <a:gd name="f197" fmla="*/ f152 1 1271701"/>
                  <a:gd name="f198" fmla="*/ f153 1 1346369"/>
                  <a:gd name="f199" fmla="*/ f154 1 1271701"/>
                  <a:gd name="f200" fmla="*/ f155 1 1346369"/>
                  <a:gd name="f201" fmla="*/ f156 1 1271701"/>
                  <a:gd name="f202" fmla="*/ f157 1 1346369"/>
                  <a:gd name="f203" fmla="*/ f158 1 1271701"/>
                  <a:gd name="f204" fmla="*/ f159 1 1346369"/>
                  <a:gd name="f205" fmla="*/ f160 1 1271701"/>
                  <a:gd name="f206" fmla="*/ f161 1 1346369"/>
                  <a:gd name="f207" fmla="*/ f162 1 1271701"/>
                  <a:gd name="f208" fmla="*/ f163 1 1346369"/>
                  <a:gd name="f209" fmla="*/ f164 1 1271701"/>
                  <a:gd name="f210" fmla="*/ f165 1 1346369"/>
                  <a:gd name="f211" fmla="*/ f166 1 1271701"/>
                  <a:gd name="f212" fmla="*/ f167 1 1346369"/>
                  <a:gd name="f213" fmla="*/ f168 1 1271701"/>
                  <a:gd name="f214" fmla="*/ f169 1 1346369"/>
                  <a:gd name="f215" fmla="*/ f170 1 1271701"/>
                  <a:gd name="f216" fmla="*/ f171 1 1346369"/>
                  <a:gd name="f217" fmla="*/ f172 1 1271701"/>
                  <a:gd name="f218" fmla="*/ f173 1 1346369"/>
                  <a:gd name="f219" fmla="*/ f174 1 1271701"/>
                  <a:gd name="f220" fmla="*/ f175 1 1346369"/>
                  <a:gd name="f221" fmla="*/ f176 1 1271701"/>
                  <a:gd name="f222" fmla="*/ f177 1 1346369"/>
                  <a:gd name="f223" fmla="*/ f178 1 1271701"/>
                  <a:gd name="f224" fmla="*/ f179 1 1346369"/>
                  <a:gd name="f225" fmla="*/ f180 1 1271701"/>
                  <a:gd name="f226" fmla="*/ f181 1 1346369"/>
                  <a:gd name="f227" fmla="*/ f182 1 1271701"/>
                  <a:gd name="f228" fmla="*/ f183 1 1346369"/>
                  <a:gd name="f229" fmla="*/ f184 1 1271701"/>
                  <a:gd name="f230" fmla="*/ f185 1 1346369"/>
                  <a:gd name="f231" fmla="*/ f186 1 1271701"/>
                  <a:gd name="f232" fmla="*/ f187 1 1346369"/>
                  <a:gd name="f233" fmla="*/ f188 1 1271701"/>
                  <a:gd name="f234" fmla="*/ f136 1 f143"/>
                  <a:gd name="f235" fmla="*/ f137 1 f143"/>
                  <a:gd name="f236" fmla="*/ f136 1 f144"/>
                  <a:gd name="f237" fmla="*/ f138 1 f144"/>
                  <a:gd name="f238" fmla="*/ f190 1 f143"/>
                  <a:gd name="f239" fmla="*/ f191 1 f144"/>
                  <a:gd name="f240" fmla="*/ f192 1 f143"/>
                  <a:gd name="f241" fmla="*/ f193 1 f144"/>
                  <a:gd name="f242" fmla="*/ f194 1 f143"/>
                  <a:gd name="f243" fmla="*/ f195 1 f144"/>
                  <a:gd name="f244" fmla="*/ f196 1 f143"/>
                  <a:gd name="f245" fmla="*/ f197 1 f144"/>
                  <a:gd name="f246" fmla="*/ f198 1 f143"/>
                  <a:gd name="f247" fmla="*/ f199 1 f144"/>
                  <a:gd name="f248" fmla="*/ f200 1 f143"/>
                  <a:gd name="f249" fmla="*/ f201 1 f144"/>
                  <a:gd name="f250" fmla="*/ f202 1 f143"/>
                  <a:gd name="f251" fmla="*/ f203 1 f144"/>
                  <a:gd name="f252" fmla="*/ f204 1 f143"/>
                  <a:gd name="f253" fmla="*/ f205 1 f144"/>
                  <a:gd name="f254" fmla="*/ f206 1 f143"/>
                  <a:gd name="f255" fmla="*/ f207 1 f144"/>
                  <a:gd name="f256" fmla="*/ f208 1 f143"/>
                  <a:gd name="f257" fmla="*/ f209 1 f144"/>
                  <a:gd name="f258" fmla="*/ f210 1 f143"/>
                  <a:gd name="f259" fmla="*/ f211 1 f144"/>
                  <a:gd name="f260" fmla="*/ f212 1 f143"/>
                  <a:gd name="f261" fmla="*/ f213 1 f144"/>
                  <a:gd name="f262" fmla="*/ f214 1 f143"/>
                  <a:gd name="f263" fmla="*/ f215 1 f144"/>
                  <a:gd name="f264" fmla="*/ f216 1 f143"/>
                  <a:gd name="f265" fmla="*/ f217 1 f144"/>
                  <a:gd name="f266" fmla="*/ f218 1 f143"/>
                  <a:gd name="f267" fmla="*/ f219 1 f144"/>
                  <a:gd name="f268" fmla="*/ f220 1 f143"/>
                  <a:gd name="f269" fmla="*/ f221 1 f144"/>
                  <a:gd name="f270" fmla="*/ f222 1 f143"/>
                  <a:gd name="f271" fmla="*/ f223 1 f144"/>
                  <a:gd name="f272" fmla="*/ f224 1 f143"/>
                  <a:gd name="f273" fmla="*/ f225 1 f144"/>
                  <a:gd name="f274" fmla="*/ f226 1 f143"/>
                  <a:gd name="f275" fmla="*/ f227 1 f144"/>
                  <a:gd name="f276" fmla="*/ f228 1 f143"/>
                  <a:gd name="f277" fmla="*/ f229 1 f144"/>
                  <a:gd name="f278" fmla="*/ f230 1 f143"/>
                  <a:gd name="f279" fmla="*/ f231 1 f144"/>
                  <a:gd name="f280" fmla="*/ f232 1 f143"/>
                  <a:gd name="f281" fmla="*/ f233 1 f144"/>
                  <a:gd name="f282" fmla="*/ f234 f134 1"/>
                  <a:gd name="f283" fmla="*/ f235 f134 1"/>
                  <a:gd name="f284" fmla="*/ f237 f135 1"/>
                  <a:gd name="f285" fmla="*/ f236 f135 1"/>
                  <a:gd name="f286" fmla="*/ f238 f134 1"/>
                  <a:gd name="f287" fmla="*/ f239 f135 1"/>
                  <a:gd name="f288" fmla="*/ f240 f134 1"/>
                  <a:gd name="f289" fmla="*/ f241 f135 1"/>
                  <a:gd name="f290" fmla="*/ f242 f134 1"/>
                  <a:gd name="f291" fmla="*/ f243 f135 1"/>
                  <a:gd name="f292" fmla="*/ f244 f134 1"/>
                  <a:gd name="f293" fmla="*/ f245 f135 1"/>
                  <a:gd name="f294" fmla="*/ f246 f134 1"/>
                  <a:gd name="f295" fmla="*/ f247 f135 1"/>
                  <a:gd name="f296" fmla="*/ f248 f134 1"/>
                  <a:gd name="f297" fmla="*/ f249 f135 1"/>
                  <a:gd name="f298" fmla="*/ f250 f134 1"/>
                  <a:gd name="f299" fmla="*/ f251 f135 1"/>
                  <a:gd name="f300" fmla="*/ f252 f134 1"/>
                  <a:gd name="f301" fmla="*/ f253 f135 1"/>
                  <a:gd name="f302" fmla="*/ f254 f134 1"/>
                  <a:gd name="f303" fmla="*/ f255 f135 1"/>
                  <a:gd name="f304" fmla="*/ f256 f134 1"/>
                  <a:gd name="f305" fmla="*/ f257 f135 1"/>
                  <a:gd name="f306" fmla="*/ f258 f134 1"/>
                  <a:gd name="f307" fmla="*/ f259 f135 1"/>
                  <a:gd name="f308" fmla="*/ f260 f134 1"/>
                  <a:gd name="f309" fmla="*/ f261 f135 1"/>
                  <a:gd name="f310" fmla="*/ f262 f134 1"/>
                  <a:gd name="f311" fmla="*/ f263 f135 1"/>
                  <a:gd name="f312" fmla="*/ f264 f134 1"/>
                  <a:gd name="f313" fmla="*/ f265 f135 1"/>
                  <a:gd name="f314" fmla="*/ f266 f134 1"/>
                  <a:gd name="f315" fmla="*/ f267 f135 1"/>
                  <a:gd name="f316" fmla="*/ f268 f134 1"/>
                  <a:gd name="f317" fmla="*/ f269 f135 1"/>
                  <a:gd name="f318" fmla="*/ f270 f134 1"/>
                  <a:gd name="f319" fmla="*/ f271 f135 1"/>
                  <a:gd name="f320" fmla="*/ f272 f134 1"/>
                  <a:gd name="f321" fmla="*/ f273 f135 1"/>
                  <a:gd name="f322" fmla="*/ f274 f134 1"/>
                  <a:gd name="f323" fmla="*/ f275 f135 1"/>
                  <a:gd name="f324" fmla="*/ f276 f134 1"/>
                  <a:gd name="f325" fmla="*/ f277 f135 1"/>
                  <a:gd name="f326" fmla="*/ f278 f134 1"/>
                  <a:gd name="f327" fmla="*/ f279 f135 1"/>
                  <a:gd name="f328" fmla="*/ f280 f134 1"/>
                  <a:gd name="f329" fmla="*/ f281 f135 1"/>
                </a:gdLst>
                <a:ahLst/>
                <a:cxnLst>
                  <a:cxn ang="3cd4">
                    <a:pos x="hc" y="t"/>
                  </a:cxn>
                  <a:cxn ang="0">
                    <a:pos x="r" y="vc"/>
                  </a:cxn>
                  <a:cxn ang="cd4">
                    <a:pos x="hc" y="b"/>
                  </a:cxn>
                  <a:cxn ang="cd2">
                    <a:pos x="l" y="vc"/>
                  </a:cxn>
                  <a:cxn ang="f189">
                    <a:pos x="f286" y="f287"/>
                  </a:cxn>
                  <a:cxn ang="f189">
                    <a:pos x="f288" y="f289"/>
                  </a:cxn>
                  <a:cxn ang="f189">
                    <a:pos x="f290" y="f291"/>
                  </a:cxn>
                  <a:cxn ang="f189">
                    <a:pos x="f292" y="f293"/>
                  </a:cxn>
                  <a:cxn ang="f189">
                    <a:pos x="f294" y="f295"/>
                  </a:cxn>
                  <a:cxn ang="f189">
                    <a:pos x="f296" y="f297"/>
                  </a:cxn>
                  <a:cxn ang="f189">
                    <a:pos x="f298" y="f299"/>
                  </a:cxn>
                  <a:cxn ang="f189">
                    <a:pos x="f300" y="f301"/>
                  </a:cxn>
                  <a:cxn ang="f189">
                    <a:pos x="f302" y="f303"/>
                  </a:cxn>
                  <a:cxn ang="f189">
                    <a:pos x="f304" y="f305"/>
                  </a:cxn>
                  <a:cxn ang="f189">
                    <a:pos x="f306" y="f307"/>
                  </a:cxn>
                  <a:cxn ang="f189">
                    <a:pos x="f308" y="f309"/>
                  </a:cxn>
                  <a:cxn ang="f189">
                    <a:pos x="f286" y="f287"/>
                  </a:cxn>
                  <a:cxn ang="f189">
                    <a:pos x="f310" y="f311"/>
                  </a:cxn>
                  <a:cxn ang="f189">
                    <a:pos x="f312" y="f313"/>
                  </a:cxn>
                  <a:cxn ang="f189">
                    <a:pos x="f314" y="f315"/>
                  </a:cxn>
                  <a:cxn ang="f189">
                    <a:pos x="f316" y="f317"/>
                  </a:cxn>
                  <a:cxn ang="f189">
                    <a:pos x="f318" y="f319"/>
                  </a:cxn>
                  <a:cxn ang="f189">
                    <a:pos x="f320" y="f321"/>
                  </a:cxn>
                  <a:cxn ang="f189">
                    <a:pos x="f322" y="f323"/>
                  </a:cxn>
                  <a:cxn ang="f189">
                    <a:pos x="f324" y="f325"/>
                  </a:cxn>
                  <a:cxn ang="f189">
                    <a:pos x="f326" y="f327"/>
                  </a:cxn>
                  <a:cxn ang="f189">
                    <a:pos x="f328" y="f329"/>
                  </a:cxn>
                  <a:cxn ang="f189">
                    <a:pos x="f310" y="f311"/>
                  </a:cxn>
                </a:cxnLst>
                <a:rect l="f282" t="f285" r="f283" b="f284"/>
                <a:pathLst>
                  <a:path w="1346369" h="1271701">
                    <a:moveTo>
                      <a:pt x="f8" y="f9"/>
                    </a:moveTo>
                    <a:cubicBezTo>
                      <a:pt x="f10" y="f11"/>
                      <a:pt x="f12" y="f13"/>
                      <a:pt x="f14" y="f5"/>
                    </a:cubicBezTo>
                    <a:cubicBezTo>
                      <a:pt x="f15" y="f16"/>
                      <a:pt x="f17" y="f18"/>
                      <a:pt x="f6" y="f19"/>
                    </a:cubicBezTo>
                    <a:cubicBezTo>
                      <a:pt x="f20" y="f21"/>
                      <a:pt x="f22" y="f23"/>
                      <a:pt x="f24" y="f25"/>
                    </a:cubicBezTo>
                    <a:cubicBezTo>
                      <a:pt x="f26" y="f27"/>
                      <a:pt x="f28" y="f29"/>
                      <a:pt x="f30" y="f31"/>
                    </a:cubicBezTo>
                    <a:cubicBezTo>
                      <a:pt x="f32" y="f33"/>
                      <a:pt x="f34" y="f35"/>
                      <a:pt x="f10" y="f36"/>
                    </a:cubicBezTo>
                    <a:cubicBezTo>
                      <a:pt x="f37" y="f38"/>
                      <a:pt x="f39" y="f40"/>
                      <a:pt x="f41" y="f42"/>
                    </a:cubicBezTo>
                    <a:cubicBezTo>
                      <a:pt x="f43" y="f44"/>
                      <a:pt x="f45" y="f46"/>
                      <a:pt x="f47" y="f48"/>
                    </a:cubicBezTo>
                    <a:cubicBezTo>
                      <a:pt x="f49" y="f50"/>
                      <a:pt x="f51" y="f52"/>
                      <a:pt x="f53" y="f54"/>
                    </a:cubicBezTo>
                    <a:cubicBezTo>
                      <a:pt x="f55" y="f56"/>
                      <a:pt x="f57" y="f58"/>
                      <a:pt x="f59" y="f60"/>
                    </a:cubicBezTo>
                    <a:cubicBezTo>
                      <a:pt x="f61" y="f62"/>
                      <a:pt x="f63" y="f64"/>
                      <a:pt x="f65" y="f66"/>
                    </a:cubicBezTo>
                    <a:cubicBezTo>
                      <a:pt x="f67" y="f68"/>
                      <a:pt x="f69" y="f70"/>
                      <a:pt x="f71" y="f72"/>
                    </a:cubicBezTo>
                    <a:cubicBezTo>
                      <a:pt x="f73" y="f74"/>
                      <a:pt x="f75" y="f76"/>
                      <a:pt x="f8" y="f9"/>
                    </a:cubicBezTo>
                    <a:close/>
                    <a:moveTo>
                      <a:pt x="f77" y="f78"/>
                    </a:moveTo>
                    <a:cubicBezTo>
                      <a:pt x="f79" y="f80"/>
                      <a:pt x="f81" y="f82"/>
                      <a:pt x="f83" y="f84"/>
                    </a:cubicBezTo>
                    <a:cubicBezTo>
                      <a:pt x="f85" y="f86"/>
                      <a:pt x="f87" y="f88"/>
                      <a:pt x="f89" y="f90"/>
                    </a:cubicBezTo>
                    <a:cubicBezTo>
                      <a:pt x="f91" y="f92"/>
                      <a:pt x="f93" y="f94"/>
                      <a:pt x="f95" y="f96"/>
                    </a:cubicBezTo>
                    <a:cubicBezTo>
                      <a:pt x="f97" y="f98"/>
                      <a:pt x="f99" y="f100"/>
                      <a:pt x="f73" y="f101"/>
                    </a:cubicBezTo>
                    <a:cubicBezTo>
                      <a:pt x="f102" y="f103"/>
                      <a:pt x="f104" y="f105"/>
                      <a:pt x="f106" y="f107"/>
                    </a:cubicBezTo>
                    <a:cubicBezTo>
                      <a:pt x="f108" y="f58"/>
                      <a:pt x="f109" y="f105"/>
                      <a:pt x="f110" y="f111"/>
                    </a:cubicBezTo>
                    <a:cubicBezTo>
                      <a:pt x="f83" y="f112"/>
                      <a:pt x="f113" y="f114"/>
                      <a:pt x="f115" y="f116"/>
                    </a:cubicBezTo>
                    <a:cubicBezTo>
                      <a:pt x="f117" y="f118"/>
                      <a:pt x="f119" y="f120"/>
                      <a:pt x="f121" y="f122"/>
                    </a:cubicBezTo>
                    <a:cubicBezTo>
                      <a:pt x="f123" y="f124"/>
                      <a:pt x="f125" y="f126"/>
                      <a:pt x="f127" y="f128"/>
                    </a:cubicBezTo>
                    <a:cubicBezTo>
                      <a:pt x="f129" y="f130"/>
                      <a:pt x="f131" y="f132"/>
                      <a:pt x="f77" y="f78"/>
                    </a:cubicBezTo>
                    <a:close/>
                  </a:path>
                </a:pathLst>
              </a:custGeom>
              <a:solidFill>
                <a:srgbClr val="292668"/>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44" name="Freeform 20">
                <a:extLst>
                  <a:ext uri="{FF2B5EF4-FFF2-40B4-BE49-F238E27FC236}">
                    <a16:creationId xmlns:a16="http://schemas.microsoft.com/office/drawing/2014/main" id="{B4FB4EE6-2E04-5C7B-5DFA-A19BDAD0EA69}"/>
                  </a:ext>
                </a:extLst>
              </p:cNvPr>
              <p:cNvSpPr/>
              <p:nvPr/>
            </p:nvSpPr>
            <p:spPr>
              <a:xfrm>
                <a:off x="1555513" y="1622163"/>
                <a:ext cx="193130" cy="182047"/>
              </a:xfrm>
              <a:custGeom>
                <a:avLst/>
                <a:gdLst>
                  <a:gd name="f0" fmla="val 10800000"/>
                  <a:gd name="f1" fmla="val 5400000"/>
                  <a:gd name="f2" fmla="val 180"/>
                  <a:gd name="f3" fmla="val w"/>
                  <a:gd name="f4" fmla="val h"/>
                  <a:gd name="f5" fmla="val 0"/>
                  <a:gd name="f6" fmla="val 1345650"/>
                  <a:gd name="f7" fmla="val 1268459"/>
                  <a:gd name="f8" fmla="val 1233345"/>
                  <a:gd name="f9" fmla="val 1271415"/>
                  <a:gd name="f10" fmla="val 34271"/>
                  <a:gd name="f11" fmla="val 1306629"/>
                  <a:gd name="f12" fmla="val 66638"/>
                  <a:gd name="f13" fmla="val 1345651"/>
                  <a:gd name="f14" fmla="val 101861"/>
                  <a:gd name="f15" fmla="val 1287594"/>
                  <a:gd name="f16" fmla="val 165642"/>
                  <a:gd name="f17" fmla="val 1232393"/>
                  <a:gd name="f18" fmla="val 226568"/>
                  <a:gd name="f19" fmla="val 1177192"/>
                  <a:gd name="f20" fmla="val 288446"/>
                  <a:gd name="f21" fmla="val 1134363"/>
                  <a:gd name="f22" fmla="val 336044"/>
                  <a:gd name="f23" fmla="val 1092486"/>
                  <a:gd name="f24" fmla="val 385546"/>
                  <a:gd name="f25" fmla="val 1046802"/>
                  <a:gd name="f26" fmla="val 430289"/>
                  <a:gd name="f27" fmla="val 1010636"/>
                  <a:gd name="f28" fmla="val 464559"/>
                  <a:gd name="f29" fmla="val 1004926"/>
                  <a:gd name="f30" fmla="val 492167"/>
                  <a:gd name="f31" fmla="val 1023961"/>
                  <a:gd name="f32" fmla="val 543573"/>
                  <a:gd name="f33" fmla="val 1102004"/>
                  <a:gd name="f34" fmla="val 750149"/>
                  <a:gd name="f35" fmla="val 1065837"/>
                  <a:gd name="f36" fmla="val 940543"/>
                  <a:gd name="f37" fmla="val 913558"/>
                  <a:gd name="f38" fmla="val 1100473"/>
                  <a:gd name="f39" fmla="val 764134"/>
                  <a:gd name="f40" fmla="val 1257548"/>
                  <a:gd name="f41" fmla="val 576640"/>
                  <a:gd name="f42" fmla="val 1305146"/>
                  <a:gd name="f43" fmla="val 371063"/>
                  <a:gd name="f44" fmla="val 1240412"/>
                  <a:gd name="f45" fmla="val 167389"/>
                  <a:gd name="f46" fmla="val 1175679"/>
                  <a:gd name="f47" fmla="val 42711"/>
                  <a:gd name="f48" fmla="val 1030980"/>
                  <a:gd name="f49" fmla="val 7496"/>
                  <a:gd name="f50" fmla="val 818691"/>
                  <a:gd name="f51" fmla="val -30574"/>
                  <a:gd name="f52" fmla="val 591171"/>
                  <a:gd name="f53" fmla="val 78877"/>
                  <a:gd name="f54" fmla="val 375075"/>
                  <a:gd name="f55" fmla="val 278743"/>
                  <a:gd name="f56" fmla="val 266551"/>
                  <a:gd name="f57" fmla="val 473851"/>
                  <a:gd name="f58" fmla="val 160882"/>
                  <a:gd name="f59" fmla="val 710836"/>
                  <a:gd name="f60" fmla="val 187538"/>
                  <a:gd name="f61" fmla="val 882150"/>
                  <a:gd name="f62" fmla="val 336996"/>
                  <a:gd name="f63" fmla="val 888813"/>
                  <a:gd name="f64" fmla="val 342708"/>
                  <a:gd name="f65" fmla="val 896427"/>
                  <a:gd name="f66" fmla="val 348420"/>
                  <a:gd name="f67" fmla="val 907848"/>
                  <a:gd name="f68" fmla="val 357939"/>
                  <a:gd name="f69" fmla="val 1015395"/>
                  <a:gd name="f70" fmla="val 239896"/>
                  <a:gd name="f71" fmla="val 1123894"/>
                  <a:gd name="f72" fmla="val 121852"/>
                  <a:gd name="f73" fmla="val 801252"/>
                  <a:gd name="f74" fmla="val 475983"/>
                  <a:gd name="f75" fmla="val 682284"/>
                  <a:gd name="f76" fmla="val 458624"/>
                  <a:gd name="f77" fmla="val 317005"/>
                  <a:gd name="f78" fmla="val 305392"/>
                  <a:gd name="f79" fmla="val 429337"/>
                  <a:gd name="f80" fmla="val 144547"/>
                  <a:gd name="f81" fmla="val 548333"/>
                  <a:gd name="f82" fmla="val 102670"/>
                  <a:gd name="f83" fmla="val 769189"/>
                  <a:gd name="f84" fmla="val 209266"/>
                  <a:gd name="f85" fmla="val 937687"/>
                  <a:gd name="f86" fmla="val 315862"/>
                  <a:gd name="f87" fmla="val 1106185"/>
                  <a:gd name="f88" fmla="val 533811"/>
                  <a:gd name="f89" fmla="val 1164255"/>
                  <a:gd name="f90" fmla="val 708933"/>
                  <a:gd name="f91" fmla="val 1070010"/>
                  <a:gd name="f92" fmla="val 873585"/>
                  <a:gd name="f93" fmla="val 982429"/>
                  <a:gd name="f94" fmla="val 954483"/>
                  <a:gd name="f95" fmla="val 772997"/>
                  <a:gd name="f96" fmla="val 883102"/>
                  <a:gd name="f97" fmla="val 612114"/>
                  <a:gd name="f98" fmla="val 768893"/>
                  <a:gd name="f99" fmla="val 737774"/>
                  <a:gd name="f100" fmla="val 656587"/>
                  <a:gd name="f101" fmla="val 861530"/>
                  <a:gd name="f102" fmla="val 542377"/>
                  <a:gd name="f103" fmla="val 986237"/>
                  <a:gd name="f104" fmla="val 446251"/>
                  <a:gd name="f105" fmla="val 922455"/>
                  <a:gd name="f106" fmla="val 354883"/>
                  <a:gd name="f107" fmla="val 260660"/>
                  <a:gd name="f108" fmla="val 797748"/>
                  <a:gd name="f109" fmla="val 289213"/>
                  <a:gd name="f110" fmla="val 754909"/>
                  <a:gd name="f111" fmla="val 714927"/>
                  <a:gd name="f112" fmla="val 344414"/>
                  <a:gd name="f113" fmla="val 672088"/>
                  <a:gd name="f114" fmla="val 403422"/>
                  <a:gd name="f115" fmla="val 711119"/>
                  <a:gd name="f116" fmla="val 459575"/>
                  <a:gd name="f117" fmla="val 748246"/>
                  <a:gd name="f118" fmla="val 518584"/>
                  <a:gd name="f119" fmla="val 787276"/>
                  <a:gd name="f120" fmla="val 612806"/>
                  <a:gd name="f121" fmla="val 683512"/>
                  <a:gd name="f122" fmla="val 706077"/>
                  <a:gd name="f123" fmla="val 580700"/>
                  <a:gd name="f124" fmla="+- 0 0 -90"/>
                  <a:gd name="f125" fmla="*/ f3 1 1345650"/>
                  <a:gd name="f126" fmla="*/ f4 1 1268459"/>
                  <a:gd name="f127" fmla="val f5"/>
                  <a:gd name="f128" fmla="val f6"/>
                  <a:gd name="f129" fmla="val f7"/>
                  <a:gd name="f130" fmla="*/ f124 f0 1"/>
                  <a:gd name="f131" fmla="+- f129 0 f127"/>
                  <a:gd name="f132" fmla="+- f128 0 f127"/>
                  <a:gd name="f133" fmla="*/ f130 1 f2"/>
                  <a:gd name="f134" fmla="*/ f132 1 1345650"/>
                  <a:gd name="f135" fmla="*/ f131 1 1268459"/>
                  <a:gd name="f136" fmla="*/ 1233345 f132 1"/>
                  <a:gd name="f137" fmla="*/ 0 f131 1"/>
                  <a:gd name="f138" fmla="*/ 1345651 f132 1"/>
                  <a:gd name="f139" fmla="*/ 101861 f131 1"/>
                  <a:gd name="f140" fmla="*/ 1177192 f132 1"/>
                  <a:gd name="f141" fmla="*/ 288446 f131 1"/>
                  <a:gd name="f142" fmla="*/ 1046802 f132 1"/>
                  <a:gd name="f143" fmla="*/ 430289 f131 1"/>
                  <a:gd name="f144" fmla="*/ 1023961 f132 1"/>
                  <a:gd name="f145" fmla="*/ 543573 f131 1"/>
                  <a:gd name="f146" fmla="*/ 913558 f132 1"/>
                  <a:gd name="f147" fmla="*/ 1100473 f131 1"/>
                  <a:gd name="f148" fmla="*/ 371063 f132 1"/>
                  <a:gd name="f149" fmla="*/ 1240412 f131 1"/>
                  <a:gd name="f150" fmla="*/ 7496 f132 1"/>
                  <a:gd name="f151" fmla="*/ 818691 f131 1"/>
                  <a:gd name="f152" fmla="*/ 278743 f132 1"/>
                  <a:gd name="f153" fmla="*/ 266551 f131 1"/>
                  <a:gd name="f154" fmla="*/ 882150 f132 1"/>
                  <a:gd name="f155" fmla="*/ 336996 f131 1"/>
                  <a:gd name="f156" fmla="*/ 907848 f132 1"/>
                  <a:gd name="f157" fmla="*/ 357939 f131 1"/>
                  <a:gd name="f158" fmla="*/ 801252 f132 1"/>
                  <a:gd name="f159" fmla="*/ 475983 f131 1"/>
                  <a:gd name="f160" fmla="*/ 305392 f132 1"/>
                  <a:gd name="f161" fmla="*/ 429337 f131 1"/>
                  <a:gd name="f162" fmla="*/ 209266 f132 1"/>
                  <a:gd name="f163" fmla="*/ 937687 f131 1"/>
                  <a:gd name="f164" fmla="*/ 708933 f132 1"/>
                  <a:gd name="f165" fmla="*/ 1070010 f131 1"/>
                  <a:gd name="f166" fmla="*/ 883102 f132 1"/>
                  <a:gd name="f167" fmla="*/ 612114 f131 1"/>
                  <a:gd name="f168" fmla="*/ 542377 f132 1"/>
                  <a:gd name="f169" fmla="*/ 986237 f131 1"/>
                  <a:gd name="f170" fmla="*/ 260660 f132 1"/>
                  <a:gd name="f171" fmla="*/ 797748 f131 1"/>
                  <a:gd name="f172" fmla="*/ 344414 f132 1"/>
                  <a:gd name="f173" fmla="*/ 672088 f131 1"/>
                  <a:gd name="f174" fmla="*/ 518584 f132 1"/>
                  <a:gd name="f175" fmla="*/ 787276 f131 1"/>
                  <a:gd name="f176" fmla="+- f133 0 f1"/>
                  <a:gd name="f177" fmla="*/ f136 1 1345650"/>
                  <a:gd name="f178" fmla="*/ f137 1 1268459"/>
                  <a:gd name="f179" fmla="*/ f138 1 1345650"/>
                  <a:gd name="f180" fmla="*/ f139 1 1268459"/>
                  <a:gd name="f181" fmla="*/ f140 1 1345650"/>
                  <a:gd name="f182" fmla="*/ f141 1 1268459"/>
                  <a:gd name="f183" fmla="*/ f142 1 1345650"/>
                  <a:gd name="f184" fmla="*/ f143 1 1268459"/>
                  <a:gd name="f185" fmla="*/ f144 1 1345650"/>
                  <a:gd name="f186" fmla="*/ f145 1 1268459"/>
                  <a:gd name="f187" fmla="*/ f146 1 1345650"/>
                  <a:gd name="f188" fmla="*/ f147 1 1268459"/>
                  <a:gd name="f189" fmla="*/ f148 1 1345650"/>
                  <a:gd name="f190" fmla="*/ f149 1 1268459"/>
                  <a:gd name="f191" fmla="*/ f150 1 1345650"/>
                  <a:gd name="f192" fmla="*/ f151 1 1268459"/>
                  <a:gd name="f193" fmla="*/ f152 1 1345650"/>
                  <a:gd name="f194" fmla="*/ f153 1 1268459"/>
                  <a:gd name="f195" fmla="*/ f154 1 1345650"/>
                  <a:gd name="f196" fmla="*/ f155 1 1268459"/>
                  <a:gd name="f197" fmla="*/ f156 1 1345650"/>
                  <a:gd name="f198" fmla="*/ f157 1 1268459"/>
                  <a:gd name="f199" fmla="*/ f158 1 1345650"/>
                  <a:gd name="f200" fmla="*/ f159 1 1268459"/>
                  <a:gd name="f201" fmla="*/ f160 1 1345650"/>
                  <a:gd name="f202" fmla="*/ f161 1 1268459"/>
                  <a:gd name="f203" fmla="*/ f162 1 1345650"/>
                  <a:gd name="f204" fmla="*/ f163 1 1268459"/>
                  <a:gd name="f205" fmla="*/ f164 1 1345650"/>
                  <a:gd name="f206" fmla="*/ f165 1 1268459"/>
                  <a:gd name="f207" fmla="*/ f166 1 1345650"/>
                  <a:gd name="f208" fmla="*/ f167 1 1268459"/>
                  <a:gd name="f209" fmla="*/ f168 1 1345650"/>
                  <a:gd name="f210" fmla="*/ f169 1 1268459"/>
                  <a:gd name="f211" fmla="*/ f170 1 1345650"/>
                  <a:gd name="f212" fmla="*/ f171 1 1268459"/>
                  <a:gd name="f213" fmla="*/ f172 1 1345650"/>
                  <a:gd name="f214" fmla="*/ f173 1 1268459"/>
                  <a:gd name="f215" fmla="*/ f174 1 1345650"/>
                  <a:gd name="f216" fmla="*/ f175 1 1268459"/>
                  <a:gd name="f217" fmla="*/ f127 1 f134"/>
                  <a:gd name="f218" fmla="*/ f128 1 f134"/>
                  <a:gd name="f219" fmla="*/ f127 1 f135"/>
                  <a:gd name="f220" fmla="*/ f129 1 f135"/>
                  <a:gd name="f221" fmla="*/ f177 1 f134"/>
                  <a:gd name="f222" fmla="*/ f178 1 f135"/>
                  <a:gd name="f223" fmla="*/ f179 1 f134"/>
                  <a:gd name="f224" fmla="*/ f180 1 f135"/>
                  <a:gd name="f225" fmla="*/ f181 1 f134"/>
                  <a:gd name="f226" fmla="*/ f182 1 f135"/>
                  <a:gd name="f227" fmla="*/ f183 1 f134"/>
                  <a:gd name="f228" fmla="*/ f184 1 f135"/>
                  <a:gd name="f229" fmla="*/ f185 1 f134"/>
                  <a:gd name="f230" fmla="*/ f186 1 f135"/>
                  <a:gd name="f231" fmla="*/ f187 1 f134"/>
                  <a:gd name="f232" fmla="*/ f188 1 f135"/>
                  <a:gd name="f233" fmla="*/ f189 1 f134"/>
                  <a:gd name="f234" fmla="*/ f190 1 f135"/>
                  <a:gd name="f235" fmla="*/ f191 1 f134"/>
                  <a:gd name="f236" fmla="*/ f192 1 f135"/>
                  <a:gd name="f237" fmla="*/ f193 1 f134"/>
                  <a:gd name="f238" fmla="*/ f194 1 f135"/>
                  <a:gd name="f239" fmla="*/ f195 1 f134"/>
                  <a:gd name="f240" fmla="*/ f196 1 f135"/>
                  <a:gd name="f241" fmla="*/ f197 1 f134"/>
                  <a:gd name="f242" fmla="*/ f198 1 f135"/>
                  <a:gd name="f243" fmla="*/ f199 1 f134"/>
                  <a:gd name="f244" fmla="*/ f200 1 f135"/>
                  <a:gd name="f245" fmla="*/ f201 1 f134"/>
                  <a:gd name="f246" fmla="*/ f202 1 f135"/>
                  <a:gd name="f247" fmla="*/ f203 1 f134"/>
                  <a:gd name="f248" fmla="*/ f204 1 f135"/>
                  <a:gd name="f249" fmla="*/ f205 1 f134"/>
                  <a:gd name="f250" fmla="*/ f206 1 f135"/>
                  <a:gd name="f251" fmla="*/ f207 1 f134"/>
                  <a:gd name="f252" fmla="*/ f208 1 f135"/>
                  <a:gd name="f253" fmla="*/ f209 1 f134"/>
                  <a:gd name="f254" fmla="*/ f210 1 f135"/>
                  <a:gd name="f255" fmla="*/ f211 1 f134"/>
                  <a:gd name="f256" fmla="*/ f212 1 f135"/>
                  <a:gd name="f257" fmla="*/ f213 1 f134"/>
                  <a:gd name="f258" fmla="*/ f214 1 f135"/>
                  <a:gd name="f259" fmla="*/ f215 1 f134"/>
                  <a:gd name="f260" fmla="*/ f216 1 f135"/>
                  <a:gd name="f261" fmla="*/ f217 f125 1"/>
                  <a:gd name="f262" fmla="*/ f218 f125 1"/>
                  <a:gd name="f263" fmla="*/ f220 f126 1"/>
                  <a:gd name="f264" fmla="*/ f219 f126 1"/>
                  <a:gd name="f265" fmla="*/ f221 f125 1"/>
                  <a:gd name="f266" fmla="*/ f222 f126 1"/>
                  <a:gd name="f267" fmla="*/ f223 f125 1"/>
                  <a:gd name="f268" fmla="*/ f224 f126 1"/>
                  <a:gd name="f269" fmla="*/ f225 f125 1"/>
                  <a:gd name="f270" fmla="*/ f226 f126 1"/>
                  <a:gd name="f271" fmla="*/ f227 f125 1"/>
                  <a:gd name="f272" fmla="*/ f228 f126 1"/>
                  <a:gd name="f273" fmla="*/ f229 f125 1"/>
                  <a:gd name="f274" fmla="*/ f230 f126 1"/>
                  <a:gd name="f275" fmla="*/ f231 f125 1"/>
                  <a:gd name="f276" fmla="*/ f232 f126 1"/>
                  <a:gd name="f277" fmla="*/ f233 f125 1"/>
                  <a:gd name="f278" fmla="*/ f234 f126 1"/>
                  <a:gd name="f279" fmla="*/ f235 f125 1"/>
                  <a:gd name="f280" fmla="*/ f236 f126 1"/>
                  <a:gd name="f281" fmla="*/ f237 f125 1"/>
                  <a:gd name="f282" fmla="*/ f238 f126 1"/>
                  <a:gd name="f283" fmla="*/ f239 f125 1"/>
                  <a:gd name="f284" fmla="*/ f240 f126 1"/>
                  <a:gd name="f285" fmla="*/ f241 f125 1"/>
                  <a:gd name="f286" fmla="*/ f242 f126 1"/>
                  <a:gd name="f287" fmla="*/ f243 f125 1"/>
                  <a:gd name="f288" fmla="*/ f244 f126 1"/>
                  <a:gd name="f289" fmla="*/ f245 f125 1"/>
                  <a:gd name="f290" fmla="*/ f246 f126 1"/>
                  <a:gd name="f291" fmla="*/ f247 f125 1"/>
                  <a:gd name="f292" fmla="*/ f248 f126 1"/>
                  <a:gd name="f293" fmla="*/ f249 f125 1"/>
                  <a:gd name="f294" fmla="*/ f250 f126 1"/>
                  <a:gd name="f295" fmla="*/ f251 f125 1"/>
                  <a:gd name="f296" fmla="*/ f252 f126 1"/>
                  <a:gd name="f297" fmla="*/ f253 f125 1"/>
                  <a:gd name="f298" fmla="*/ f254 f126 1"/>
                  <a:gd name="f299" fmla="*/ f255 f125 1"/>
                  <a:gd name="f300" fmla="*/ f256 f126 1"/>
                  <a:gd name="f301" fmla="*/ f257 f125 1"/>
                  <a:gd name="f302" fmla="*/ f258 f126 1"/>
                  <a:gd name="f303" fmla="*/ f259 f125 1"/>
                  <a:gd name="f304" fmla="*/ f260 f126 1"/>
                </a:gdLst>
                <a:ahLst/>
                <a:cxnLst>
                  <a:cxn ang="3cd4">
                    <a:pos x="hc" y="t"/>
                  </a:cxn>
                  <a:cxn ang="0">
                    <a:pos x="r" y="vc"/>
                  </a:cxn>
                  <a:cxn ang="cd4">
                    <a:pos x="hc" y="b"/>
                  </a:cxn>
                  <a:cxn ang="cd2">
                    <a:pos x="l" y="vc"/>
                  </a:cxn>
                  <a:cxn ang="f176">
                    <a:pos x="f265" y="f266"/>
                  </a:cxn>
                  <a:cxn ang="f176">
                    <a:pos x="f267" y="f268"/>
                  </a:cxn>
                  <a:cxn ang="f176">
                    <a:pos x="f269" y="f270"/>
                  </a:cxn>
                  <a:cxn ang="f176">
                    <a:pos x="f271" y="f272"/>
                  </a:cxn>
                  <a:cxn ang="f176">
                    <a:pos x="f273" y="f274"/>
                  </a:cxn>
                  <a:cxn ang="f176">
                    <a:pos x="f275" y="f276"/>
                  </a:cxn>
                  <a:cxn ang="f176">
                    <a:pos x="f277" y="f278"/>
                  </a:cxn>
                  <a:cxn ang="f176">
                    <a:pos x="f279" y="f280"/>
                  </a:cxn>
                  <a:cxn ang="f176">
                    <a:pos x="f281" y="f282"/>
                  </a:cxn>
                  <a:cxn ang="f176">
                    <a:pos x="f283" y="f284"/>
                  </a:cxn>
                  <a:cxn ang="f176">
                    <a:pos x="f285" y="f286"/>
                  </a:cxn>
                  <a:cxn ang="f176">
                    <a:pos x="f265" y="f266"/>
                  </a:cxn>
                  <a:cxn ang="f176">
                    <a:pos x="f287" y="f288"/>
                  </a:cxn>
                  <a:cxn ang="f176">
                    <a:pos x="f289" y="f290"/>
                  </a:cxn>
                  <a:cxn ang="f176">
                    <a:pos x="f291" y="f292"/>
                  </a:cxn>
                  <a:cxn ang="f176">
                    <a:pos x="f293" y="f294"/>
                  </a:cxn>
                  <a:cxn ang="f176">
                    <a:pos x="f295" y="f296"/>
                  </a:cxn>
                  <a:cxn ang="f176">
                    <a:pos x="f297" y="f298"/>
                  </a:cxn>
                  <a:cxn ang="f176">
                    <a:pos x="f299" y="f300"/>
                  </a:cxn>
                  <a:cxn ang="f176">
                    <a:pos x="f301" y="f302"/>
                  </a:cxn>
                  <a:cxn ang="f176">
                    <a:pos x="f303" y="f304"/>
                  </a:cxn>
                  <a:cxn ang="f176">
                    <a:pos x="f287" y="f288"/>
                  </a:cxn>
                </a:cxnLst>
                <a:rect l="f261" t="f264" r="f262" b="f263"/>
                <a:pathLst>
                  <a:path w="1345650" h="1268459">
                    <a:moveTo>
                      <a:pt x="f8" y="f5"/>
                    </a:moveTo>
                    <a:cubicBezTo>
                      <a:pt x="f9" y="f10"/>
                      <a:pt x="f11" y="f12"/>
                      <a:pt x="f13" y="f14"/>
                    </a:cubicBezTo>
                    <a:cubicBezTo>
                      <a:pt x="f15" y="f16"/>
                      <a:pt x="f17" y="f18"/>
                      <a:pt x="f19" y="f20"/>
                    </a:cubicBezTo>
                    <a:cubicBezTo>
                      <a:pt x="f21" y="f22"/>
                      <a:pt x="f23" y="f24"/>
                      <a:pt x="f25" y="f26"/>
                    </a:cubicBezTo>
                    <a:cubicBezTo>
                      <a:pt x="f27" y="f28"/>
                      <a:pt x="f29" y="f30"/>
                      <a:pt x="f31" y="f32"/>
                    </a:cubicBezTo>
                    <a:cubicBezTo>
                      <a:pt x="f33" y="f34"/>
                      <a:pt x="f35" y="f36"/>
                      <a:pt x="f37" y="f38"/>
                    </a:cubicBezTo>
                    <a:cubicBezTo>
                      <a:pt x="f39" y="f40"/>
                      <a:pt x="f41" y="f42"/>
                      <a:pt x="f43" y="f44"/>
                    </a:cubicBezTo>
                    <a:cubicBezTo>
                      <a:pt x="f45" y="f46"/>
                      <a:pt x="f47" y="f48"/>
                      <a:pt x="f49" y="f50"/>
                    </a:cubicBezTo>
                    <a:cubicBezTo>
                      <a:pt x="f51" y="f52"/>
                      <a:pt x="f53" y="f54"/>
                      <a:pt x="f55" y="f56"/>
                    </a:cubicBezTo>
                    <a:cubicBezTo>
                      <a:pt x="f57" y="f58"/>
                      <a:pt x="f59" y="f60"/>
                      <a:pt x="f61" y="f62"/>
                    </a:cubicBezTo>
                    <a:cubicBezTo>
                      <a:pt x="f63" y="f64"/>
                      <a:pt x="f65" y="f66"/>
                      <a:pt x="f67" y="f68"/>
                    </a:cubicBezTo>
                    <a:cubicBezTo>
                      <a:pt x="f69" y="f70"/>
                      <a:pt x="f71" y="f72"/>
                      <a:pt x="f8" y="f5"/>
                    </a:cubicBezTo>
                    <a:close/>
                    <a:moveTo>
                      <a:pt x="f73" y="f74"/>
                    </a:moveTo>
                    <a:cubicBezTo>
                      <a:pt x="f75" y="f22"/>
                      <a:pt x="f76" y="f77"/>
                      <a:pt x="f78" y="f79"/>
                    </a:cubicBezTo>
                    <a:cubicBezTo>
                      <a:pt x="f80" y="f81"/>
                      <a:pt x="f82" y="f83"/>
                      <a:pt x="f84" y="f85"/>
                    </a:cubicBezTo>
                    <a:cubicBezTo>
                      <a:pt x="f86" y="f87"/>
                      <a:pt x="f88" y="f89"/>
                      <a:pt x="f90" y="f91"/>
                    </a:cubicBezTo>
                    <a:cubicBezTo>
                      <a:pt x="f92" y="f93"/>
                      <a:pt x="f94" y="f95"/>
                      <a:pt x="f96" y="f97"/>
                    </a:cubicBezTo>
                    <a:cubicBezTo>
                      <a:pt x="f98" y="f99"/>
                      <a:pt x="f100" y="f101"/>
                      <a:pt x="f102" y="f103"/>
                    </a:cubicBezTo>
                    <a:cubicBezTo>
                      <a:pt x="f104" y="f105"/>
                      <a:pt x="f106" y="f101"/>
                      <a:pt x="f107" y="f108"/>
                    </a:cubicBezTo>
                    <a:cubicBezTo>
                      <a:pt x="f109" y="f110"/>
                      <a:pt x="f86" y="f111"/>
                      <a:pt x="f112" y="f113"/>
                    </a:cubicBezTo>
                    <a:cubicBezTo>
                      <a:pt x="f114" y="f115"/>
                      <a:pt x="f116" y="f117"/>
                      <a:pt x="f118" y="f119"/>
                    </a:cubicBezTo>
                    <a:cubicBezTo>
                      <a:pt x="f120" y="f121"/>
                      <a:pt x="f122" y="f123"/>
                      <a:pt x="f73" y="f74"/>
                    </a:cubicBezTo>
                    <a:close/>
                  </a:path>
                </a:pathLst>
              </a:custGeom>
              <a:solidFill>
                <a:srgbClr val="292668"/>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45" name="Freeform 21">
                <a:extLst>
                  <a:ext uri="{FF2B5EF4-FFF2-40B4-BE49-F238E27FC236}">
                    <a16:creationId xmlns:a16="http://schemas.microsoft.com/office/drawing/2014/main" id="{D773B6FE-74DD-BA46-EB87-D83F9B347418}"/>
                  </a:ext>
                </a:extLst>
              </p:cNvPr>
              <p:cNvSpPr/>
              <p:nvPr/>
            </p:nvSpPr>
            <p:spPr>
              <a:xfrm>
                <a:off x="1751926" y="1673534"/>
                <a:ext cx="261033" cy="21040"/>
              </a:xfrm>
              <a:custGeom>
                <a:avLst/>
                <a:gdLst>
                  <a:gd name="f0" fmla="val 10800000"/>
                  <a:gd name="f1" fmla="val 5400000"/>
                  <a:gd name="f2" fmla="val 180"/>
                  <a:gd name="f3" fmla="val w"/>
                  <a:gd name="f4" fmla="val h"/>
                  <a:gd name="f5" fmla="val 0"/>
                  <a:gd name="f6" fmla="val 1818786"/>
                  <a:gd name="f7" fmla="val 146602"/>
                  <a:gd name="f8" fmla="val 146603"/>
                  <a:gd name="f9" fmla="val 97100"/>
                  <a:gd name="f10" fmla="val 50454"/>
                  <a:gd name="f11" fmla="val 606262"/>
                  <a:gd name="f12" fmla="val 1211573"/>
                  <a:gd name="f13" fmla="val 48550"/>
                  <a:gd name="f14" fmla="val 95197"/>
                  <a:gd name="f15" fmla="val 1215380"/>
                  <a:gd name="f16" fmla="val 610069"/>
                  <a:gd name="f17" fmla="+- 0 0 -90"/>
                  <a:gd name="f18" fmla="*/ f3 1 1818786"/>
                  <a:gd name="f19" fmla="*/ f4 1 146602"/>
                  <a:gd name="f20" fmla="val f5"/>
                  <a:gd name="f21" fmla="val f6"/>
                  <a:gd name="f22" fmla="val f7"/>
                  <a:gd name="f23" fmla="*/ f17 f0 1"/>
                  <a:gd name="f24" fmla="+- f22 0 f20"/>
                  <a:gd name="f25" fmla="+- f21 0 f20"/>
                  <a:gd name="f26" fmla="*/ f23 1 f2"/>
                  <a:gd name="f27" fmla="*/ f25 1 1818786"/>
                  <a:gd name="f28" fmla="*/ f24 1 146602"/>
                  <a:gd name="f29" fmla="*/ 0 f25 1"/>
                  <a:gd name="f30" fmla="*/ 146603 f24 1"/>
                  <a:gd name="f31" fmla="*/ 0 f24 1"/>
                  <a:gd name="f32" fmla="*/ 1818786 f25 1"/>
                  <a:gd name="f33" fmla="+- f26 0 f1"/>
                  <a:gd name="f34" fmla="*/ f29 1 1818786"/>
                  <a:gd name="f35" fmla="*/ f30 1 146602"/>
                  <a:gd name="f36" fmla="*/ f31 1 146602"/>
                  <a:gd name="f37" fmla="*/ f32 1 1818786"/>
                  <a:gd name="f38" fmla="*/ f20 1 f27"/>
                  <a:gd name="f39" fmla="*/ f21 1 f27"/>
                  <a:gd name="f40" fmla="*/ f20 1 f28"/>
                  <a:gd name="f41" fmla="*/ f22 1 f28"/>
                  <a:gd name="f42" fmla="*/ f34 1 f27"/>
                  <a:gd name="f43" fmla="*/ f35 1 f28"/>
                  <a:gd name="f44" fmla="*/ f36 1 f28"/>
                  <a:gd name="f45" fmla="*/ f37 1 f27"/>
                  <a:gd name="f46" fmla="*/ f38 f18 1"/>
                  <a:gd name="f47" fmla="*/ f39 f18 1"/>
                  <a:gd name="f48" fmla="*/ f41 f19 1"/>
                  <a:gd name="f49" fmla="*/ f40 f19 1"/>
                  <a:gd name="f50" fmla="*/ f42 f18 1"/>
                  <a:gd name="f51" fmla="*/ f43 f19 1"/>
                  <a:gd name="f52" fmla="*/ f44 f19 1"/>
                  <a:gd name="f53" fmla="*/ f45 f18 1"/>
                </a:gdLst>
                <a:ahLst/>
                <a:cxnLst>
                  <a:cxn ang="3cd4">
                    <a:pos x="hc" y="t"/>
                  </a:cxn>
                  <a:cxn ang="0">
                    <a:pos x="r" y="vc"/>
                  </a:cxn>
                  <a:cxn ang="cd4">
                    <a:pos x="hc" y="b"/>
                  </a:cxn>
                  <a:cxn ang="cd2">
                    <a:pos x="l" y="vc"/>
                  </a:cxn>
                  <a:cxn ang="f33">
                    <a:pos x="f50" y="f51"/>
                  </a:cxn>
                  <a:cxn ang="f33">
                    <a:pos x="f50" y="f52"/>
                  </a:cxn>
                  <a:cxn ang="f33">
                    <a:pos x="f53" y="f52"/>
                  </a:cxn>
                  <a:cxn ang="f33">
                    <a:pos x="f53" y="f51"/>
                  </a:cxn>
                  <a:cxn ang="f33">
                    <a:pos x="f50" y="f51"/>
                  </a:cxn>
                </a:cxnLst>
                <a:rect l="f46" t="f49" r="f47" b="f48"/>
                <a:pathLst>
                  <a:path w="1818786" h="146602">
                    <a:moveTo>
                      <a:pt x="f5" y="f8"/>
                    </a:moveTo>
                    <a:cubicBezTo>
                      <a:pt x="f5" y="f9"/>
                      <a:pt x="f5" y="f10"/>
                      <a:pt x="f5" y="f5"/>
                    </a:cubicBezTo>
                    <a:cubicBezTo>
                      <a:pt x="f11" y="f5"/>
                      <a:pt x="f12" y="f5"/>
                      <a:pt x="f6" y="f5"/>
                    </a:cubicBezTo>
                    <a:cubicBezTo>
                      <a:pt x="f6" y="f13"/>
                      <a:pt x="f6" y="f14"/>
                      <a:pt x="f6" y="f8"/>
                    </a:cubicBezTo>
                    <a:cubicBezTo>
                      <a:pt x="f15" y="f8"/>
                      <a:pt x="f16" y="f8"/>
                      <a:pt x="f5" y="f8"/>
                    </a:cubicBezTo>
                    <a:close/>
                  </a:path>
                </a:pathLst>
              </a:custGeom>
              <a:solidFill>
                <a:srgbClr val="292668"/>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46" name="Freeform 22">
                <a:extLst>
                  <a:ext uri="{FF2B5EF4-FFF2-40B4-BE49-F238E27FC236}">
                    <a16:creationId xmlns:a16="http://schemas.microsoft.com/office/drawing/2014/main" id="{6FB455AD-C42D-5552-165E-50D92DC123C1}"/>
                  </a:ext>
                </a:extLst>
              </p:cNvPr>
              <p:cNvSpPr/>
              <p:nvPr/>
            </p:nvSpPr>
            <p:spPr>
              <a:xfrm>
                <a:off x="1751926" y="1760704"/>
                <a:ext cx="261033" cy="21040"/>
              </a:xfrm>
              <a:custGeom>
                <a:avLst/>
                <a:gdLst>
                  <a:gd name="f0" fmla="val 10800000"/>
                  <a:gd name="f1" fmla="val 5400000"/>
                  <a:gd name="f2" fmla="val 180"/>
                  <a:gd name="f3" fmla="val w"/>
                  <a:gd name="f4" fmla="val h"/>
                  <a:gd name="f5" fmla="val 0"/>
                  <a:gd name="f6" fmla="val 1818786"/>
                  <a:gd name="f7" fmla="val 146602"/>
                  <a:gd name="f8" fmla="val 146603"/>
                  <a:gd name="f9" fmla="val 97101"/>
                  <a:gd name="f10" fmla="val 50454"/>
                  <a:gd name="f11" fmla="val 606262"/>
                  <a:gd name="f12" fmla="val 1211573"/>
                  <a:gd name="f13" fmla="val 48550"/>
                  <a:gd name="f14" fmla="val 95197"/>
                  <a:gd name="f15" fmla="val 1215380"/>
                  <a:gd name="f16" fmla="val 610069"/>
                  <a:gd name="f17" fmla="+- 0 0 -90"/>
                  <a:gd name="f18" fmla="*/ f3 1 1818786"/>
                  <a:gd name="f19" fmla="*/ f4 1 146602"/>
                  <a:gd name="f20" fmla="val f5"/>
                  <a:gd name="f21" fmla="val f6"/>
                  <a:gd name="f22" fmla="val f7"/>
                  <a:gd name="f23" fmla="*/ f17 f0 1"/>
                  <a:gd name="f24" fmla="+- f22 0 f20"/>
                  <a:gd name="f25" fmla="+- f21 0 f20"/>
                  <a:gd name="f26" fmla="*/ f23 1 f2"/>
                  <a:gd name="f27" fmla="*/ f25 1 1818786"/>
                  <a:gd name="f28" fmla="*/ f24 1 146602"/>
                  <a:gd name="f29" fmla="*/ 0 f25 1"/>
                  <a:gd name="f30" fmla="*/ 146603 f24 1"/>
                  <a:gd name="f31" fmla="*/ 0 f24 1"/>
                  <a:gd name="f32" fmla="*/ 1818786 f25 1"/>
                  <a:gd name="f33" fmla="+- f26 0 f1"/>
                  <a:gd name="f34" fmla="*/ f29 1 1818786"/>
                  <a:gd name="f35" fmla="*/ f30 1 146602"/>
                  <a:gd name="f36" fmla="*/ f31 1 146602"/>
                  <a:gd name="f37" fmla="*/ f32 1 1818786"/>
                  <a:gd name="f38" fmla="*/ f20 1 f27"/>
                  <a:gd name="f39" fmla="*/ f21 1 f27"/>
                  <a:gd name="f40" fmla="*/ f20 1 f28"/>
                  <a:gd name="f41" fmla="*/ f22 1 f28"/>
                  <a:gd name="f42" fmla="*/ f34 1 f27"/>
                  <a:gd name="f43" fmla="*/ f35 1 f28"/>
                  <a:gd name="f44" fmla="*/ f36 1 f28"/>
                  <a:gd name="f45" fmla="*/ f37 1 f27"/>
                  <a:gd name="f46" fmla="*/ f38 f18 1"/>
                  <a:gd name="f47" fmla="*/ f39 f18 1"/>
                  <a:gd name="f48" fmla="*/ f41 f19 1"/>
                  <a:gd name="f49" fmla="*/ f40 f19 1"/>
                  <a:gd name="f50" fmla="*/ f42 f18 1"/>
                  <a:gd name="f51" fmla="*/ f43 f19 1"/>
                  <a:gd name="f52" fmla="*/ f44 f19 1"/>
                  <a:gd name="f53" fmla="*/ f45 f18 1"/>
                </a:gdLst>
                <a:ahLst/>
                <a:cxnLst>
                  <a:cxn ang="3cd4">
                    <a:pos x="hc" y="t"/>
                  </a:cxn>
                  <a:cxn ang="0">
                    <a:pos x="r" y="vc"/>
                  </a:cxn>
                  <a:cxn ang="cd4">
                    <a:pos x="hc" y="b"/>
                  </a:cxn>
                  <a:cxn ang="cd2">
                    <a:pos x="l" y="vc"/>
                  </a:cxn>
                  <a:cxn ang="f33">
                    <a:pos x="f50" y="f51"/>
                  </a:cxn>
                  <a:cxn ang="f33">
                    <a:pos x="f50" y="f52"/>
                  </a:cxn>
                  <a:cxn ang="f33">
                    <a:pos x="f53" y="f52"/>
                  </a:cxn>
                  <a:cxn ang="f33">
                    <a:pos x="f53" y="f51"/>
                  </a:cxn>
                  <a:cxn ang="f33">
                    <a:pos x="f50" y="f51"/>
                  </a:cxn>
                </a:cxnLst>
                <a:rect l="f46" t="f49" r="f47" b="f48"/>
                <a:pathLst>
                  <a:path w="1818786" h="146602">
                    <a:moveTo>
                      <a:pt x="f5" y="f8"/>
                    </a:moveTo>
                    <a:cubicBezTo>
                      <a:pt x="f5" y="f9"/>
                      <a:pt x="f5" y="f10"/>
                      <a:pt x="f5" y="f5"/>
                    </a:cubicBezTo>
                    <a:cubicBezTo>
                      <a:pt x="f11" y="f5"/>
                      <a:pt x="f12" y="f5"/>
                      <a:pt x="f6" y="f5"/>
                    </a:cubicBezTo>
                    <a:cubicBezTo>
                      <a:pt x="f6" y="f13"/>
                      <a:pt x="f6" y="f14"/>
                      <a:pt x="f6" y="f8"/>
                    </a:cubicBezTo>
                    <a:cubicBezTo>
                      <a:pt x="f15" y="f8"/>
                      <a:pt x="f16" y="f8"/>
                      <a:pt x="f5" y="f8"/>
                    </a:cubicBezTo>
                    <a:close/>
                  </a:path>
                </a:pathLst>
              </a:custGeom>
              <a:solidFill>
                <a:srgbClr val="292668"/>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47" name="Freeform 23">
                <a:extLst>
                  <a:ext uri="{FF2B5EF4-FFF2-40B4-BE49-F238E27FC236}">
                    <a16:creationId xmlns:a16="http://schemas.microsoft.com/office/drawing/2014/main" id="{99CCC27B-4CBA-0578-0CB4-ABFFD5D056FE}"/>
                  </a:ext>
                </a:extLst>
              </p:cNvPr>
              <p:cNvSpPr/>
              <p:nvPr/>
            </p:nvSpPr>
            <p:spPr>
              <a:xfrm>
                <a:off x="1752063" y="1717261"/>
                <a:ext cx="217462" cy="21040"/>
              </a:xfrm>
              <a:custGeom>
                <a:avLst/>
                <a:gdLst>
                  <a:gd name="f0" fmla="val 10800000"/>
                  <a:gd name="f1" fmla="val 5400000"/>
                  <a:gd name="f2" fmla="val 180"/>
                  <a:gd name="f3" fmla="val w"/>
                  <a:gd name="f4" fmla="val h"/>
                  <a:gd name="f5" fmla="val 0"/>
                  <a:gd name="f6" fmla="val 1515179"/>
                  <a:gd name="f7" fmla="val 146602"/>
                  <a:gd name="f8" fmla="val 1515180"/>
                  <a:gd name="f9" fmla="val 49502"/>
                  <a:gd name="f10" fmla="val 97100"/>
                  <a:gd name="f11" fmla="val 146603"/>
                  <a:gd name="f12" fmla="val 1009802"/>
                  <a:gd name="f13" fmla="val 506329"/>
                  <a:gd name="f14" fmla="val 50454"/>
                  <a:gd name="f15" fmla="val 503474"/>
                  <a:gd name="f16" fmla="val 1006947"/>
                  <a:gd name="f17" fmla="+- 0 0 -90"/>
                  <a:gd name="f18" fmla="*/ f3 1 1515179"/>
                  <a:gd name="f19" fmla="*/ f4 1 146602"/>
                  <a:gd name="f20" fmla="val f5"/>
                  <a:gd name="f21" fmla="val f6"/>
                  <a:gd name="f22" fmla="val f7"/>
                  <a:gd name="f23" fmla="*/ f17 f0 1"/>
                  <a:gd name="f24" fmla="+- f22 0 f20"/>
                  <a:gd name="f25" fmla="+- f21 0 f20"/>
                  <a:gd name="f26" fmla="*/ f23 1 f2"/>
                  <a:gd name="f27" fmla="*/ f25 1 1515179"/>
                  <a:gd name="f28" fmla="*/ f24 1 146602"/>
                  <a:gd name="f29" fmla="*/ 1515180 f25 1"/>
                  <a:gd name="f30" fmla="*/ 0 f24 1"/>
                  <a:gd name="f31" fmla="*/ 146603 f24 1"/>
                  <a:gd name="f32" fmla="*/ 0 f25 1"/>
                  <a:gd name="f33" fmla="+- f26 0 f1"/>
                  <a:gd name="f34" fmla="*/ f29 1 1515179"/>
                  <a:gd name="f35" fmla="*/ f30 1 146602"/>
                  <a:gd name="f36" fmla="*/ f31 1 146602"/>
                  <a:gd name="f37" fmla="*/ f32 1 1515179"/>
                  <a:gd name="f38" fmla="*/ f20 1 f27"/>
                  <a:gd name="f39" fmla="*/ f21 1 f27"/>
                  <a:gd name="f40" fmla="*/ f20 1 f28"/>
                  <a:gd name="f41" fmla="*/ f22 1 f28"/>
                  <a:gd name="f42" fmla="*/ f34 1 f27"/>
                  <a:gd name="f43" fmla="*/ f35 1 f28"/>
                  <a:gd name="f44" fmla="*/ f36 1 f28"/>
                  <a:gd name="f45" fmla="*/ f37 1 f27"/>
                  <a:gd name="f46" fmla="*/ f38 f18 1"/>
                  <a:gd name="f47" fmla="*/ f39 f18 1"/>
                  <a:gd name="f48" fmla="*/ f41 f19 1"/>
                  <a:gd name="f49" fmla="*/ f40 f19 1"/>
                  <a:gd name="f50" fmla="*/ f42 f18 1"/>
                  <a:gd name="f51" fmla="*/ f43 f19 1"/>
                  <a:gd name="f52" fmla="*/ f44 f19 1"/>
                  <a:gd name="f53" fmla="*/ f45 f18 1"/>
                </a:gdLst>
                <a:ahLst/>
                <a:cxnLst>
                  <a:cxn ang="3cd4">
                    <a:pos x="hc" y="t"/>
                  </a:cxn>
                  <a:cxn ang="0">
                    <a:pos x="r" y="vc"/>
                  </a:cxn>
                  <a:cxn ang="cd4">
                    <a:pos x="hc" y="b"/>
                  </a:cxn>
                  <a:cxn ang="cd2">
                    <a:pos x="l" y="vc"/>
                  </a:cxn>
                  <a:cxn ang="f33">
                    <a:pos x="f50" y="f51"/>
                  </a:cxn>
                  <a:cxn ang="f33">
                    <a:pos x="f50" y="f52"/>
                  </a:cxn>
                  <a:cxn ang="f33">
                    <a:pos x="f53" y="f52"/>
                  </a:cxn>
                  <a:cxn ang="f33">
                    <a:pos x="f53" y="f51"/>
                  </a:cxn>
                  <a:cxn ang="f33">
                    <a:pos x="f50" y="f51"/>
                  </a:cxn>
                </a:cxnLst>
                <a:rect l="f46" t="f49" r="f47" b="f48"/>
                <a:pathLst>
                  <a:path w="1515179" h="146602">
                    <a:moveTo>
                      <a:pt x="f8" y="f5"/>
                    </a:moveTo>
                    <a:cubicBezTo>
                      <a:pt x="f8" y="f9"/>
                      <a:pt x="f8" y="f10"/>
                      <a:pt x="f8" y="f11"/>
                    </a:cubicBezTo>
                    <a:cubicBezTo>
                      <a:pt x="f12" y="f11"/>
                      <a:pt x="f13" y="f11"/>
                      <a:pt x="f5" y="f11"/>
                    </a:cubicBezTo>
                    <a:cubicBezTo>
                      <a:pt x="f5" y="f10"/>
                      <a:pt x="f5" y="f14"/>
                      <a:pt x="f5" y="f5"/>
                    </a:cubicBezTo>
                    <a:cubicBezTo>
                      <a:pt x="f15" y="f5"/>
                      <a:pt x="f16" y="f5"/>
                      <a:pt x="f8" y="f5"/>
                    </a:cubicBezTo>
                    <a:close/>
                  </a:path>
                </a:pathLst>
              </a:custGeom>
              <a:solidFill>
                <a:srgbClr val="292668"/>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48" name="Freeform 24">
                <a:extLst>
                  <a:ext uri="{FF2B5EF4-FFF2-40B4-BE49-F238E27FC236}">
                    <a16:creationId xmlns:a16="http://schemas.microsoft.com/office/drawing/2014/main" id="{877D9E47-6E73-9FCA-3535-ECC6E83663AD}"/>
                  </a:ext>
                </a:extLst>
              </p:cNvPr>
              <p:cNvSpPr/>
              <p:nvPr/>
            </p:nvSpPr>
            <p:spPr>
              <a:xfrm>
                <a:off x="1752200" y="1869874"/>
                <a:ext cx="118972" cy="20766"/>
              </a:xfrm>
              <a:custGeom>
                <a:avLst/>
                <a:gdLst>
                  <a:gd name="f0" fmla="val 10800000"/>
                  <a:gd name="f1" fmla="val 5400000"/>
                  <a:gd name="f2" fmla="val 180"/>
                  <a:gd name="f3" fmla="val w"/>
                  <a:gd name="f4" fmla="val h"/>
                  <a:gd name="f5" fmla="val 0"/>
                  <a:gd name="f6" fmla="val 828970"/>
                  <a:gd name="f7" fmla="val 144699"/>
                  <a:gd name="f8" fmla="val 828971"/>
                  <a:gd name="f9" fmla="val 47598"/>
                  <a:gd name="f10" fmla="val 94245"/>
                  <a:gd name="f11" fmla="val 552964"/>
                  <a:gd name="f12" fmla="val 278861"/>
                  <a:gd name="f13" fmla="val 98053"/>
                  <a:gd name="f14" fmla="val 50454"/>
                  <a:gd name="f15" fmla="val 276006"/>
                  <a:gd name="f16" fmla="val 551061"/>
                  <a:gd name="f17" fmla="+- 0 0 -90"/>
                  <a:gd name="f18" fmla="*/ f3 1 828970"/>
                  <a:gd name="f19" fmla="*/ f4 1 144699"/>
                  <a:gd name="f20" fmla="val f5"/>
                  <a:gd name="f21" fmla="val f6"/>
                  <a:gd name="f22" fmla="val f7"/>
                  <a:gd name="f23" fmla="*/ f17 f0 1"/>
                  <a:gd name="f24" fmla="+- f22 0 f20"/>
                  <a:gd name="f25" fmla="+- f21 0 f20"/>
                  <a:gd name="f26" fmla="*/ f23 1 f2"/>
                  <a:gd name="f27" fmla="*/ f25 1 828970"/>
                  <a:gd name="f28" fmla="*/ f24 1 144699"/>
                  <a:gd name="f29" fmla="*/ 828971 f25 1"/>
                  <a:gd name="f30" fmla="*/ 0 f24 1"/>
                  <a:gd name="f31" fmla="*/ 144699 f24 1"/>
                  <a:gd name="f32" fmla="*/ 0 f25 1"/>
                  <a:gd name="f33" fmla="+- f26 0 f1"/>
                  <a:gd name="f34" fmla="*/ f29 1 828970"/>
                  <a:gd name="f35" fmla="*/ f30 1 144699"/>
                  <a:gd name="f36" fmla="*/ f31 1 144699"/>
                  <a:gd name="f37" fmla="*/ f32 1 828970"/>
                  <a:gd name="f38" fmla="*/ f20 1 f27"/>
                  <a:gd name="f39" fmla="*/ f21 1 f27"/>
                  <a:gd name="f40" fmla="*/ f20 1 f28"/>
                  <a:gd name="f41" fmla="*/ f22 1 f28"/>
                  <a:gd name="f42" fmla="*/ f34 1 f27"/>
                  <a:gd name="f43" fmla="*/ f35 1 f28"/>
                  <a:gd name="f44" fmla="*/ f36 1 f28"/>
                  <a:gd name="f45" fmla="*/ f37 1 f27"/>
                  <a:gd name="f46" fmla="*/ f38 f18 1"/>
                  <a:gd name="f47" fmla="*/ f39 f18 1"/>
                  <a:gd name="f48" fmla="*/ f41 f19 1"/>
                  <a:gd name="f49" fmla="*/ f40 f19 1"/>
                  <a:gd name="f50" fmla="*/ f42 f18 1"/>
                  <a:gd name="f51" fmla="*/ f43 f19 1"/>
                  <a:gd name="f52" fmla="*/ f44 f19 1"/>
                  <a:gd name="f53" fmla="*/ f45 f18 1"/>
                </a:gdLst>
                <a:ahLst/>
                <a:cxnLst>
                  <a:cxn ang="3cd4">
                    <a:pos x="hc" y="t"/>
                  </a:cxn>
                  <a:cxn ang="0">
                    <a:pos x="r" y="vc"/>
                  </a:cxn>
                  <a:cxn ang="cd4">
                    <a:pos x="hc" y="b"/>
                  </a:cxn>
                  <a:cxn ang="cd2">
                    <a:pos x="l" y="vc"/>
                  </a:cxn>
                  <a:cxn ang="f33">
                    <a:pos x="f50" y="f51"/>
                  </a:cxn>
                  <a:cxn ang="f33">
                    <a:pos x="f50" y="f52"/>
                  </a:cxn>
                  <a:cxn ang="f33">
                    <a:pos x="f53" y="f52"/>
                  </a:cxn>
                  <a:cxn ang="f33">
                    <a:pos x="f53" y="f51"/>
                  </a:cxn>
                  <a:cxn ang="f33">
                    <a:pos x="f50" y="f51"/>
                  </a:cxn>
                </a:cxnLst>
                <a:rect l="f46" t="f49" r="f47" b="f48"/>
                <a:pathLst>
                  <a:path w="828970" h="144699">
                    <a:moveTo>
                      <a:pt x="f8" y="f5"/>
                    </a:moveTo>
                    <a:cubicBezTo>
                      <a:pt x="f8" y="f9"/>
                      <a:pt x="f8" y="f10"/>
                      <a:pt x="f8" y="f7"/>
                    </a:cubicBezTo>
                    <a:cubicBezTo>
                      <a:pt x="f11" y="f7"/>
                      <a:pt x="f12" y="f7"/>
                      <a:pt x="f5" y="f7"/>
                    </a:cubicBezTo>
                    <a:cubicBezTo>
                      <a:pt x="f5" y="f13"/>
                      <a:pt x="f5" y="f14"/>
                      <a:pt x="f5" y="f5"/>
                    </a:cubicBezTo>
                    <a:cubicBezTo>
                      <a:pt x="f15" y="f5"/>
                      <a:pt x="f16" y="f5"/>
                      <a:pt x="f8" y="f5"/>
                    </a:cubicBezTo>
                    <a:close/>
                  </a:path>
                </a:pathLst>
              </a:custGeom>
              <a:solidFill>
                <a:srgbClr val="292668"/>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49" name="Freeform 25">
                <a:extLst>
                  <a:ext uri="{FF2B5EF4-FFF2-40B4-BE49-F238E27FC236}">
                    <a16:creationId xmlns:a16="http://schemas.microsoft.com/office/drawing/2014/main" id="{9AD594D8-D192-F323-2F47-4F97946CCAAA}"/>
                  </a:ext>
                </a:extLst>
              </p:cNvPr>
              <p:cNvSpPr/>
              <p:nvPr/>
            </p:nvSpPr>
            <p:spPr>
              <a:xfrm>
                <a:off x="1752200" y="1913592"/>
                <a:ext cx="118972" cy="20766"/>
              </a:xfrm>
              <a:custGeom>
                <a:avLst/>
                <a:gdLst>
                  <a:gd name="f0" fmla="val 10800000"/>
                  <a:gd name="f1" fmla="val 5400000"/>
                  <a:gd name="f2" fmla="val 180"/>
                  <a:gd name="f3" fmla="val w"/>
                  <a:gd name="f4" fmla="val h"/>
                  <a:gd name="f5" fmla="val 0"/>
                  <a:gd name="f6" fmla="val 828970"/>
                  <a:gd name="f7" fmla="val 144699"/>
                  <a:gd name="f8" fmla="val 828971"/>
                  <a:gd name="f9" fmla="val 47598"/>
                  <a:gd name="f10" fmla="val 94245"/>
                  <a:gd name="f11" fmla="val 552964"/>
                  <a:gd name="f12" fmla="val 278861"/>
                  <a:gd name="f13" fmla="val 98053"/>
                  <a:gd name="f14" fmla="val 49502"/>
                  <a:gd name="f15" fmla="val 276006"/>
                  <a:gd name="f16" fmla="val 551061"/>
                  <a:gd name="f17" fmla="+- 0 0 -90"/>
                  <a:gd name="f18" fmla="*/ f3 1 828970"/>
                  <a:gd name="f19" fmla="*/ f4 1 144699"/>
                  <a:gd name="f20" fmla="val f5"/>
                  <a:gd name="f21" fmla="val f6"/>
                  <a:gd name="f22" fmla="val f7"/>
                  <a:gd name="f23" fmla="*/ f17 f0 1"/>
                  <a:gd name="f24" fmla="+- f22 0 f20"/>
                  <a:gd name="f25" fmla="+- f21 0 f20"/>
                  <a:gd name="f26" fmla="*/ f23 1 f2"/>
                  <a:gd name="f27" fmla="*/ f25 1 828970"/>
                  <a:gd name="f28" fmla="*/ f24 1 144699"/>
                  <a:gd name="f29" fmla="*/ 828971 f25 1"/>
                  <a:gd name="f30" fmla="*/ 0 f24 1"/>
                  <a:gd name="f31" fmla="*/ 144699 f24 1"/>
                  <a:gd name="f32" fmla="*/ 0 f25 1"/>
                  <a:gd name="f33" fmla="+- f26 0 f1"/>
                  <a:gd name="f34" fmla="*/ f29 1 828970"/>
                  <a:gd name="f35" fmla="*/ f30 1 144699"/>
                  <a:gd name="f36" fmla="*/ f31 1 144699"/>
                  <a:gd name="f37" fmla="*/ f32 1 828970"/>
                  <a:gd name="f38" fmla="*/ f20 1 f27"/>
                  <a:gd name="f39" fmla="*/ f21 1 f27"/>
                  <a:gd name="f40" fmla="*/ f20 1 f28"/>
                  <a:gd name="f41" fmla="*/ f22 1 f28"/>
                  <a:gd name="f42" fmla="*/ f34 1 f27"/>
                  <a:gd name="f43" fmla="*/ f35 1 f28"/>
                  <a:gd name="f44" fmla="*/ f36 1 f28"/>
                  <a:gd name="f45" fmla="*/ f37 1 f27"/>
                  <a:gd name="f46" fmla="*/ f38 f18 1"/>
                  <a:gd name="f47" fmla="*/ f39 f18 1"/>
                  <a:gd name="f48" fmla="*/ f41 f19 1"/>
                  <a:gd name="f49" fmla="*/ f40 f19 1"/>
                  <a:gd name="f50" fmla="*/ f42 f18 1"/>
                  <a:gd name="f51" fmla="*/ f43 f19 1"/>
                  <a:gd name="f52" fmla="*/ f44 f19 1"/>
                  <a:gd name="f53" fmla="*/ f45 f18 1"/>
                </a:gdLst>
                <a:ahLst/>
                <a:cxnLst>
                  <a:cxn ang="3cd4">
                    <a:pos x="hc" y="t"/>
                  </a:cxn>
                  <a:cxn ang="0">
                    <a:pos x="r" y="vc"/>
                  </a:cxn>
                  <a:cxn ang="cd4">
                    <a:pos x="hc" y="b"/>
                  </a:cxn>
                  <a:cxn ang="cd2">
                    <a:pos x="l" y="vc"/>
                  </a:cxn>
                  <a:cxn ang="f33">
                    <a:pos x="f50" y="f51"/>
                  </a:cxn>
                  <a:cxn ang="f33">
                    <a:pos x="f50" y="f52"/>
                  </a:cxn>
                  <a:cxn ang="f33">
                    <a:pos x="f53" y="f52"/>
                  </a:cxn>
                  <a:cxn ang="f33">
                    <a:pos x="f53" y="f51"/>
                  </a:cxn>
                  <a:cxn ang="f33">
                    <a:pos x="f50" y="f51"/>
                  </a:cxn>
                </a:cxnLst>
                <a:rect l="f46" t="f49" r="f47" b="f48"/>
                <a:pathLst>
                  <a:path w="828970" h="144699">
                    <a:moveTo>
                      <a:pt x="f8" y="f5"/>
                    </a:moveTo>
                    <a:cubicBezTo>
                      <a:pt x="f8" y="f9"/>
                      <a:pt x="f8" y="f10"/>
                      <a:pt x="f8" y="f7"/>
                    </a:cubicBezTo>
                    <a:cubicBezTo>
                      <a:pt x="f11" y="f7"/>
                      <a:pt x="f12" y="f7"/>
                      <a:pt x="f5" y="f7"/>
                    </a:cubicBezTo>
                    <a:cubicBezTo>
                      <a:pt x="f5" y="f13"/>
                      <a:pt x="f5" y="f14"/>
                      <a:pt x="f5" y="f5"/>
                    </a:cubicBezTo>
                    <a:cubicBezTo>
                      <a:pt x="f15" y="f5"/>
                      <a:pt x="f16" y="f5"/>
                      <a:pt x="f8" y="f5"/>
                    </a:cubicBezTo>
                    <a:close/>
                  </a:path>
                </a:pathLst>
              </a:custGeom>
              <a:solidFill>
                <a:srgbClr val="292668"/>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50" name="Freeform 26">
                <a:extLst>
                  <a:ext uri="{FF2B5EF4-FFF2-40B4-BE49-F238E27FC236}">
                    <a16:creationId xmlns:a16="http://schemas.microsoft.com/office/drawing/2014/main" id="{583265B7-6DD8-9C3E-EC1E-3DBC93510C76}"/>
                  </a:ext>
                </a:extLst>
              </p:cNvPr>
              <p:cNvSpPr/>
              <p:nvPr/>
            </p:nvSpPr>
            <p:spPr>
              <a:xfrm>
                <a:off x="1752063" y="1957172"/>
                <a:ext cx="119109" cy="20903"/>
              </a:xfrm>
              <a:custGeom>
                <a:avLst/>
                <a:gdLst>
                  <a:gd name="f0" fmla="val 10800000"/>
                  <a:gd name="f1" fmla="val 5400000"/>
                  <a:gd name="f2" fmla="val 180"/>
                  <a:gd name="f3" fmla="val w"/>
                  <a:gd name="f4" fmla="val h"/>
                  <a:gd name="f5" fmla="val 0"/>
                  <a:gd name="f6" fmla="val 829922"/>
                  <a:gd name="f7" fmla="val 145650"/>
                  <a:gd name="f8" fmla="val 277910"/>
                  <a:gd name="f9" fmla="val 552964"/>
                  <a:gd name="f10" fmla="val 829923"/>
                  <a:gd name="f11" fmla="val 49502"/>
                  <a:gd name="f12" fmla="val 96148"/>
                  <a:gd name="f13" fmla="val 145651"/>
                  <a:gd name="f14" fmla="val 98052"/>
                  <a:gd name="f15" fmla="val 51406"/>
                  <a:gd name="f16" fmla="+- 0 0 -90"/>
                  <a:gd name="f17" fmla="*/ f3 1 829922"/>
                  <a:gd name="f18" fmla="*/ f4 1 145650"/>
                  <a:gd name="f19" fmla="val f5"/>
                  <a:gd name="f20" fmla="val f6"/>
                  <a:gd name="f21" fmla="val f7"/>
                  <a:gd name="f22" fmla="*/ f16 f0 1"/>
                  <a:gd name="f23" fmla="+- f21 0 f19"/>
                  <a:gd name="f24" fmla="+- f20 0 f19"/>
                  <a:gd name="f25" fmla="*/ f22 1 f2"/>
                  <a:gd name="f26" fmla="*/ f24 1 829922"/>
                  <a:gd name="f27" fmla="*/ f23 1 145650"/>
                  <a:gd name="f28" fmla="*/ 0 f24 1"/>
                  <a:gd name="f29" fmla="*/ 0 f23 1"/>
                  <a:gd name="f30" fmla="*/ 829923 f24 1"/>
                  <a:gd name="f31" fmla="*/ 145651 f23 1"/>
                  <a:gd name="f32" fmla="+- f25 0 f1"/>
                  <a:gd name="f33" fmla="*/ f28 1 829922"/>
                  <a:gd name="f34" fmla="*/ f29 1 145650"/>
                  <a:gd name="f35" fmla="*/ f30 1 829922"/>
                  <a:gd name="f36" fmla="*/ f31 1 145650"/>
                  <a:gd name="f37" fmla="*/ f19 1 f26"/>
                  <a:gd name="f38" fmla="*/ f20 1 f26"/>
                  <a:gd name="f39" fmla="*/ f19 1 f27"/>
                  <a:gd name="f40" fmla="*/ f21 1 f27"/>
                  <a:gd name="f41" fmla="*/ f33 1 f26"/>
                  <a:gd name="f42" fmla="*/ f34 1 f27"/>
                  <a:gd name="f43" fmla="*/ f35 1 f26"/>
                  <a:gd name="f44" fmla="*/ f36 1 f27"/>
                  <a:gd name="f45" fmla="*/ f37 f17 1"/>
                  <a:gd name="f46" fmla="*/ f38 f17 1"/>
                  <a:gd name="f47" fmla="*/ f40 f18 1"/>
                  <a:gd name="f48" fmla="*/ f39 f18 1"/>
                  <a:gd name="f49" fmla="*/ f41 f17 1"/>
                  <a:gd name="f50" fmla="*/ f42 f18 1"/>
                  <a:gd name="f51" fmla="*/ f43 f17 1"/>
                  <a:gd name="f52" fmla="*/ f44 f18 1"/>
                </a:gdLst>
                <a:ahLst/>
                <a:cxnLst>
                  <a:cxn ang="3cd4">
                    <a:pos x="hc" y="t"/>
                  </a:cxn>
                  <a:cxn ang="0">
                    <a:pos x="r" y="vc"/>
                  </a:cxn>
                  <a:cxn ang="cd4">
                    <a:pos x="hc" y="b"/>
                  </a:cxn>
                  <a:cxn ang="cd2">
                    <a:pos x="l" y="vc"/>
                  </a:cxn>
                  <a:cxn ang="f32">
                    <a:pos x="f49" y="f50"/>
                  </a:cxn>
                  <a:cxn ang="f32">
                    <a:pos x="f51" y="f50"/>
                  </a:cxn>
                  <a:cxn ang="f32">
                    <a:pos x="f51" y="f52"/>
                  </a:cxn>
                  <a:cxn ang="f32">
                    <a:pos x="f49" y="f52"/>
                  </a:cxn>
                  <a:cxn ang="f32">
                    <a:pos x="f49" y="f50"/>
                  </a:cxn>
                </a:cxnLst>
                <a:rect l="f45" t="f48" r="f46" b="f47"/>
                <a:pathLst>
                  <a:path w="829922" h="145650">
                    <a:moveTo>
                      <a:pt x="f5" y="f5"/>
                    </a:moveTo>
                    <a:cubicBezTo>
                      <a:pt x="f8" y="f5"/>
                      <a:pt x="f9" y="f5"/>
                      <a:pt x="f10" y="f5"/>
                    </a:cubicBezTo>
                    <a:cubicBezTo>
                      <a:pt x="f10" y="f11"/>
                      <a:pt x="f10" y="f12"/>
                      <a:pt x="f10" y="f13"/>
                    </a:cubicBezTo>
                    <a:cubicBezTo>
                      <a:pt x="f9" y="f13"/>
                      <a:pt x="f8" y="f13"/>
                      <a:pt x="f5" y="f13"/>
                    </a:cubicBezTo>
                    <a:cubicBezTo>
                      <a:pt x="f5" y="f14"/>
                      <a:pt x="f5" y="f15"/>
                      <a:pt x="f5" y="f5"/>
                    </a:cubicBezTo>
                    <a:close/>
                  </a:path>
                </a:pathLst>
              </a:custGeom>
              <a:solidFill>
                <a:srgbClr val="292668"/>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51" name="Freeform 27">
                <a:extLst>
                  <a:ext uri="{FF2B5EF4-FFF2-40B4-BE49-F238E27FC236}">
                    <a16:creationId xmlns:a16="http://schemas.microsoft.com/office/drawing/2014/main" id="{84C5083C-7C37-DAE9-80EF-E94CC6488578}"/>
                  </a:ext>
                </a:extLst>
              </p:cNvPr>
              <p:cNvSpPr/>
              <p:nvPr/>
            </p:nvSpPr>
            <p:spPr>
              <a:xfrm>
                <a:off x="1991782" y="1716987"/>
                <a:ext cx="21040" cy="21314"/>
              </a:xfrm>
              <a:custGeom>
                <a:avLst/>
                <a:gdLst>
                  <a:gd name="f0" fmla="val 10800000"/>
                  <a:gd name="f1" fmla="val 5400000"/>
                  <a:gd name="f2" fmla="val 180"/>
                  <a:gd name="f3" fmla="val w"/>
                  <a:gd name="f4" fmla="val h"/>
                  <a:gd name="f5" fmla="val 0"/>
                  <a:gd name="f6" fmla="val 146568"/>
                  <a:gd name="f7" fmla="val 148506"/>
                  <a:gd name="f8" fmla="val 146569"/>
                  <a:gd name="f9" fmla="val 148507"/>
                  <a:gd name="f10" fmla="val 96126"/>
                  <a:gd name="f11" fmla="val 49491"/>
                  <a:gd name="f12" fmla="val 98053"/>
                  <a:gd name="f13" fmla="val 50454"/>
                  <a:gd name="f14" fmla="val 49502"/>
                  <a:gd name="f15" fmla="val 97101"/>
                  <a:gd name="f16" fmla="+- 0 0 -90"/>
                  <a:gd name="f17" fmla="*/ f3 1 146568"/>
                  <a:gd name="f18" fmla="*/ f4 1 148506"/>
                  <a:gd name="f19" fmla="val f5"/>
                  <a:gd name="f20" fmla="val f6"/>
                  <a:gd name="f21" fmla="val f7"/>
                  <a:gd name="f22" fmla="*/ f16 f0 1"/>
                  <a:gd name="f23" fmla="+- f21 0 f19"/>
                  <a:gd name="f24" fmla="+- f20 0 f19"/>
                  <a:gd name="f25" fmla="*/ f22 1 f2"/>
                  <a:gd name="f26" fmla="*/ f24 1 146568"/>
                  <a:gd name="f27" fmla="*/ f23 1 148506"/>
                  <a:gd name="f28" fmla="*/ 146569 f24 1"/>
                  <a:gd name="f29" fmla="*/ 148507 f23 1"/>
                  <a:gd name="f30" fmla="*/ 0 f24 1"/>
                  <a:gd name="f31" fmla="*/ 0 f23 1"/>
                  <a:gd name="f32" fmla="+- f25 0 f1"/>
                  <a:gd name="f33" fmla="*/ f28 1 146568"/>
                  <a:gd name="f34" fmla="*/ f29 1 148506"/>
                  <a:gd name="f35" fmla="*/ f30 1 146568"/>
                  <a:gd name="f36" fmla="*/ f31 1 148506"/>
                  <a:gd name="f37" fmla="*/ f19 1 f26"/>
                  <a:gd name="f38" fmla="*/ f20 1 f26"/>
                  <a:gd name="f39" fmla="*/ f19 1 f27"/>
                  <a:gd name="f40" fmla="*/ f21 1 f27"/>
                  <a:gd name="f41" fmla="*/ f33 1 f26"/>
                  <a:gd name="f42" fmla="*/ f34 1 f27"/>
                  <a:gd name="f43" fmla="*/ f35 1 f26"/>
                  <a:gd name="f44" fmla="*/ f36 1 f27"/>
                  <a:gd name="f45" fmla="*/ f37 f17 1"/>
                  <a:gd name="f46" fmla="*/ f38 f17 1"/>
                  <a:gd name="f47" fmla="*/ f40 f18 1"/>
                  <a:gd name="f48" fmla="*/ f39 f18 1"/>
                  <a:gd name="f49" fmla="*/ f41 f17 1"/>
                  <a:gd name="f50" fmla="*/ f42 f18 1"/>
                  <a:gd name="f51" fmla="*/ f43 f17 1"/>
                  <a:gd name="f52" fmla="*/ f44 f18 1"/>
                </a:gdLst>
                <a:ahLst/>
                <a:cxnLst>
                  <a:cxn ang="3cd4">
                    <a:pos x="hc" y="t"/>
                  </a:cxn>
                  <a:cxn ang="0">
                    <a:pos x="r" y="vc"/>
                  </a:cxn>
                  <a:cxn ang="cd4">
                    <a:pos x="hc" y="b"/>
                  </a:cxn>
                  <a:cxn ang="cd2">
                    <a:pos x="l" y="vc"/>
                  </a:cxn>
                  <a:cxn ang="f32">
                    <a:pos x="f49" y="f50"/>
                  </a:cxn>
                  <a:cxn ang="f32">
                    <a:pos x="f51" y="f50"/>
                  </a:cxn>
                  <a:cxn ang="f32">
                    <a:pos x="f51" y="f52"/>
                  </a:cxn>
                  <a:cxn ang="f32">
                    <a:pos x="f49" y="f52"/>
                  </a:cxn>
                  <a:cxn ang="f32">
                    <a:pos x="f49" y="f50"/>
                  </a:cxn>
                </a:cxnLst>
                <a:rect l="f45" t="f48" r="f46" b="f47"/>
                <a:pathLst>
                  <a:path w="146568" h="148506">
                    <a:moveTo>
                      <a:pt x="f8" y="f9"/>
                    </a:moveTo>
                    <a:cubicBezTo>
                      <a:pt x="f10" y="f9"/>
                      <a:pt x="f11" y="f9"/>
                      <a:pt x="f5" y="f9"/>
                    </a:cubicBezTo>
                    <a:cubicBezTo>
                      <a:pt x="f5" y="f12"/>
                      <a:pt x="f5" y="f13"/>
                      <a:pt x="f5" y="f5"/>
                    </a:cubicBezTo>
                    <a:cubicBezTo>
                      <a:pt x="f11" y="f5"/>
                      <a:pt x="f10" y="f5"/>
                      <a:pt x="f8" y="f5"/>
                    </a:cubicBezTo>
                    <a:cubicBezTo>
                      <a:pt x="f8" y="f14"/>
                      <a:pt x="f8" y="f15"/>
                      <a:pt x="f8" y="f9"/>
                    </a:cubicBezTo>
                    <a:close/>
                  </a:path>
                </a:pathLst>
              </a:custGeom>
              <a:solidFill>
                <a:srgbClr val="292668"/>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52" name="Freeform 28">
                <a:extLst>
                  <a:ext uri="{FF2B5EF4-FFF2-40B4-BE49-F238E27FC236}">
                    <a16:creationId xmlns:a16="http://schemas.microsoft.com/office/drawing/2014/main" id="{35A945AD-ECB7-5AE4-C5F5-DF798A731812}"/>
                  </a:ext>
                </a:extLst>
              </p:cNvPr>
              <p:cNvSpPr/>
              <p:nvPr/>
            </p:nvSpPr>
            <p:spPr>
              <a:xfrm>
                <a:off x="1904640" y="1477341"/>
                <a:ext cx="64748" cy="64483"/>
              </a:xfrm>
              <a:custGeom>
                <a:avLst/>
                <a:gdLst>
                  <a:gd name="f0" fmla="val 10800000"/>
                  <a:gd name="f1" fmla="val 5400000"/>
                  <a:gd name="f2" fmla="val 180"/>
                  <a:gd name="f3" fmla="val w"/>
                  <a:gd name="f4" fmla="val h"/>
                  <a:gd name="f5" fmla="val 0"/>
                  <a:gd name="f6" fmla="val 451127"/>
                  <a:gd name="f7" fmla="val 449328"/>
                  <a:gd name="f8" fmla="val 298848"/>
                  <a:gd name="f9" fmla="val 151328"/>
                  <a:gd name="f10" fmla="val 299869"/>
                  <a:gd name="f11" fmla="val 151363"/>
                  <a:gd name="f12" fmla="val 150376"/>
                  <a:gd name="f13" fmla="val 149459"/>
                  <a:gd name="f14" fmla="val 297013"/>
                  <a:gd name="f15" fmla="val 297896"/>
                  <a:gd name="f16" fmla="val 247454"/>
                  <a:gd name="f17" fmla="val 199867"/>
                  <a:gd name="f18" fmla="val 153231"/>
                  <a:gd name="f19" fmla="val 201817"/>
                  <a:gd name="f20" fmla="val 248463"/>
                  <a:gd name="f21" fmla="val 297966"/>
                  <a:gd name="f22" fmla="val 202722"/>
                  <a:gd name="f23" fmla="val 249357"/>
                  <a:gd name="f24" fmla="val 247511"/>
                  <a:gd name="f25" fmla="val 199913"/>
                  <a:gd name="f26" fmla="+- 0 0 -90"/>
                  <a:gd name="f27" fmla="*/ f3 1 451127"/>
                  <a:gd name="f28" fmla="*/ f4 1 449328"/>
                  <a:gd name="f29" fmla="val f5"/>
                  <a:gd name="f30" fmla="val f6"/>
                  <a:gd name="f31" fmla="val f7"/>
                  <a:gd name="f32" fmla="*/ f26 f0 1"/>
                  <a:gd name="f33" fmla="+- f31 0 f29"/>
                  <a:gd name="f34" fmla="+- f30 0 f29"/>
                  <a:gd name="f35" fmla="*/ f32 1 f2"/>
                  <a:gd name="f36" fmla="*/ f34 1 451127"/>
                  <a:gd name="f37" fmla="*/ f33 1 449328"/>
                  <a:gd name="f38" fmla="*/ 451127 f34 1"/>
                  <a:gd name="f39" fmla="*/ 449328 f33 1"/>
                  <a:gd name="f40" fmla="*/ 0 f34 1"/>
                  <a:gd name="f41" fmla="*/ 0 f33 1"/>
                  <a:gd name="f42" fmla="*/ 297896 f34 1"/>
                  <a:gd name="f43" fmla="*/ 151363 f33 1"/>
                  <a:gd name="f44" fmla="*/ 153231 f34 1"/>
                  <a:gd name="f45" fmla="*/ 297966 f33 1"/>
                  <a:gd name="f46" fmla="+- f35 0 f1"/>
                  <a:gd name="f47" fmla="*/ f38 1 451127"/>
                  <a:gd name="f48" fmla="*/ f39 1 449328"/>
                  <a:gd name="f49" fmla="*/ f40 1 451127"/>
                  <a:gd name="f50" fmla="*/ f41 1 449328"/>
                  <a:gd name="f51" fmla="*/ f42 1 451127"/>
                  <a:gd name="f52" fmla="*/ f43 1 449328"/>
                  <a:gd name="f53" fmla="*/ f44 1 451127"/>
                  <a:gd name="f54" fmla="*/ f45 1 449328"/>
                  <a:gd name="f55" fmla="*/ f29 1 f36"/>
                  <a:gd name="f56" fmla="*/ f30 1 f36"/>
                  <a:gd name="f57" fmla="*/ f29 1 f37"/>
                  <a:gd name="f58" fmla="*/ f31 1 f37"/>
                  <a:gd name="f59" fmla="*/ f47 1 f36"/>
                  <a:gd name="f60" fmla="*/ f48 1 f37"/>
                  <a:gd name="f61" fmla="*/ f49 1 f36"/>
                  <a:gd name="f62" fmla="*/ f50 1 f37"/>
                  <a:gd name="f63" fmla="*/ f51 1 f36"/>
                  <a:gd name="f64" fmla="*/ f52 1 f37"/>
                  <a:gd name="f65" fmla="*/ f53 1 f36"/>
                  <a:gd name="f66" fmla="*/ f54 1 f37"/>
                  <a:gd name="f67" fmla="*/ f55 f27 1"/>
                  <a:gd name="f68" fmla="*/ f56 f27 1"/>
                  <a:gd name="f69" fmla="*/ f58 f28 1"/>
                  <a:gd name="f70" fmla="*/ f57 f28 1"/>
                  <a:gd name="f71" fmla="*/ f59 f27 1"/>
                  <a:gd name="f72" fmla="*/ f60 f28 1"/>
                  <a:gd name="f73" fmla="*/ f61 f27 1"/>
                  <a:gd name="f74" fmla="*/ f62 f28 1"/>
                  <a:gd name="f75" fmla="*/ f63 f27 1"/>
                  <a:gd name="f76" fmla="*/ f64 f28 1"/>
                  <a:gd name="f77" fmla="*/ f65 f27 1"/>
                  <a:gd name="f78" fmla="*/ f66 f28 1"/>
                </a:gdLst>
                <a:ahLst/>
                <a:cxnLst>
                  <a:cxn ang="3cd4">
                    <a:pos x="hc" y="t"/>
                  </a:cxn>
                  <a:cxn ang="0">
                    <a:pos x="r" y="vc"/>
                  </a:cxn>
                  <a:cxn ang="cd4">
                    <a:pos x="hc" y="b"/>
                  </a:cxn>
                  <a:cxn ang="cd2">
                    <a:pos x="l" y="vc"/>
                  </a:cxn>
                  <a:cxn ang="f46">
                    <a:pos x="f71" y="f72"/>
                  </a:cxn>
                  <a:cxn ang="f46">
                    <a:pos x="f73" y="f72"/>
                  </a:cxn>
                  <a:cxn ang="f46">
                    <a:pos x="f73" y="f74"/>
                  </a:cxn>
                  <a:cxn ang="f46">
                    <a:pos x="f71" y="f74"/>
                  </a:cxn>
                  <a:cxn ang="f46">
                    <a:pos x="f71" y="f72"/>
                  </a:cxn>
                  <a:cxn ang="f46">
                    <a:pos x="f75" y="f76"/>
                  </a:cxn>
                  <a:cxn ang="f46">
                    <a:pos x="f77" y="f76"/>
                  </a:cxn>
                  <a:cxn ang="f46">
                    <a:pos x="f77" y="f78"/>
                  </a:cxn>
                  <a:cxn ang="f46">
                    <a:pos x="f75" y="f78"/>
                  </a:cxn>
                  <a:cxn ang="f46">
                    <a:pos x="f75" y="f76"/>
                  </a:cxn>
                </a:cxnLst>
                <a:rect l="f67" t="f70" r="f68" b="f69"/>
                <a:pathLst>
                  <a:path w="451127" h="449328">
                    <a:moveTo>
                      <a:pt x="f6" y="f7"/>
                    </a:moveTo>
                    <a:cubicBezTo>
                      <a:pt x="f8" y="f7"/>
                      <a:pt x="f9" y="f7"/>
                      <a:pt x="f5" y="f7"/>
                    </a:cubicBezTo>
                    <a:cubicBezTo>
                      <a:pt x="f5" y="f10"/>
                      <a:pt x="f5" y="f11"/>
                      <a:pt x="f5" y="f5"/>
                    </a:cubicBezTo>
                    <a:cubicBezTo>
                      <a:pt x="f12" y="f5"/>
                      <a:pt x="f8" y="f5"/>
                      <a:pt x="f6" y="f5"/>
                    </a:cubicBezTo>
                    <a:cubicBezTo>
                      <a:pt x="f6" y="f13"/>
                      <a:pt x="f6" y="f14"/>
                      <a:pt x="f6" y="f7"/>
                    </a:cubicBezTo>
                    <a:close/>
                    <a:moveTo>
                      <a:pt x="f15" y="f11"/>
                    </a:moveTo>
                    <a:cubicBezTo>
                      <a:pt x="f16" y="f11"/>
                      <a:pt x="f17" y="f11"/>
                      <a:pt x="f18" y="f11"/>
                    </a:cubicBezTo>
                    <a:cubicBezTo>
                      <a:pt x="f18" y="f19"/>
                      <a:pt x="f18" y="f20"/>
                      <a:pt x="f18" y="f21"/>
                    </a:cubicBezTo>
                    <a:cubicBezTo>
                      <a:pt x="f22" y="f21"/>
                      <a:pt x="f23" y="f21"/>
                      <a:pt x="f15" y="f21"/>
                    </a:cubicBezTo>
                    <a:cubicBezTo>
                      <a:pt x="f15" y="f24"/>
                      <a:pt x="f15" y="f25"/>
                      <a:pt x="f15" y="f11"/>
                    </a:cubicBezTo>
                    <a:close/>
                  </a:path>
                </a:pathLst>
              </a:custGeom>
              <a:solidFill>
                <a:srgbClr val="292668"/>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53" name="Freeform 29">
                <a:extLst>
                  <a:ext uri="{FF2B5EF4-FFF2-40B4-BE49-F238E27FC236}">
                    <a16:creationId xmlns:a16="http://schemas.microsoft.com/office/drawing/2014/main" id="{4CC3A8BA-C54B-5719-40D7-65D4D51C49B4}"/>
                  </a:ext>
                </a:extLst>
              </p:cNvPr>
              <p:cNvSpPr/>
              <p:nvPr/>
            </p:nvSpPr>
            <p:spPr>
              <a:xfrm>
                <a:off x="1806561" y="1477204"/>
                <a:ext cx="64474" cy="64757"/>
              </a:xfrm>
              <a:custGeom>
                <a:avLst/>
                <a:gdLst>
                  <a:gd name="f0" fmla="val 10800000"/>
                  <a:gd name="f1" fmla="val 5400000"/>
                  <a:gd name="f2" fmla="val 180"/>
                  <a:gd name="f3" fmla="val w"/>
                  <a:gd name="f4" fmla="val h"/>
                  <a:gd name="f5" fmla="val 0"/>
                  <a:gd name="f6" fmla="val 449224"/>
                  <a:gd name="f7" fmla="val 451232"/>
                  <a:gd name="f8" fmla="val 150376"/>
                  <a:gd name="f9" fmla="val 297897"/>
                  <a:gd name="f10" fmla="val 151363"/>
                  <a:gd name="f11" fmla="val 299869"/>
                  <a:gd name="f12" fmla="val 298848"/>
                  <a:gd name="f13" fmla="val 151328"/>
                  <a:gd name="f14" fmla="val 300821"/>
                  <a:gd name="f15" fmla="val 296945"/>
                  <a:gd name="f16" fmla="val 246559"/>
                  <a:gd name="f17" fmla="val 198961"/>
                  <a:gd name="f18" fmla="val 246502"/>
                  <a:gd name="f19" fmla="val 199867"/>
                  <a:gd name="f20" fmla="val 201817"/>
                  <a:gd name="f21" fmla="val 249415"/>
                  <a:gd name="f22" fmla="val 201770"/>
                  <a:gd name="f23" fmla="val 248406"/>
                  <a:gd name="f24" fmla="+- 0 0 -90"/>
                  <a:gd name="f25" fmla="*/ f3 1 449224"/>
                  <a:gd name="f26" fmla="*/ f4 1 451232"/>
                  <a:gd name="f27" fmla="val f5"/>
                  <a:gd name="f28" fmla="val f6"/>
                  <a:gd name="f29" fmla="val f7"/>
                  <a:gd name="f30" fmla="*/ f24 f0 1"/>
                  <a:gd name="f31" fmla="+- f29 0 f27"/>
                  <a:gd name="f32" fmla="+- f28 0 f27"/>
                  <a:gd name="f33" fmla="*/ f30 1 f2"/>
                  <a:gd name="f34" fmla="*/ f32 1 449224"/>
                  <a:gd name="f35" fmla="*/ f31 1 451232"/>
                  <a:gd name="f36" fmla="*/ 0 f32 1"/>
                  <a:gd name="f37" fmla="*/ 0 f31 1"/>
                  <a:gd name="f38" fmla="*/ 449224 f32 1"/>
                  <a:gd name="f39" fmla="*/ 451232 f31 1"/>
                  <a:gd name="f40" fmla="*/ 296945 f32 1"/>
                  <a:gd name="f41" fmla="*/ 299869 f31 1"/>
                  <a:gd name="f42" fmla="*/ 151363 f31 1"/>
                  <a:gd name="f43" fmla="*/ 151328 f32 1"/>
                  <a:gd name="f44" fmla="+- f33 0 f1"/>
                  <a:gd name="f45" fmla="*/ f36 1 449224"/>
                  <a:gd name="f46" fmla="*/ f37 1 451232"/>
                  <a:gd name="f47" fmla="*/ f38 1 449224"/>
                  <a:gd name="f48" fmla="*/ f39 1 451232"/>
                  <a:gd name="f49" fmla="*/ f40 1 449224"/>
                  <a:gd name="f50" fmla="*/ f41 1 451232"/>
                  <a:gd name="f51" fmla="*/ f42 1 451232"/>
                  <a:gd name="f52" fmla="*/ f43 1 449224"/>
                  <a:gd name="f53" fmla="*/ f27 1 f34"/>
                  <a:gd name="f54" fmla="*/ f28 1 f34"/>
                  <a:gd name="f55" fmla="*/ f27 1 f35"/>
                  <a:gd name="f56" fmla="*/ f29 1 f35"/>
                  <a:gd name="f57" fmla="*/ f45 1 f34"/>
                  <a:gd name="f58" fmla="*/ f46 1 f35"/>
                  <a:gd name="f59" fmla="*/ f47 1 f34"/>
                  <a:gd name="f60" fmla="*/ f48 1 f35"/>
                  <a:gd name="f61" fmla="*/ f49 1 f34"/>
                  <a:gd name="f62" fmla="*/ f50 1 f35"/>
                  <a:gd name="f63" fmla="*/ f51 1 f35"/>
                  <a:gd name="f64" fmla="*/ f52 1 f34"/>
                  <a:gd name="f65" fmla="*/ f53 f25 1"/>
                  <a:gd name="f66" fmla="*/ f54 f25 1"/>
                  <a:gd name="f67" fmla="*/ f56 f26 1"/>
                  <a:gd name="f68" fmla="*/ f55 f26 1"/>
                  <a:gd name="f69" fmla="*/ f57 f25 1"/>
                  <a:gd name="f70" fmla="*/ f58 f26 1"/>
                  <a:gd name="f71" fmla="*/ f59 f25 1"/>
                  <a:gd name="f72" fmla="*/ f60 f26 1"/>
                  <a:gd name="f73" fmla="*/ f61 f25 1"/>
                  <a:gd name="f74" fmla="*/ f62 f26 1"/>
                  <a:gd name="f75" fmla="*/ f63 f26 1"/>
                  <a:gd name="f76" fmla="*/ f64 f25 1"/>
                </a:gdLst>
                <a:ahLst/>
                <a:cxnLst>
                  <a:cxn ang="3cd4">
                    <a:pos x="hc" y="t"/>
                  </a:cxn>
                  <a:cxn ang="0">
                    <a:pos x="r" y="vc"/>
                  </a:cxn>
                  <a:cxn ang="cd4">
                    <a:pos x="hc" y="b"/>
                  </a:cxn>
                  <a:cxn ang="cd2">
                    <a:pos x="l" y="vc"/>
                  </a:cxn>
                  <a:cxn ang="f44">
                    <a:pos x="f69" y="f70"/>
                  </a:cxn>
                  <a:cxn ang="f44">
                    <a:pos x="f71" y="f70"/>
                  </a:cxn>
                  <a:cxn ang="f44">
                    <a:pos x="f71" y="f72"/>
                  </a:cxn>
                  <a:cxn ang="f44">
                    <a:pos x="f69" y="f72"/>
                  </a:cxn>
                  <a:cxn ang="f44">
                    <a:pos x="f69" y="f70"/>
                  </a:cxn>
                  <a:cxn ang="f44">
                    <a:pos x="f73" y="f74"/>
                  </a:cxn>
                  <a:cxn ang="f44">
                    <a:pos x="f73" y="f75"/>
                  </a:cxn>
                  <a:cxn ang="f44">
                    <a:pos x="f76" y="f75"/>
                  </a:cxn>
                  <a:cxn ang="f44">
                    <a:pos x="f76" y="f74"/>
                  </a:cxn>
                  <a:cxn ang="f44">
                    <a:pos x="f73" y="f74"/>
                  </a:cxn>
                </a:cxnLst>
                <a:rect l="f65" t="f68" r="f66" b="f67"/>
                <a:pathLst>
                  <a:path w="449224" h="451232">
                    <a:moveTo>
                      <a:pt x="f5" y="f5"/>
                    </a:moveTo>
                    <a:cubicBezTo>
                      <a:pt x="f8" y="f5"/>
                      <a:pt x="f9" y="f5"/>
                      <a:pt x="f6" y="f5"/>
                    </a:cubicBezTo>
                    <a:cubicBezTo>
                      <a:pt x="f6" y="f10"/>
                      <a:pt x="f6" y="f11"/>
                      <a:pt x="f6" y="f7"/>
                    </a:cubicBezTo>
                    <a:cubicBezTo>
                      <a:pt x="f12" y="f7"/>
                      <a:pt x="f13" y="f7"/>
                      <a:pt x="f5" y="f7"/>
                    </a:cubicBezTo>
                    <a:cubicBezTo>
                      <a:pt x="f5" y="f14"/>
                      <a:pt x="f5" y="f10"/>
                      <a:pt x="f5" y="f5"/>
                    </a:cubicBezTo>
                    <a:close/>
                    <a:moveTo>
                      <a:pt x="f15" y="f11"/>
                    </a:moveTo>
                    <a:cubicBezTo>
                      <a:pt x="f15" y="f16"/>
                      <a:pt x="f15" y="f17"/>
                      <a:pt x="f15" y="f10"/>
                    </a:cubicBezTo>
                    <a:cubicBezTo>
                      <a:pt x="f18" y="f10"/>
                      <a:pt x="f19" y="f10"/>
                      <a:pt x="f13" y="f10"/>
                    </a:cubicBezTo>
                    <a:cubicBezTo>
                      <a:pt x="f13" y="f20"/>
                      <a:pt x="f13" y="f21"/>
                      <a:pt x="f13" y="f11"/>
                    </a:cubicBezTo>
                    <a:cubicBezTo>
                      <a:pt x="f22" y="f11"/>
                      <a:pt x="f23" y="f11"/>
                      <a:pt x="f15" y="f11"/>
                    </a:cubicBezTo>
                    <a:close/>
                  </a:path>
                </a:pathLst>
              </a:custGeom>
              <a:solidFill>
                <a:srgbClr val="292668"/>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54" name="Freeform 30">
                <a:extLst>
                  <a:ext uri="{FF2B5EF4-FFF2-40B4-BE49-F238E27FC236}">
                    <a16:creationId xmlns:a16="http://schemas.microsoft.com/office/drawing/2014/main" id="{BD0ED0AD-7145-2A95-A224-FE5D68D279F4}"/>
                  </a:ext>
                </a:extLst>
              </p:cNvPr>
              <p:cNvSpPr/>
              <p:nvPr/>
            </p:nvSpPr>
            <p:spPr>
              <a:xfrm>
                <a:off x="1708483" y="1477204"/>
                <a:ext cx="64337" cy="64757"/>
              </a:xfrm>
              <a:custGeom>
                <a:avLst/>
                <a:gdLst>
                  <a:gd name="f0" fmla="val 10800000"/>
                  <a:gd name="f1" fmla="val 5400000"/>
                  <a:gd name="f2" fmla="val 180"/>
                  <a:gd name="f3" fmla="val w"/>
                  <a:gd name="f4" fmla="val h"/>
                  <a:gd name="f5" fmla="val 0"/>
                  <a:gd name="f6" fmla="val 448272"/>
                  <a:gd name="f7" fmla="val 451232"/>
                  <a:gd name="f8" fmla="val 296945"/>
                  <a:gd name="f9" fmla="val 150376"/>
                  <a:gd name="f10" fmla="val 300821"/>
                  <a:gd name="f11" fmla="val 152315"/>
                  <a:gd name="f12" fmla="val 149424"/>
                  <a:gd name="f13" fmla="val 297896"/>
                  <a:gd name="f14" fmla="val 150411"/>
                  <a:gd name="f15" fmla="val 298918"/>
                  <a:gd name="f16" fmla="val 151363"/>
                  <a:gd name="f17" fmla="val 247454"/>
                  <a:gd name="f18" fmla="val 199867"/>
                  <a:gd name="f19" fmla="val 201817"/>
                  <a:gd name="f20" fmla="val 249415"/>
                  <a:gd name="f21" fmla="val 297966"/>
                  <a:gd name="f22" fmla="val 201770"/>
                  <a:gd name="f23" fmla="val 249357"/>
                  <a:gd name="f24" fmla="val 246559"/>
                  <a:gd name="f25" fmla="val 199913"/>
                  <a:gd name="f26" fmla="+- 0 0 -90"/>
                  <a:gd name="f27" fmla="*/ f3 1 448272"/>
                  <a:gd name="f28" fmla="*/ f4 1 451232"/>
                  <a:gd name="f29" fmla="val f5"/>
                  <a:gd name="f30" fmla="val f6"/>
                  <a:gd name="f31" fmla="val f7"/>
                  <a:gd name="f32" fmla="*/ f26 f0 1"/>
                  <a:gd name="f33" fmla="+- f31 0 f29"/>
                  <a:gd name="f34" fmla="+- f30 0 f29"/>
                  <a:gd name="f35" fmla="*/ f32 1 f2"/>
                  <a:gd name="f36" fmla="*/ f34 1 448272"/>
                  <a:gd name="f37" fmla="*/ f33 1 451232"/>
                  <a:gd name="f38" fmla="*/ 448272 f34 1"/>
                  <a:gd name="f39" fmla="*/ 451232 f33 1"/>
                  <a:gd name="f40" fmla="*/ 0 f34 1"/>
                  <a:gd name="f41" fmla="*/ 0 f33 1"/>
                  <a:gd name="f42" fmla="*/ 297896 f34 1"/>
                  <a:gd name="f43" fmla="*/ 151363 f33 1"/>
                  <a:gd name="f44" fmla="*/ 150376 f34 1"/>
                  <a:gd name="f45" fmla="*/ 297966 f33 1"/>
                  <a:gd name="f46" fmla="+- f35 0 f1"/>
                  <a:gd name="f47" fmla="*/ f38 1 448272"/>
                  <a:gd name="f48" fmla="*/ f39 1 451232"/>
                  <a:gd name="f49" fmla="*/ f40 1 448272"/>
                  <a:gd name="f50" fmla="*/ f41 1 451232"/>
                  <a:gd name="f51" fmla="*/ f42 1 448272"/>
                  <a:gd name="f52" fmla="*/ f43 1 451232"/>
                  <a:gd name="f53" fmla="*/ f44 1 448272"/>
                  <a:gd name="f54" fmla="*/ f45 1 451232"/>
                  <a:gd name="f55" fmla="*/ f29 1 f36"/>
                  <a:gd name="f56" fmla="*/ f30 1 f36"/>
                  <a:gd name="f57" fmla="*/ f29 1 f37"/>
                  <a:gd name="f58" fmla="*/ f31 1 f37"/>
                  <a:gd name="f59" fmla="*/ f47 1 f36"/>
                  <a:gd name="f60" fmla="*/ f48 1 f37"/>
                  <a:gd name="f61" fmla="*/ f49 1 f36"/>
                  <a:gd name="f62" fmla="*/ f50 1 f37"/>
                  <a:gd name="f63" fmla="*/ f51 1 f36"/>
                  <a:gd name="f64" fmla="*/ f52 1 f37"/>
                  <a:gd name="f65" fmla="*/ f53 1 f36"/>
                  <a:gd name="f66" fmla="*/ f54 1 f37"/>
                  <a:gd name="f67" fmla="*/ f55 f27 1"/>
                  <a:gd name="f68" fmla="*/ f56 f27 1"/>
                  <a:gd name="f69" fmla="*/ f58 f28 1"/>
                  <a:gd name="f70" fmla="*/ f57 f28 1"/>
                  <a:gd name="f71" fmla="*/ f59 f27 1"/>
                  <a:gd name="f72" fmla="*/ f60 f28 1"/>
                  <a:gd name="f73" fmla="*/ f61 f27 1"/>
                  <a:gd name="f74" fmla="*/ f62 f28 1"/>
                  <a:gd name="f75" fmla="*/ f63 f27 1"/>
                  <a:gd name="f76" fmla="*/ f64 f28 1"/>
                  <a:gd name="f77" fmla="*/ f65 f27 1"/>
                  <a:gd name="f78" fmla="*/ f66 f28 1"/>
                </a:gdLst>
                <a:ahLst/>
                <a:cxnLst>
                  <a:cxn ang="3cd4">
                    <a:pos x="hc" y="t"/>
                  </a:cxn>
                  <a:cxn ang="0">
                    <a:pos x="r" y="vc"/>
                  </a:cxn>
                  <a:cxn ang="cd4">
                    <a:pos x="hc" y="b"/>
                  </a:cxn>
                  <a:cxn ang="cd2">
                    <a:pos x="l" y="vc"/>
                  </a:cxn>
                  <a:cxn ang="f46">
                    <a:pos x="f71" y="f72"/>
                  </a:cxn>
                  <a:cxn ang="f46">
                    <a:pos x="f73" y="f72"/>
                  </a:cxn>
                  <a:cxn ang="f46">
                    <a:pos x="f73" y="f74"/>
                  </a:cxn>
                  <a:cxn ang="f46">
                    <a:pos x="f71" y="f74"/>
                  </a:cxn>
                  <a:cxn ang="f46">
                    <a:pos x="f71" y="f72"/>
                  </a:cxn>
                  <a:cxn ang="f46">
                    <a:pos x="f75" y="f76"/>
                  </a:cxn>
                  <a:cxn ang="f46">
                    <a:pos x="f77" y="f76"/>
                  </a:cxn>
                  <a:cxn ang="f46">
                    <a:pos x="f77" y="f78"/>
                  </a:cxn>
                  <a:cxn ang="f46">
                    <a:pos x="f75" y="f78"/>
                  </a:cxn>
                  <a:cxn ang="f46">
                    <a:pos x="f75" y="f76"/>
                  </a:cxn>
                </a:cxnLst>
                <a:rect l="f67" t="f70" r="f68" b="f69"/>
                <a:pathLst>
                  <a:path w="448272" h="451232">
                    <a:moveTo>
                      <a:pt x="f6" y="f7"/>
                    </a:moveTo>
                    <a:cubicBezTo>
                      <a:pt x="f8" y="f7"/>
                      <a:pt x="f9" y="f7"/>
                      <a:pt x="f5" y="f7"/>
                    </a:cubicBezTo>
                    <a:cubicBezTo>
                      <a:pt x="f5" y="f10"/>
                      <a:pt x="f5" y="f11"/>
                      <a:pt x="f5" y="f5"/>
                    </a:cubicBezTo>
                    <a:cubicBezTo>
                      <a:pt x="f12" y="f5"/>
                      <a:pt x="f13" y="f5"/>
                      <a:pt x="f6" y="f5"/>
                    </a:cubicBezTo>
                    <a:cubicBezTo>
                      <a:pt x="f6" y="f14"/>
                      <a:pt x="f6" y="f15"/>
                      <a:pt x="f6" y="f7"/>
                    </a:cubicBezTo>
                    <a:close/>
                    <a:moveTo>
                      <a:pt x="f13" y="f16"/>
                    </a:moveTo>
                    <a:cubicBezTo>
                      <a:pt x="f17" y="f16"/>
                      <a:pt x="f18" y="f16"/>
                      <a:pt x="f9" y="f16"/>
                    </a:cubicBezTo>
                    <a:cubicBezTo>
                      <a:pt x="f9" y="f19"/>
                      <a:pt x="f9" y="f20"/>
                      <a:pt x="f9" y="f21"/>
                    </a:cubicBezTo>
                    <a:cubicBezTo>
                      <a:pt x="f22" y="f21"/>
                      <a:pt x="f23" y="f21"/>
                      <a:pt x="f13" y="f21"/>
                    </a:cubicBezTo>
                    <a:cubicBezTo>
                      <a:pt x="f13" y="f24"/>
                      <a:pt x="f13" y="f25"/>
                      <a:pt x="f13" y="f16"/>
                    </a:cubicBezTo>
                    <a:close/>
                  </a:path>
                </a:pathLst>
              </a:custGeom>
              <a:solidFill>
                <a:srgbClr val="292668"/>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grpSp>
      <p:grpSp>
        <p:nvGrpSpPr>
          <p:cNvPr id="55" name="Group 55">
            <a:extLst>
              <a:ext uri="{FF2B5EF4-FFF2-40B4-BE49-F238E27FC236}">
                <a16:creationId xmlns:a16="http://schemas.microsoft.com/office/drawing/2014/main" id="{5D0994D2-7154-E6F9-97CB-73E0061B2563}"/>
              </a:ext>
            </a:extLst>
          </p:cNvPr>
          <p:cNvGrpSpPr/>
          <p:nvPr/>
        </p:nvGrpSpPr>
        <p:grpSpPr>
          <a:xfrm>
            <a:off x="9479319" y="1209092"/>
            <a:ext cx="872483" cy="1012569"/>
            <a:chOff x="9479319" y="1209092"/>
            <a:chExt cx="872483" cy="1012569"/>
          </a:xfrm>
        </p:grpSpPr>
        <p:grpSp>
          <p:nvGrpSpPr>
            <p:cNvPr id="56" name="Graphic 2">
              <a:extLst>
                <a:ext uri="{FF2B5EF4-FFF2-40B4-BE49-F238E27FC236}">
                  <a16:creationId xmlns:a16="http://schemas.microsoft.com/office/drawing/2014/main" id="{78353648-12E0-6DC4-89ED-5E1814B0E709}"/>
                </a:ext>
              </a:extLst>
            </p:cNvPr>
            <p:cNvGrpSpPr/>
            <p:nvPr/>
          </p:nvGrpSpPr>
          <p:grpSpPr>
            <a:xfrm>
              <a:off x="9723491" y="1349846"/>
              <a:ext cx="384139" cy="208811"/>
              <a:chOff x="9723491" y="1349846"/>
              <a:chExt cx="384139" cy="208811"/>
            </a:xfrm>
          </p:grpSpPr>
          <p:sp>
            <p:nvSpPr>
              <p:cNvPr id="57" name="Freeform 140">
                <a:extLst>
                  <a:ext uri="{FF2B5EF4-FFF2-40B4-BE49-F238E27FC236}">
                    <a16:creationId xmlns:a16="http://schemas.microsoft.com/office/drawing/2014/main" id="{ECDE13EE-1BDE-595B-6D6C-014E034676E3}"/>
                  </a:ext>
                </a:extLst>
              </p:cNvPr>
              <p:cNvSpPr/>
              <p:nvPr/>
            </p:nvSpPr>
            <p:spPr>
              <a:xfrm>
                <a:off x="9898151" y="1349846"/>
                <a:ext cx="209479" cy="208803"/>
              </a:xfrm>
              <a:custGeom>
                <a:avLst/>
                <a:gdLst>
                  <a:gd name="f0" fmla="val 10800000"/>
                  <a:gd name="f1" fmla="val 5400000"/>
                  <a:gd name="f2" fmla="val 180"/>
                  <a:gd name="f3" fmla="val w"/>
                  <a:gd name="f4" fmla="val h"/>
                  <a:gd name="f5" fmla="val 0"/>
                  <a:gd name="f6" fmla="val 205031"/>
                  <a:gd name="f7" fmla="val 204367"/>
                  <a:gd name="f8" fmla="val 204168"/>
                  <a:gd name="f9" fmla="val 135856"/>
                  <a:gd name="f10" fmla="val 68696"/>
                  <a:gd name="f11" fmla="val 384"/>
                  <a:gd name="f12" fmla="val 200527"/>
                  <a:gd name="f13" fmla="val 197071"/>
                  <a:gd name="f14" fmla="val 193999"/>
                  <a:gd name="f15" fmla="val 159440"/>
                  <a:gd name="f16" fmla="val 124882"/>
                  <a:gd name="f17" fmla="val 90707"/>
                  <a:gd name="f18" fmla="val 36564"/>
                  <a:gd name="f19" fmla="val 36075"/>
                  <a:gd name="f20" fmla="val 85"/>
                  <a:gd name="f21" fmla="val 90187"/>
                  <a:gd name="f22" fmla="val 106306"/>
                  <a:gd name="f23" fmla="val 122808"/>
                  <a:gd name="f24" fmla="val -683"/>
                  <a:gd name="f25" fmla="val 138159"/>
                  <a:gd name="f26" fmla="val 2389"/>
                  <a:gd name="f27" fmla="val 176153"/>
                  <a:gd name="f28" fmla="val 9301"/>
                  <a:gd name="f29" fmla="val 43476"/>
                  <a:gd name="f30" fmla="val 204552"/>
                  <a:gd name="f31" fmla="val 82259"/>
                  <a:gd name="f32" fmla="val 205320"/>
                  <a:gd name="f33" fmla="val 121426"/>
                  <a:gd name="f34" fmla="val 204936"/>
                  <a:gd name="f35" fmla="val 160208"/>
                  <a:gd name="f36" fmla="val 199375"/>
                  <a:gd name="f37" fmla="val 202063"/>
                  <a:gd name="f38" fmla="+- 0 0 -90"/>
                  <a:gd name="f39" fmla="*/ f3 1 205031"/>
                  <a:gd name="f40" fmla="*/ f4 1 204367"/>
                  <a:gd name="f41" fmla="val f5"/>
                  <a:gd name="f42" fmla="val f6"/>
                  <a:gd name="f43" fmla="val f7"/>
                  <a:gd name="f44" fmla="*/ f38 f0 1"/>
                  <a:gd name="f45" fmla="+- f43 0 f41"/>
                  <a:gd name="f46" fmla="+- f42 0 f41"/>
                  <a:gd name="f47" fmla="*/ f44 1 f2"/>
                  <a:gd name="f48" fmla="*/ f46 1 205031"/>
                  <a:gd name="f49" fmla="*/ f45 1 204367"/>
                  <a:gd name="f50" fmla="*/ 204168 f46 1"/>
                  <a:gd name="f51" fmla="*/ 204367 f45 1"/>
                  <a:gd name="f52" fmla="*/ 384 f46 1"/>
                  <a:gd name="f53" fmla="*/ 0 f46 1"/>
                  <a:gd name="f54" fmla="*/ 193999 f45 1"/>
                  <a:gd name="f55" fmla="*/ 90707 f45 1"/>
                  <a:gd name="f56" fmla="*/ 90187 f46 1"/>
                  <a:gd name="f57" fmla="*/ 85 f45 1"/>
                  <a:gd name="f58" fmla="*/ 138159 f46 1"/>
                  <a:gd name="f59" fmla="*/ 2389 f45 1"/>
                  <a:gd name="f60" fmla="*/ 204552 f46 1"/>
                  <a:gd name="f61" fmla="*/ 82259 f45 1"/>
                  <a:gd name="f62" fmla="*/ 204936 f46 1"/>
                  <a:gd name="f63" fmla="*/ 199375 f45 1"/>
                  <a:gd name="f64" fmla="+- f47 0 f1"/>
                  <a:gd name="f65" fmla="*/ f50 1 205031"/>
                  <a:gd name="f66" fmla="*/ f51 1 204367"/>
                  <a:gd name="f67" fmla="*/ f52 1 205031"/>
                  <a:gd name="f68" fmla="*/ f53 1 205031"/>
                  <a:gd name="f69" fmla="*/ f54 1 204367"/>
                  <a:gd name="f70" fmla="*/ f55 1 204367"/>
                  <a:gd name="f71" fmla="*/ f56 1 205031"/>
                  <a:gd name="f72" fmla="*/ f57 1 204367"/>
                  <a:gd name="f73" fmla="*/ f58 1 205031"/>
                  <a:gd name="f74" fmla="*/ f59 1 204367"/>
                  <a:gd name="f75" fmla="*/ f60 1 205031"/>
                  <a:gd name="f76" fmla="*/ f61 1 204367"/>
                  <a:gd name="f77" fmla="*/ f62 1 205031"/>
                  <a:gd name="f78" fmla="*/ f63 1 204367"/>
                  <a:gd name="f79" fmla="*/ f41 1 f48"/>
                  <a:gd name="f80" fmla="*/ f42 1 f48"/>
                  <a:gd name="f81" fmla="*/ f41 1 f49"/>
                  <a:gd name="f82" fmla="*/ f43 1 f49"/>
                  <a:gd name="f83" fmla="*/ f65 1 f48"/>
                  <a:gd name="f84" fmla="*/ f66 1 f49"/>
                  <a:gd name="f85" fmla="*/ f67 1 f48"/>
                  <a:gd name="f86" fmla="*/ f68 1 f48"/>
                  <a:gd name="f87" fmla="*/ f69 1 f49"/>
                  <a:gd name="f88" fmla="*/ f70 1 f49"/>
                  <a:gd name="f89" fmla="*/ f71 1 f48"/>
                  <a:gd name="f90" fmla="*/ f72 1 f49"/>
                  <a:gd name="f91" fmla="*/ f73 1 f48"/>
                  <a:gd name="f92" fmla="*/ f74 1 f49"/>
                  <a:gd name="f93" fmla="*/ f75 1 f48"/>
                  <a:gd name="f94" fmla="*/ f76 1 f49"/>
                  <a:gd name="f95" fmla="*/ f77 1 f48"/>
                  <a:gd name="f96" fmla="*/ f78 1 f49"/>
                  <a:gd name="f97" fmla="*/ f79 f39 1"/>
                  <a:gd name="f98" fmla="*/ f80 f39 1"/>
                  <a:gd name="f99" fmla="*/ f82 f40 1"/>
                  <a:gd name="f100" fmla="*/ f81 f40 1"/>
                  <a:gd name="f101" fmla="*/ f83 f39 1"/>
                  <a:gd name="f102" fmla="*/ f84 f40 1"/>
                  <a:gd name="f103" fmla="*/ f85 f39 1"/>
                  <a:gd name="f104" fmla="*/ f86 f39 1"/>
                  <a:gd name="f105" fmla="*/ f87 f40 1"/>
                  <a:gd name="f106" fmla="*/ f88 f40 1"/>
                  <a:gd name="f107" fmla="*/ f89 f39 1"/>
                  <a:gd name="f108" fmla="*/ f90 f40 1"/>
                  <a:gd name="f109" fmla="*/ f91 f39 1"/>
                  <a:gd name="f110" fmla="*/ f92 f40 1"/>
                  <a:gd name="f111" fmla="*/ f93 f39 1"/>
                  <a:gd name="f112" fmla="*/ f94 f40 1"/>
                  <a:gd name="f113" fmla="*/ f95 f39 1"/>
                  <a:gd name="f114" fmla="*/ f96 f40 1"/>
                </a:gdLst>
                <a:ahLst/>
                <a:cxnLst>
                  <a:cxn ang="3cd4">
                    <a:pos x="hc" y="t"/>
                  </a:cxn>
                  <a:cxn ang="0">
                    <a:pos x="r" y="vc"/>
                  </a:cxn>
                  <a:cxn ang="cd4">
                    <a:pos x="hc" y="b"/>
                  </a:cxn>
                  <a:cxn ang="cd2">
                    <a:pos x="l" y="vc"/>
                  </a:cxn>
                  <a:cxn ang="f64">
                    <a:pos x="f101" y="f102"/>
                  </a:cxn>
                  <a:cxn ang="f64">
                    <a:pos x="f103" y="f102"/>
                  </a:cxn>
                  <a:cxn ang="f64">
                    <a:pos x="f104" y="f105"/>
                  </a:cxn>
                  <a:cxn ang="f64">
                    <a:pos x="f104" y="f106"/>
                  </a:cxn>
                  <a:cxn ang="f64">
                    <a:pos x="f107" y="f108"/>
                  </a:cxn>
                  <a:cxn ang="f64">
                    <a:pos x="f109" y="f110"/>
                  </a:cxn>
                  <a:cxn ang="f64">
                    <a:pos x="f111" y="f112"/>
                  </a:cxn>
                  <a:cxn ang="f64">
                    <a:pos x="f113" y="f114"/>
                  </a:cxn>
                  <a:cxn ang="f64">
                    <a:pos x="f101" y="f102"/>
                  </a:cxn>
                </a:cxnLst>
                <a:rect l="f97" t="f100" r="f98" b="f99"/>
                <a:pathLst>
                  <a:path w="205031" h="204367">
                    <a:moveTo>
                      <a:pt x="f8" y="f7"/>
                    </a:moveTo>
                    <a:cubicBezTo>
                      <a:pt x="f9" y="f7"/>
                      <a:pt x="f10" y="f7"/>
                      <a:pt x="f11" y="f7"/>
                    </a:cubicBezTo>
                    <a:cubicBezTo>
                      <a:pt x="f11" y="f12"/>
                      <a:pt x="f5" y="f13"/>
                      <a:pt x="f5" y="f14"/>
                    </a:cubicBezTo>
                    <a:cubicBezTo>
                      <a:pt x="f5" y="f15"/>
                      <a:pt x="f5" y="f16"/>
                      <a:pt x="f5" y="f17"/>
                    </a:cubicBezTo>
                    <a:cubicBezTo>
                      <a:pt x="f5" y="f18"/>
                      <a:pt x="f19" y="f20"/>
                      <a:pt x="f21" y="f20"/>
                    </a:cubicBezTo>
                    <a:cubicBezTo>
                      <a:pt x="f22" y="f20"/>
                      <a:pt x="f23" y="f24"/>
                      <a:pt x="f25" y="f26"/>
                    </a:cubicBezTo>
                    <a:cubicBezTo>
                      <a:pt x="f27" y="f28"/>
                      <a:pt x="f8" y="f29"/>
                      <a:pt x="f30" y="f31"/>
                    </a:cubicBezTo>
                    <a:cubicBezTo>
                      <a:pt x="f32" y="f33"/>
                      <a:pt x="f34" y="f35"/>
                      <a:pt x="f34" y="f36"/>
                    </a:cubicBezTo>
                    <a:cubicBezTo>
                      <a:pt x="f34" y="f12"/>
                      <a:pt x="f30" y="f37"/>
                      <a:pt x="f8" y="f7"/>
                    </a:cubicBezTo>
                    <a:close/>
                  </a:path>
                </a:pathLst>
              </a:custGeom>
              <a:solidFill>
                <a:srgbClr val="F26F4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58" name="Freeform 141">
                <a:extLst>
                  <a:ext uri="{FF2B5EF4-FFF2-40B4-BE49-F238E27FC236}">
                    <a16:creationId xmlns:a16="http://schemas.microsoft.com/office/drawing/2014/main" id="{C827EFD8-70A5-9C9D-F315-668DE60DF0B7}"/>
                  </a:ext>
                </a:extLst>
              </p:cNvPr>
              <p:cNvSpPr/>
              <p:nvPr/>
            </p:nvSpPr>
            <p:spPr>
              <a:xfrm>
                <a:off x="9723491" y="1349937"/>
                <a:ext cx="164637" cy="208720"/>
              </a:xfrm>
              <a:custGeom>
                <a:avLst/>
                <a:gdLst>
                  <a:gd name="f0" fmla="val 10800000"/>
                  <a:gd name="f1" fmla="val 5400000"/>
                  <a:gd name="f2" fmla="val 180"/>
                  <a:gd name="f3" fmla="val w"/>
                  <a:gd name="f4" fmla="val h"/>
                  <a:gd name="f5" fmla="val 0"/>
                  <a:gd name="f6" fmla="val 161142"/>
                  <a:gd name="f7" fmla="val 204281"/>
                  <a:gd name="f8" fmla="val 137178"/>
                  <a:gd name="f9" fmla="val 204282"/>
                  <a:gd name="f10" fmla="val 91125"/>
                  <a:gd name="f11" fmla="val 46224"/>
                  <a:gd name="f12" fmla="val 938"/>
                  <a:gd name="f13" fmla="val 554"/>
                  <a:gd name="f14" fmla="val 201210"/>
                  <a:gd name="f15" fmla="val 171"/>
                  <a:gd name="f16" fmla="val 198906"/>
                  <a:gd name="f17" fmla="val 196602"/>
                  <a:gd name="f18" fmla="val 159739"/>
                  <a:gd name="f19" fmla="val -213"/>
                  <a:gd name="f20" fmla="val 122876"/>
                  <a:gd name="f21" fmla="val 86397"/>
                  <a:gd name="f22" fmla="val 37631"/>
                  <a:gd name="f23" fmla="val 37013"/>
                  <a:gd name="f24" fmla="val 768"/>
                  <a:gd name="f25" fmla="val 85753"/>
                  <a:gd name="f26" fmla="val 103022"/>
                  <a:gd name="f27" fmla="val 120676"/>
                  <a:gd name="f28" fmla="val 384"/>
                  <a:gd name="f29" fmla="val 137946"/>
                  <a:gd name="f30" fmla="val 2304"/>
                  <a:gd name="f31" fmla="val 146005"/>
                  <a:gd name="f32" fmla="val 3072"/>
                  <a:gd name="f33" fmla="val 153681"/>
                  <a:gd name="f34" fmla="val 7296"/>
                  <a:gd name="f35" fmla="val 160972"/>
                  <a:gd name="f36" fmla="val 9984"/>
                  <a:gd name="f37" fmla="val 12288"/>
                  <a:gd name="f38" fmla="val 161356"/>
                  <a:gd name="f39" fmla="val 13056"/>
                  <a:gd name="f40" fmla="val 13440"/>
                  <a:gd name="f41" fmla="val 142167"/>
                  <a:gd name="f42" fmla="val 39167"/>
                  <a:gd name="f43" fmla="val 136027"/>
                  <a:gd name="f44" fmla="val 67966"/>
                  <a:gd name="f45" fmla="val 99069"/>
                  <a:gd name="f46" fmla="val 130172"/>
                  <a:gd name="f47" fmla="val 137562"/>
                  <a:gd name="f48" fmla="val 161659"/>
                  <a:gd name="f49" fmla="val 193146"/>
                  <a:gd name="f50" fmla="val 195834"/>
                  <a:gd name="f51" fmla="val 199674"/>
                  <a:gd name="f52" fmla="+- 0 0 -90"/>
                  <a:gd name="f53" fmla="*/ f3 1 161142"/>
                  <a:gd name="f54" fmla="*/ f4 1 204281"/>
                  <a:gd name="f55" fmla="val f5"/>
                  <a:gd name="f56" fmla="val f6"/>
                  <a:gd name="f57" fmla="val f7"/>
                  <a:gd name="f58" fmla="*/ f52 f0 1"/>
                  <a:gd name="f59" fmla="+- f57 0 f55"/>
                  <a:gd name="f60" fmla="+- f56 0 f55"/>
                  <a:gd name="f61" fmla="*/ f58 1 f2"/>
                  <a:gd name="f62" fmla="*/ f60 1 161142"/>
                  <a:gd name="f63" fmla="*/ f59 1 204281"/>
                  <a:gd name="f64" fmla="*/ 137178 f60 1"/>
                  <a:gd name="f65" fmla="*/ 204282 f59 1"/>
                  <a:gd name="f66" fmla="*/ 938 f60 1"/>
                  <a:gd name="f67" fmla="*/ 171 f60 1"/>
                  <a:gd name="f68" fmla="*/ 196602 f59 1"/>
                  <a:gd name="f69" fmla="*/ 86397 f59 1"/>
                  <a:gd name="f70" fmla="*/ 85753 f60 1"/>
                  <a:gd name="f71" fmla="*/ 0 f59 1"/>
                  <a:gd name="f72" fmla="*/ 137946 f60 1"/>
                  <a:gd name="f73" fmla="*/ 2304 f59 1"/>
                  <a:gd name="f74" fmla="*/ 160972 f60 1"/>
                  <a:gd name="f75" fmla="*/ 9984 f59 1"/>
                  <a:gd name="f76" fmla="*/ 13440 f59 1"/>
                  <a:gd name="f77" fmla="*/ 99069 f59 1"/>
                  <a:gd name="f78" fmla="*/ 137562 f60 1"/>
                  <a:gd name="f79" fmla="*/ 193146 f59 1"/>
                  <a:gd name="f80" fmla="+- f61 0 f1"/>
                  <a:gd name="f81" fmla="*/ f64 1 161142"/>
                  <a:gd name="f82" fmla="*/ f65 1 204281"/>
                  <a:gd name="f83" fmla="*/ f66 1 161142"/>
                  <a:gd name="f84" fmla="*/ f67 1 161142"/>
                  <a:gd name="f85" fmla="*/ f68 1 204281"/>
                  <a:gd name="f86" fmla="*/ f69 1 204281"/>
                  <a:gd name="f87" fmla="*/ f70 1 161142"/>
                  <a:gd name="f88" fmla="*/ f71 1 204281"/>
                  <a:gd name="f89" fmla="*/ f72 1 161142"/>
                  <a:gd name="f90" fmla="*/ f73 1 204281"/>
                  <a:gd name="f91" fmla="*/ f74 1 161142"/>
                  <a:gd name="f92" fmla="*/ f75 1 204281"/>
                  <a:gd name="f93" fmla="*/ f76 1 204281"/>
                  <a:gd name="f94" fmla="*/ f77 1 204281"/>
                  <a:gd name="f95" fmla="*/ f78 1 161142"/>
                  <a:gd name="f96" fmla="*/ f79 1 204281"/>
                  <a:gd name="f97" fmla="*/ f55 1 f62"/>
                  <a:gd name="f98" fmla="*/ f56 1 f62"/>
                  <a:gd name="f99" fmla="*/ f55 1 f63"/>
                  <a:gd name="f100" fmla="*/ f57 1 f63"/>
                  <a:gd name="f101" fmla="*/ f81 1 f62"/>
                  <a:gd name="f102" fmla="*/ f82 1 f63"/>
                  <a:gd name="f103" fmla="*/ f83 1 f62"/>
                  <a:gd name="f104" fmla="*/ f84 1 f62"/>
                  <a:gd name="f105" fmla="*/ f85 1 f63"/>
                  <a:gd name="f106" fmla="*/ f86 1 f63"/>
                  <a:gd name="f107" fmla="*/ f87 1 f62"/>
                  <a:gd name="f108" fmla="*/ f88 1 f63"/>
                  <a:gd name="f109" fmla="*/ f89 1 f62"/>
                  <a:gd name="f110" fmla="*/ f90 1 f63"/>
                  <a:gd name="f111" fmla="*/ f91 1 f62"/>
                  <a:gd name="f112" fmla="*/ f92 1 f63"/>
                  <a:gd name="f113" fmla="*/ f93 1 f63"/>
                  <a:gd name="f114" fmla="*/ f94 1 f63"/>
                  <a:gd name="f115" fmla="*/ f95 1 f62"/>
                  <a:gd name="f116" fmla="*/ f96 1 f63"/>
                  <a:gd name="f117" fmla="*/ f97 f53 1"/>
                  <a:gd name="f118" fmla="*/ f98 f53 1"/>
                  <a:gd name="f119" fmla="*/ f100 f54 1"/>
                  <a:gd name="f120" fmla="*/ f99 f54 1"/>
                  <a:gd name="f121" fmla="*/ f101 f53 1"/>
                  <a:gd name="f122" fmla="*/ f102 f54 1"/>
                  <a:gd name="f123" fmla="*/ f103 f53 1"/>
                  <a:gd name="f124" fmla="*/ f104 f53 1"/>
                  <a:gd name="f125" fmla="*/ f105 f54 1"/>
                  <a:gd name="f126" fmla="*/ f106 f54 1"/>
                  <a:gd name="f127" fmla="*/ f107 f53 1"/>
                  <a:gd name="f128" fmla="*/ f108 f54 1"/>
                  <a:gd name="f129" fmla="*/ f109 f53 1"/>
                  <a:gd name="f130" fmla="*/ f110 f54 1"/>
                  <a:gd name="f131" fmla="*/ f111 f53 1"/>
                  <a:gd name="f132" fmla="*/ f112 f54 1"/>
                  <a:gd name="f133" fmla="*/ f113 f54 1"/>
                  <a:gd name="f134" fmla="*/ f114 f54 1"/>
                  <a:gd name="f135" fmla="*/ f115 f53 1"/>
                  <a:gd name="f136" fmla="*/ f116 f54 1"/>
                </a:gdLst>
                <a:ahLst/>
                <a:cxnLst>
                  <a:cxn ang="3cd4">
                    <a:pos x="hc" y="t"/>
                  </a:cxn>
                  <a:cxn ang="0">
                    <a:pos x="r" y="vc"/>
                  </a:cxn>
                  <a:cxn ang="cd4">
                    <a:pos x="hc" y="b"/>
                  </a:cxn>
                  <a:cxn ang="cd2">
                    <a:pos x="l" y="vc"/>
                  </a:cxn>
                  <a:cxn ang="f80">
                    <a:pos x="f121" y="f122"/>
                  </a:cxn>
                  <a:cxn ang="f80">
                    <a:pos x="f123" y="f122"/>
                  </a:cxn>
                  <a:cxn ang="f80">
                    <a:pos x="f124" y="f125"/>
                  </a:cxn>
                  <a:cxn ang="f80">
                    <a:pos x="f124" y="f126"/>
                  </a:cxn>
                  <a:cxn ang="f80">
                    <a:pos x="f127" y="f128"/>
                  </a:cxn>
                  <a:cxn ang="f80">
                    <a:pos x="f129" y="f130"/>
                  </a:cxn>
                  <a:cxn ang="f80">
                    <a:pos x="f131" y="f132"/>
                  </a:cxn>
                  <a:cxn ang="f80">
                    <a:pos x="f131" y="f133"/>
                  </a:cxn>
                  <a:cxn ang="f80">
                    <a:pos x="f121" y="f134"/>
                  </a:cxn>
                  <a:cxn ang="f80">
                    <a:pos x="f135" y="f136"/>
                  </a:cxn>
                  <a:cxn ang="f80">
                    <a:pos x="f121" y="f122"/>
                  </a:cxn>
                </a:cxnLst>
                <a:rect l="f117" t="f120" r="f118" b="f119"/>
                <a:pathLst>
                  <a:path w="161142" h="204281">
                    <a:moveTo>
                      <a:pt x="f8" y="f9"/>
                    </a:moveTo>
                    <a:cubicBezTo>
                      <a:pt x="f10" y="f9"/>
                      <a:pt x="f11" y="f9"/>
                      <a:pt x="f12" y="f9"/>
                    </a:cubicBezTo>
                    <a:cubicBezTo>
                      <a:pt x="f13" y="f14"/>
                      <a:pt x="f15" y="f16"/>
                      <a:pt x="f15" y="f17"/>
                    </a:cubicBezTo>
                    <a:cubicBezTo>
                      <a:pt x="f15" y="f18"/>
                      <a:pt x="f19" y="f20"/>
                      <a:pt x="f15" y="f21"/>
                    </a:cubicBezTo>
                    <a:cubicBezTo>
                      <a:pt x="f13" y="f22"/>
                      <a:pt x="f23" y="f24"/>
                      <a:pt x="f25" y="f5"/>
                    </a:cubicBezTo>
                    <a:cubicBezTo>
                      <a:pt x="f26" y="f5"/>
                      <a:pt x="f27" y="f28"/>
                      <a:pt x="f29" y="f30"/>
                    </a:cubicBezTo>
                    <a:cubicBezTo>
                      <a:pt x="f31" y="f32"/>
                      <a:pt x="f33" y="f34"/>
                      <a:pt x="f35" y="f36"/>
                    </a:cubicBezTo>
                    <a:cubicBezTo>
                      <a:pt x="f35" y="f37"/>
                      <a:pt x="f38" y="f39"/>
                      <a:pt x="f35" y="f40"/>
                    </a:cubicBezTo>
                    <a:cubicBezTo>
                      <a:pt x="f41" y="f42"/>
                      <a:pt x="f43" y="f44"/>
                      <a:pt x="f8" y="f45"/>
                    </a:cubicBezTo>
                    <a:cubicBezTo>
                      <a:pt x="f29" y="f46"/>
                      <a:pt x="f47" y="f48"/>
                      <a:pt x="f47" y="f49"/>
                    </a:cubicBezTo>
                    <a:cubicBezTo>
                      <a:pt x="f8" y="f50"/>
                      <a:pt x="f8" y="f51"/>
                      <a:pt x="f8" y="f9"/>
                    </a:cubicBezTo>
                    <a:close/>
                  </a:path>
                </a:pathLst>
              </a:custGeom>
              <a:solidFill>
                <a:srgbClr val="F26F4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grpSp>
          <p:nvGrpSpPr>
            <p:cNvPr id="59" name="Graphic 2">
              <a:extLst>
                <a:ext uri="{FF2B5EF4-FFF2-40B4-BE49-F238E27FC236}">
                  <a16:creationId xmlns:a16="http://schemas.microsoft.com/office/drawing/2014/main" id="{54D5B903-8EE1-72BC-DFC2-008CEC37EB74}"/>
                </a:ext>
              </a:extLst>
            </p:cNvPr>
            <p:cNvGrpSpPr/>
            <p:nvPr/>
          </p:nvGrpSpPr>
          <p:grpSpPr>
            <a:xfrm>
              <a:off x="9479319" y="1209092"/>
              <a:ext cx="872483" cy="1012569"/>
              <a:chOff x="9479319" y="1209092"/>
              <a:chExt cx="872483" cy="1012569"/>
            </a:xfrm>
          </p:grpSpPr>
          <p:sp>
            <p:nvSpPr>
              <p:cNvPr id="60" name="Freeform 136">
                <a:extLst>
                  <a:ext uri="{FF2B5EF4-FFF2-40B4-BE49-F238E27FC236}">
                    <a16:creationId xmlns:a16="http://schemas.microsoft.com/office/drawing/2014/main" id="{DE75E542-AC84-E1A3-9FB4-95428860D6C0}"/>
                  </a:ext>
                </a:extLst>
              </p:cNvPr>
              <p:cNvSpPr/>
              <p:nvPr/>
            </p:nvSpPr>
            <p:spPr>
              <a:xfrm>
                <a:off x="9479319" y="1209092"/>
                <a:ext cx="872483" cy="1012569"/>
              </a:xfrm>
              <a:custGeom>
                <a:avLst/>
                <a:gdLst>
                  <a:gd name="f0" fmla="val 10800000"/>
                  <a:gd name="f1" fmla="val 5400000"/>
                  <a:gd name="f2" fmla="val 180"/>
                  <a:gd name="f3" fmla="val w"/>
                  <a:gd name="f4" fmla="val h"/>
                  <a:gd name="f5" fmla="val 0"/>
                  <a:gd name="f6" fmla="val 853935"/>
                  <a:gd name="f7" fmla="val 991043"/>
                  <a:gd name="f8" fmla="val 521608"/>
                  <a:gd name="f9" fmla="val 523526"/>
                  <a:gd name="f10" fmla="val 768"/>
                  <a:gd name="f11" fmla="val 525061"/>
                  <a:gd name="f12" fmla="val 1536"/>
                  <a:gd name="f13" fmla="val 526980"/>
                  <a:gd name="f14" fmla="val 1920"/>
                  <a:gd name="f15" fmla="val 572650"/>
                  <a:gd name="f16" fmla="val 12672"/>
                  <a:gd name="f17" fmla="val 594525"/>
                  <a:gd name="f18" fmla="val 62206"/>
                  <a:gd name="f19" fmla="val 571498"/>
                  <a:gd name="f20" fmla="val 102909"/>
                  <a:gd name="f21" fmla="val 570731"/>
                  <a:gd name="f22" fmla="val 104445"/>
                  <a:gd name="f23" fmla="val 569579"/>
                  <a:gd name="f24" fmla="val 106365"/>
                  <a:gd name="f25" fmla="val 568044"/>
                  <a:gd name="f26" fmla="val 108669"/>
                  <a:gd name="f27" fmla="val 570347"/>
                  <a:gd name="f28" fmla="val 109821"/>
                  <a:gd name="f29" fmla="val 571882"/>
                  <a:gd name="f30" fmla="val 110973"/>
                  <a:gd name="f31" fmla="val 573801"/>
                  <a:gd name="f32" fmla="val 111741"/>
                  <a:gd name="f33" fmla="val 622540"/>
                  <a:gd name="f34" fmla="val 133244"/>
                  <a:gd name="f35" fmla="val 647102"/>
                  <a:gd name="f36" fmla="val 170875"/>
                  <a:gd name="f37" fmla="val 649021"/>
                  <a:gd name="f38" fmla="val 223481"/>
                  <a:gd name="f39" fmla="val 649788"/>
                  <a:gd name="f40" fmla="val 245369"/>
                  <a:gd name="f41" fmla="val 267256"/>
                  <a:gd name="f42" fmla="val 289143"/>
                  <a:gd name="f43" fmla="val 670129"/>
                  <a:gd name="f44" fmla="val 294135"/>
                  <a:gd name="f45" fmla="val 691236"/>
                  <a:gd name="f46" fmla="val 297975"/>
                  <a:gd name="f47" fmla="val 711192"/>
                  <a:gd name="f48" fmla="val 304119"/>
                  <a:gd name="f49" fmla="val 728462"/>
                  <a:gd name="f50" fmla="val 309495"/>
                  <a:gd name="f51" fmla="val 745732"/>
                  <a:gd name="f52" fmla="val 316790"/>
                  <a:gd name="f53" fmla="val 761851"/>
                  <a:gd name="f54" fmla="val 324854"/>
                  <a:gd name="f55" fmla="val 778353"/>
                  <a:gd name="f56" fmla="val 333302"/>
                  <a:gd name="f57" fmla="val 786412"/>
                  <a:gd name="f58" fmla="val 347125"/>
                  <a:gd name="f59" fmla="val 785645"/>
                  <a:gd name="f60" fmla="val 366709"/>
                  <a:gd name="f61" fmla="val 784493"/>
                  <a:gd name="f62" fmla="val 396276"/>
                  <a:gd name="f63" fmla="val 785261"/>
                  <a:gd name="f64" fmla="val 426227"/>
                  <a:gd name="f65" fmla="val 455794"/>
                  <a:gd name="f66" fmla="val 458866"/>
                  <a:gd name="f67" fmla="val 788331"/>
                  <a:gd name="f68" fmla="val 463858"/>
                  <a:gd name="f69" fmla="val 790634"/>
                  <a:gd name="f70" fmla="val 465010"/>
                  <a:gd name="f71" fmla="val 826325"/>
                  <a:gd name="f72" fmla="val 478833"/>
                  <a:gd name="f73" fmla="val 844746"/>
                  <a:gd name="f74" fmla="val 506481"/>
                  <a:gd name="f75" fmla="val 851654"/>
                  <a:gd name="f76" fmla="val 542575"/>
                  <a:gd name="f77" fmla="val 858178"/>
                  <a:gd name="f78" fmla="val 577518"/>
                  <a:gd name="f79" fmla="val 850886"/>
                  <a:gd name="f80" fmla="val 609773"/>
                  <a:gd name="f81" fmla="val 827476"/>
                  <a:gd name="f82" fmla="val 637804"/>
                  <a:gd name="f83" fmla="val 817498"/>
                  <a:gd name="f84" fmla="val 649708"/>
                  <a:gd name="f85" fmla="val 805217"/>
                  <a:gd name="f86" fmla="val 658540"/>
                  <a:gd name="f87" fmla="val 790250"/>
                  <a:gd name="f88" fmla="val 662764"/>
                  <a:gd name="f89" fmla="val 664300"/>
                  <a:gd name="f90" fmla="val 782958"/>
                  <a:gd name="f91" fmla="val 667756"/>
                  <a:gd name="f92" fmla="val 782575"/>
                  <a:gd name="f93" fmla="val 673131"/>
                  <a:gd name="f94" fmla="val 767224"/>
                  <a:gd name="f95" fmla="val 824807"/>
                  <a:gd name="f96" fmla="val 650172"/>
                  <a:gd name="f97" fmla="val 953059"/>
                  <a:gd name="f98" fmla="val 499349"/>
                  <a:gd name="f99" fmla="val 983778"/>
                  <a:gd name="f100" fmla="val 307077"/>
                  <a:gd name="f101" fmla="val 1022561"/>
                  <a:gd name="f102" fmla="val 120563"/>
                  <a:gd name="f103" fmla="val 902372"/>
                  <a:gd name="f104" fmla="val 77196"/>
                  <a:gd name="f105" fmla="val 711530"/>
                  <a:gd name="f106" fmla="val 74126"/>
                  <a:gd name="f107" fmla="val 698475"/>
                  <a:gd name="f108" fmla="val 72974"/>
                  <a:gd name="f109" fmla="val 684651"/>
                  <a:gd name="f110" fmla="val 70288"/>
                  <a:gd name="f111" fmla="val 671596"/>
                  <a:gd name="f112" fmla="val 69904"/>
                  <a:gd name="f113" fmla="val 668908"/>
                  <a:gd name="f114" fmla="val 67218"/>
                  <a:gd name="f115" fmla="val 664684"/>
                  <a:gd name="f116" fmla="val 64915"/>
                  <a:gd name="f117" fmla="val 28073"/>
                  <a:gd name="f118" fmla="val 653548"/>
                  <a:gd name="f119" fmla="val -1478"/>
                  <a:gd name="f120" fmla="val 612461"/>
                  <a:gd name="f121" fmla="val 57"/>
                  <a:gd name="f122" fmla="val 562159"/>
                  <a:gd name="f123" fmla="val 825"/>
                  <a:gd name="f124" fmla="val 527600"/>
                  <a:gd name="f125" fmla="val 13106"/>
                  <a:gd name="f126" fmla="val 498033"/>
                  <a:gd name="f127" fmla="val 41505"/>
                  <a:gd name="f128" fmla="val 476529"/>
                  <a:gd name="f129" fmla="val 47261"/>
                  <a:gd name="f130" fmla="val 472306"/>
                  <a:gd name="f131" fmla="val 53402"/>
                  <a:gd name="f132" fmla="val 468466"/>
                  <a:gd name="f133" fmla="val 60310"/>
                  <a:gd name="f134" fmla="val 466930"/>
                  <a:gd name="f135" fmla="val 67602"/>
                  <a:gd name="f136" fmla="val 68369"/>
                  <a:gd name="f137" fmla="val 460786"/>
                  <a:gd name="f138" fmla="val 454258"/>
                  <a:gd name="f139" fmla="val 67985"/>
                  <a:gd name="f140" fmla="val 424307"/>
                  <a:gd name="f141" fmla="val 68753"/>
                  <a:gd name="f142" fmla="val 394356"/>
                  <a:gd name="f143" fmla="val 364405"/>
                  <a:gd name="f144" fmla="val 347509"/>
                  <a:gd name="f145" fmla="val 74893"/>
                  <a:gd name="f146" fmla="val 335990"/>
                  <a:gd name="f147" fmla="val 87942"/>
                  <a:gd name="f148" fmla="val 327542"/>
                  <a:gd name="f149" fmla="val 110968"/>
                  <a:gd name="f150" fmla="val 312182"/>
                  <a:gd name="f151" fmla="val 137065"/>
                  <a:gd name="f152" fmla="val 305271"/>
                  <a:gd name="f153" fmla="val 163162"/>
                  <a:gd name="f154" fmla="val 298743"/>
                  <a:gd name="f155" fmla="val 176210"/>
                  <a:gd name="f156" fmla="val 295671"/>
                  <a:gd name="f157" fmla="val 189642"/>
                  <a:gd name="f158" fmla="val 293367"/>
                  <a:gd name="f159" fmla="val 204226"/>
                  <a:gd name="f160" fmla="val 290295"/>
                  <a:gd name="f161" fmla="val 286455"/>
                  <a:gd name="f162" fmla="val 282231"/>
                  <a:gd name="f163" fmla="val 278391"/>
                  <a:gd name="f164" fmla="val 204609"/>
                  <a:gd name="f165" fmla="val 253432"/>
                  <a:gd name="f166" fmla="val 202690"/>
                  <a:gd name="f167" fmla="val 227705"/>
                  <a:gd name="f168" fmla="val 206528"/>
                  <a:gd name="f169" fmla="val 203130"/>
                  <a:gd name="f170" fmla="val 213052"/>
                  <a:gd name="f171" fmla="val 160123"/>
                  <a:gd name="f172" fmla="val 238382"/>
                  <a:gd name="f173" fmla="val 130172"/>
                  <a:gd name="f174" fmla="val 278294"/>
                  <a:gd name="f175" fmla="val 112893"/>
                  <a:gd name="f176" fmla="val 280213"/>
                  <a:gd name="f177" fmla="val 112125"/>
                  <a:gd name="f178" fmla="val 282516"/>
                  <a:gd name="f179" fmla="val 282899"/>
                  <a:gd name="f180" fmla="val 279445"/>
                  <a:gd name="f181" fmla="val 98301"/>
                  <a:gd name="f182" fmla="val 274073"/>
                  <a:gd name="f183" fmla="val 86013"/>
                  <a:gd name="f184" fmla="val 272921"/>
                  <a:gd name="f185" fmla="val 73726"/>
                  <a:gd name="f186" fmla="val 270235"/>
                  <a:gd name="f187" fmla="val 39935"/>
                  <a:gd name="f188" fmla="val 290959"/>
                  <a:gd name="f189" fmla="val 11904"/>
                  <a:gd name="f190" fmla="val 323580"/>
                  <a:gd name="f191" fmla="val 3072"/>
                  <a:gd name="f192" fmla="val 325498"/>
                  <a:gd name="f193" fmla="val 2688"/>
                  <a:gd name="f194" fmla="val 327034"/>
                  <a:gd name="f195" fmla="val 328952"/>
                  <a:gd name="f196" fmla="val 1152"/>
                  <a:gd name="f197" fmla="val 336628"/>
                  <a:gd name="f198" fmla="val 344303"/>
                  <a:gd name="f199" fmla="val 352363"/>
                  <a:gd name="f200" fmla="val 353898"/>
                  <a:gd name="f201" fmla="val 355817"/>
                  <a:gd name="f202" fmla="val 357736"/>
                  <a:gd name="f203" fmla="val 389973"/>
                  <a:gd name="f204" fmla="val 410696"/>
                  <a:gd name="f205" fmla="val 39551"/>
                  <a:gd name="f206" fmla="val 408394"/>
                  <a:gd name="f207" fmla="val 72574"/>
                  <a:gd name="f208" fmla="val 407626"/>
                  <a:gd name="f209" fmla="val 85245"/>
                  <a:gd name="f210" fmla="val 402253"/>
                  <a:gd name="f211" fmla="val 97533"/>
                  <a:gd name="f212" fmla="val 398800"/>
                  <a:gd name="f213" fmla="val 110589"/>
                  <a:gd name="f214" fmla="val 405707"/>
                  <a:gd name="f215" fmla="val 114429"/>
                  <a:gd name="f216" fmla="val 414151"/>
                  <a:gd name="f217" fmla="val 119036"/>
                  <a:gd name="f218" fmla="val 422977"/>
                  <a:gd name="f219" fmla="val 122876"/>
                  <a:gd name="f220" fmla="val 424896"/>
                  <a:gd name="f221" fmla="val 123644"/>
                  <a:gd name="f222" fmla="val 427966"/>
                  <a:gd name="f223" fmla="val 124028"/>
                  <a:gd name="f224" fmla="val 429885"/>
                  <a:gd name="f225" fmla="val 438328"/>
                  <a:gd name="f226" fmla="val 118652"/>
                  <a:gd name="f227" fmla="val 446771"/>
                  <a:gd name="f228" fmla="val 114045"/>
                  <a:gd name="f229" fmla="val 455982"/>
                  <a:gd name="f230" fmla="val 109437"/>
                  <a:gd name="f231" fmla="val 454447"/>
                  <a:gd name="f232" fmla="val 106749"/>
                  <a:gd name="f233" fmla="val 452912"/>
                  <a:gd name="f234" fmla="val 104061"/>
                  <a:gd name="f235" fmla="val 451760"/>
                  <a:gd name="f236" fmla="val 101373"/>
                  <a:gd name="f237" fmla="val 434107"/>
                  <a:gd name="f238" fmla="val 67582"/>
                  <a:gd name="f239" fmla="val 447155"/>
                  <a:gd name="f240" fmla="val 25727"/>
                  <a:gd name="f241" fmla="val 481311"/>
                  <a:gd name="f242" fmla="val 9216"/>
                  <a:gd name="f243" fmla="val 488219"/>
                  <a:gd name="f244" fmla="val 5760"/>
                  <a:gd name="f245" fmla="val 496278"/>
                  <a:gd name="f246" fmla="val 3840"/>
                  <a:gd name="f247" fmla="val 503954"/>
                  <a:gd name="f248" fmla="val 510094"/>
                  <a:gd name="f249" fmla="val 515851"/>
                  <a:gd name="f250" fmla="val 751489"/>
                  <a:gd name="f251" fmla="val 401268"/>
                  <a:gd name="f252" fmla="val 749954"/>
                  <a:gd name="f253" fmla="val 748802"/>
                  <a:gd name="f254" fmla="val 748035"/>
                  <a:gd name="f255" fmla="val 401652"/>
                  <a:gd name="f256" fmla="val 713111"/>
                  <a:gd name="f257" fmla="val 417395"/>
                  <a:gd name="f258" fmla="val 675501"/>
                  <a:gd name="f259" fmla="val 424691"/>
                  <a:gd name="f260" fmla="val 637891"/>
                  <a:gd name="f261" fmla="val 430067"/>
                  <a:gd name="f262" fmla="val 553461"/>
                  <a:gd name="f263" fmla="val 442354"/>
                  <a:gd name="f264" fmla="val 468647"/>
                  <a:gd name="f265" fmla="val 446578"/>
                  <a:gd name="f266" fmla="val 383065"/>
                  <a:gd name="f267" fmla="val 443890"/>
                  <a:gd name="f268" fmla="val 309764"/>
                  <a:gd name="f269" fmla="val 441587"/>
                  <a:gd name="f270" fmla="val 236846"/>
                  <a:gd name="f271" fmla="val 436595"/>
                  <a:gd name="f272" fmla="val 165080"/>
                  <a:gd name="f273" fmla="val 420467"/>
                  <a:gd name="f274" fmla="val 144357"/>
                  <a:gd name="f275" fmla="val 415859"/>
                  <a:gd name="f276" fmla="val 124016"/>
                  <a:gd name="f277" fmla="val 408564"/>
                  <a:gd name="f278" fmla="val 402420"/>
                  <a:gd name="f279" fmla="val 404724"/>
                  <a:gd name="f280" fmla="val 102525"/>
                  <a:gd name="f281" fmla="val 407412"/>
                  <a:gd name="f282" fmla="val 410099"/>
                  <a:gd name="f283" fmla="val 483441"/>
                  <a:gd name="f284" fmla="val 101758"/>
                  <a:gd name="f285" fmla="val 556783"/>
                  <a:gd name="f286" fmla="val 629741"/>
                  <a:gd name="f287" fmla="val 103293"/>
                  <a:gd name="f288" fmla="val 655852"/>
                  <a:gd name="f289" fmla="val 105979"/>
                  <a:gd name="f290" fmla="val 682731"/>
                  <a:gd name="f291" fmla="val 111736"/>
                  <a:gd name="f292" fmla="val 708458"/>
                  <a:gd name="f293" fmla="val 148962"/>
                  <a:gd name="f294" fmla="val 878181"/>
                  <a:gd name="f295" fmla="val 327417"/>
                  <a:gd name="f296" fmla="val 989922"/>
                  <a:gd name="f297" fmla="val 496662"/>
                  <a:gd name="f298" fmla="val 949987"/>
                  <a:gd name="f299" fmla="val 649405"/>
                  <a:gd name="f300" fmla="val 913892"/>
                  <a:gd name="f301" fmla="val 786024"/>
                  <a:gd name="f302" fmla="val 751873"/>
                  <a:gd name="f303" fmla="val 628973"/>
                  <a:gd name="f304" fmla="val 556399"/>
                  <a:gd name="f305" fmla="val 483825"/>
                  <a:gd name="f306" fmla="val 411251"/>
                  <a:gd name="f307" fmla="val 407796"/>
                  <a:gd name="f308" fmla="val 614097"/>
                  <a:gd name="f309" fmla="val 342134"/>
                  <a:gd name="f310" fmla="val 614481"/>
                  <a:gd name="f311" fmla="val 339830"/>
                  <a:gd name="f312" fmla="val 614865"/>
                  <a:gd name="f313" fmla="val 338294"/>
                  <a:gd name="f314" fmla="val 336758"/>
                  <a:gd name="f315" fmla="val 297591"/>
                  <a:gd name="f316" fmla="val 615249"/>
                  <a:gd name="f317" fmla="val 258808"/>
                  <a:gd name="f318" fmla="val 219641"/>
                  <a:gd name="f319" fmla="val 613714"/>
                  <a:gd name="f320" fmla="val 181242"/>
                  <a:gd name="f321" fmla="val 585698"/>
                  <a:gd name="f322" fmla="val 147068"/>
                  <a:gd name="f323" fmla="val 548088"/>
                  <a:gd name="f324" fmla="val 139772"/>
                  <a:gd name="f325" fmla="val 532353"/>
                  <a:gd name="f326" fmla="val 136700"/>
                  <a:gd name="f327" fmla="val 516235"/>
                  <a:gd name="f328" fmla="val 137468"/>
                  <a:gd name="f329" fmla="val 500116"/>
                  <a:gd name="f330" fmla="val 446004"/>
                  <a:gd name="f331" fmla="val 409929"/>
                  <a:gd name="f332" fmla="val 173563"/>
                  <a:gd name="f333" fmla="val 228089"/>
                  <a:gd name="f334" fmla="val 262648"/>
                  <a:gd name="f335" fmla="val 297207"/>
                  <a:gd name="f336" fmla="val 331382"/>
                  <a:gd name="f337" fmla="val 334838"/>
                  <a:gd name="f338" fmla="val 410313"/>
                  <a:gd name="f339" fmla="val 341750"/>
                  <a:gd name="f340" fmla="val 478625"/>
                  <a:gd name="f341" fmla="val 546169"/>
                  <a:gd name="f342" fmla="val 376157"/>
                  <a:gd name="f343" fmla="val 337526"/>
                  <a:gd name="f344" fmla="val 334070"/>
                  <a:gd name="f345" fmla="val 330614"/>
                  <a:gd name="f346" fmla="val 299127"/>
                  <a:gd name="f347" fmla="val 376924"/>
                  <a:gd name="f348" fmla="val 268024"/>
                  <a:gd name="f349" fmla="val 375773"/>
                  <a:gd name="f350" fmla="val 236537"/>
                  <a:gd name="f351" fmla="val 375005"/>
                  <a:gd name="f352" fmla="val 205050"/>
                  <a:gd name="f353" fmla="val 381146"/>
                  <a:gd name="f354" fmla="val 176251"/>
                  <a:gd name="f355" fmla="val 399567"/>
                  <a:gd name="f356" fmla="val 150907"/>
                  <a:gd name="f357" fmla="val 399951"/>
                  <a:gd name="f358" fmla="val 150523"/>
                  <a:gd name="f359" fmla="val 149755"/>
                  <a:gd name="f360" fmla="val 147452"/>
                  <a:gd name="f361" fmla="val 392275"/>
                  <a:gd name="f362" fmla="val 144764"/>
                  <a:gd name="f363" fmla="val 384600"/>
                  <a:gd name="f364" fmla="val 140540"/>
                  <a:gd name="f365" fmla="val 376541"/>
                  <a:gd name="f366" fmla="val 359271"/>
                  <a:gd name="f367" fmla="val 138236"/>
                  <a:gd name="f368" fmla="val 342001"/>
                  <a:gd name="f369" fmla="val 324347"/>
                  <a:gd name="f370" fmla="val 275608"/>
                  <a:gd name="f371" fmla="val 137852"/>
                  <a:gd name="f372" fmla="val 239149"/>
                  <a:gd name="f373" fmla="val 174715"/>
                  <a:gd name="f374" fmla="val 238765"/>
                  <a:gd name="f375" fmla="val 223865"/>
                  <a:gd name="f376" fmla="val 260728"/>
                  <a:gd name="f377" fmla="val 336374"/>
                  <a:gd name="f378" fmla="val 339062"/>
                  <a:gd name="f379" fmla="val 239533"/>
                  <a:gd name="f380" fmla="val 285202"/>
                  <a:gd name="f381" fmla="val 329720"/>
                  <a:gd name="f382" fmla="val 204993"/>
                  <a:gd name="f383" fmla="val 325238"/>
                  <a:gd name="f384" fmla="val 198853"/>
                  <a:gd name="f385" fmla="val 326390"/>
                  <a:gd name="f386" fmla="val 195015"/>
                  <a:gd name="f387" fmla="val 326774"/>
                  <a:gd name="f388" fmla="val 190793"/>
                  <a:gd name="f389" fmla="val 327926"/>
                  <a:gd name="f390" fmla="val 166616"/>
                  <a:gd name="f391" fmla="val 142438"/>
                  <a:gd name="f392" fmla="val 118644"/>
                  <a:gd name="f393" fmla="val 349429"/>
                  <a:gd name="f394" fmla="val 112503"/>
                  <a:gd name="f395" fmla="val 351349"/>
                  <a:gd name="f396" fmla="val 107514"/>
                  <a:gd name="f397" fmla="val 355957"/>
                  <a:gd name="f398" fmla="val 99839"/>
                  <a:gd name="f399" fmla="val 360949"/>
                  <a:gd name="f400" fmla="val 108282"/>
                  <a:gd name="f401" fmla="val 365941"/>
                  <a:gd name="f402" fmla="val 113655"/>
                  <a:gd name="f403" fmla="val 370165"/>
                  <a:gd name="f404" fmla="val 119795"/>
                  <a:gd name="f405" fmla="val 372085"/>
                  <a:gd name="f406" fmla="val 142822"/>
                  <a:gd name="f407" fmla="val 378996"/>
                  <a:gd name="f408" fmla="val 165848"/>
                  <a:gd name="f409" fmla="val 386676"/>
                  <a:gd name="f410" fmla="val 391284"/>
                  <a:gd name="f411" fmla="val 249511"/>
                  <a:gd name="f412" fmla="val 403572"/>
                  <a:gd name="f413" fmla="val 310147"/>
                  <a:gd name="f414" fmla="val 371168"/>
                  <a:gd name="f415" fmla="val 409715"/>
                  <a:gd name="f416" fmla="val 465960"/>
                  <a:gd name="f417" fmla="val 412787"/>
                  <a:gd name="f418" fmla="val 559985"/>
                  <a:gd name="f419" fmla="val 653626"/>
                  <a:gd name="f420" fmla="val 392820"/>
                  <a:gd name="f421" fmla="val 680490"/>
                  <a:gd name="f422" fmla="val 387828"/>
                  <a:gd name="f423" fmla="val 706587"/>
                  <a:gd name="f424" fmla="val 379380"/>
                  <a:gd name="f425" fmla="val 732684"/>
                  <a:gd name="f426" fmla="val 371317"/>
                  <a:gd name="f427" fmla="val 739592"/>
                  <a:gd name="f428" fmla="val 369397"/>
                  <a:gd name="f429" fmla="val 745348"/>
                  <a:gd name="f430" fmla="val 364021"/>
                  <a:gd name="f431" fmla="val 752256"/>
                  <a:gd name="f432" fmla="val 359797"/>
                  <a:gd name="f433" fmla="val 738057"/>
                  <a:gd name="f434" fmla="val 345590"/>
                  <a:gd name="f435" fmla="val 677804"/>
                  <a:gd name="f436" fmla="val 326006"/>
                  <a:gd name="f437" fmla="val 325622"/>
                  <a:gd name="f438" fmla="val 345973"/>
                  <a:gd name="f439" fmla="val 356341"/>
                  <a:gd name="f440" fmla="val 648637"/>
                  <a:gd name="f441" fmla="val 369781"/>
                  <a:gd name="f442" fmla="val 642497"/>
                  <a:gd name="f443" fmla="val 375925"/>
                  <a:gd name="f444" fmla="val 629448"/>
                  <a:gd name="f445" fmla="val 494743"/>
                  <a:gd name="f446" fmla="val 360038"/>
                  <a:gd name="f447" fmla="val 224950"/>
                  <a:gd name="f448" fmla="val 211133"/>
                  <a:gd name="f449" fmla="val 355573"/>
                  <a:gd name="f450" fmla="val 341233"/>
                  <a:gd name="f451" fmla="val 360422"/>
                  <a:gd name="f452" fmla="val 87933"/>
                  <a:gd name="f453" fmla="val 68734"/>
                  <a:gd name="f454" fmla="val 50302"/>
                  <a:gd name="f455" fmla="val 34943"/>
                  <a:gd name="f456" fmla="val 322812"/>
                  <a:gd name="f457" fmla="val 307461"/>
                  <a:gd name="f458" fmla="val 49918"/>
                  <a:gd name="f459" fmla="val 69118"/>
                  <a:gd name="f460" fmla="val 87549"/>
                  <a:gd name="f461" fmla="val 512013"/>
                  <a:gd name="f462" fmla="val 531202"/>
                  <a:gd name="f463" fmla="val 546553"/>
                  <a:gd name="f464" fmla="val 512781"/>
                  <a:gd name="f465" fmla="val 493592"/>
                  <a:gd name="f466" fmla="val 34559"/>
                  <a:gd name="f467" fmla="val 478241"/>
                  <a:gd name="f468" fmla="val 493208"/>
                  <a:gd name="f469" fmla="val 500721"/>
                  <a:gd name="f470" fmla="val 544111"/>
                  <a:gd name="f471" fmla="val 585198"/>
                  <a:gd name="f472" fmla="val 627053"/>
                  <a:gd name="f473" fmla="val 618221"/>
                  <a:gd name="f474" fmla="val 819033"/>
                  <a:gd name="f475" fmla="val 594414"/>
                  <a:gd name="f476" fmla="val 820184"/>
                  <a:gd name="f477" fmla="val 571375"/>
                  <a:gd name="f478" fmla="val 821336"/>
                  <a:gd name="f479" fmla="val 542191"/>
                  <a:gd name="f480" fmla="val 812893"/>
                  <a:gd name="f481" fmla="val 518384"/>
                  <a:gd name="f482" fmla="val 499953"/>
                  <a:gd name="f483" fmla="val 32294"/>
                  <a:gd name="f484" fmla="val 34597"/>
                  <a:gd name="f485" fmla="val 571759"/>
                  <a:gd name="f486" fmla="val 36516"/>
                  <a:gd name="f487" fmla="val 595566"/>
                  <a:gd name="f488" fmla="val 46878"/>
                  <a:gd name="f489" fmla="val 613997"/>
                  <a:gd name="f490" fmla="val 628205"/>
                  <a:gd name="f491" fmla="val 623981"/>
                  <a:gd name="f492" fmla="val 621293"/>
                  <a:gd name="f493" fmla="val 618989"/>
                  <a:gd name="f494" fmla="val 580206"/>
                  <a:gd name="f495" fmla="val 541424"/>
                  <a:gd name="f496" fmla="+- 0 0 -90"/>
                  <a:gd name="f497" fmla="*/ f3 1 853935"/>
                  <a:gd name="f498" fmla="*/ f4 1 991043"/>
                  <a:gd name="f499" fmla="val f5"/>
                  <a:gd name="f500" fmla="val f6"/>
                  <a:gd name="f501" fmla="val f7"/>
                  <a:gd name="f502" fmla="*/ f496 f0 1"/>
                  <a:gd name="f503" fmla="+- f501 0 f499"/>
                  <a:gd name="f504" fmla="+- f500 0 f499"/>
                  <a:gd name="f505" fmla="*/ f502 1 f2"/>
                  <a:gd name="f506" fmla="*/ f504 1 853935"/>
                  <a:gd name="f507" fmla="*/ f503 1 991043"/>
                  <a:gd name="f508" fmla="*/ 521608 f504 1"/>
                  <a:gd name="f509" fmla="*/ 0 f503 1"/>
                  <a:gd name="f510" fmla="*/ 526980 f504 1"/>
                  <a:gd name="f511" fmla="*/ 1920 f503 1"/>
                  <a:gd name="f512" fmla="*/ 571498 f504 1"/>
                  <a:gd name="f513" fmla="*/ 102909 f503 1"/>
                  <a:gd name="f514" fmla="*/ 568044 f504 1"/>
                  <a:gd name="f515" fmla="*/ 108669 f503 1"/>
                  <a:gd name="f516" fmla="*/ 573801 f504 1"/>
                  <a:gd name="f517" fmla="*/ 111741 f503 1"/>
                  <a:gd name="f518" fmla="*/ 649021 f504 1"/>
                  <a:gd name="f519" fmla="*/ 223481 f503 1"/>
                  <a:gd name="f520" fmla="*/ 289143 f503 1"/>
                  <a:gd name="f521" fmla="*/ 711192 f504 1"/>
                  <a:gd name="f522" fmla="*/ 304119 f503 1"/>
                  <a:gd name="f523" fmla="*/ 761851 f504 1"/>
                  <a:gd name="f524" fmla="*/ 324854 f503 1"/>
                  <a:gd name="f525" fmla="*/ 785645 f504 1"/>
                  <a:gd name="f526" fmla="*/ 366709 f503 1"/>
                  <a:gd name="f527" fmla="*/ 455794 f503 1"/>
                  <a:gd name="f528" fmla="*/ 790634 f504 1"/>
                  <a:gd name="f529" fmla="*/ 465010 f503 1"/>
                  <a:gd name="f530" fmla="*/ 851654 f504 1"/>
                  <a:gd name="f531" fmla="*/ 542575 f503 1"/>
                  <a:gd name="f532" fmla="*/ 827476 f504 1"/>
                  <a:gd name="f533" fmla="*/ 637804 f503 1"/>
                  <a:gd name="f534" fmla="*/ 790250 f504 1"/>
                  <a:gd name="f535" fmla="*/ 662764 f503 1"/>
                  <a:gd name="f536" fmla="*/ 782575 f504 1"/>
                  <a:gd name="f537" fmla="*/ 673131 f503 1"/>
                  <a:gd name="f538" fmla="*/ 499349 f504 1"/>
                  <a:gd name="f539" fmla="*/ 983778 f503 1"/>
                  <a:gd name="f540" fmla="*/ 77196 f504 1"/>
                  <a:gd name="f541" fmla="*/ 711530 f503 1"/>
                  <a:gd name="f542" fmla="*/ 70288 f504 1"/>
                  <a:gd name="f543" fmla="*/ 671596 f503 1"/>
                  <a:gd name="f544" fmla="*/ 64915 f504 1"/>
                  <a:gd name="f545" fmla="*/ 664300 f503 1"/>
                  <a:gd name="f546" fmla="*/ 57 f504 1"/>
                  <a:gd name="f547" fmla="*/ 562159 f503 1"/>
                  <a:gd name="f548" fmla="*/ 41505 f504 1"/>
                  <a:gd name="f549" fmla="*/ 476529 f503 1"/>
                  <a:gd name="f550" fmla="*/ 60310 f504 1"/>
                  <a:gd name="f551" fmla="*/ 466930 f503 1"/>
                  <a:gd name="f552" fmla="*/ 68369 f504 1"/>
                  <a:gd name="f553" fmla="*/ 454258 f503 1"/>
                  <a:gd name="f554" fmla="*/ 67985 f504 1"/>
                  <a:gd name="f555" fmla="*/ 364405 f503 1"/>
                  <a:gd name="f556" fmla="*/ 87942 f504 1"/>
                  <a:gd name="f557" fmla="*/ 327542 f503 1"/>
                  <a:gd name="f558" fmla="*/ 163162 f504 1"/>
                  <a:gd name="f559" fmla="*/ 298743 f503 1"/>
                  <a:gd name="f560" fmla="*/ 204226 f504 1"/>
                  <a:gd name="f561" fmla="*/ 290295 f503 1"/>
                  <a:gd name="f562" fmla="*/ 278391 f503 1"/>
                  <a:gd name="f563" fmla="*/ 206528 f504 1"/>
                  <a:gd name="f564" fmla="*/ 203130 f503 1"/>
                  <a:gd name="f565" fmla="*/ 278294 f504 1"/>
                  <a:gd name="f566" fmla="*/ 112893 f503 1"/>
                  <a:gd name="f567" fmla="*/ 282899 f504 1"/>
                  <a:gd name="f568" fmla="*/ 110973 f503 1"/>
                  <a:gd name="f569" fmla="*/ 272921 f504 1"/>
                  <a:gd name="f570" fmla="*/ 73726 f503 1"/>
                  <a:gd name="f571" fmla="*/ 323580 f504 1"/>
                  <a:gd name="f572" fmla="*/ 3072 f503 1"/>
                  <a:gd name="f573" fmla="*/ 328952 f504 1"/>
                  <a:gd name="f574" fmla="*/ 1152 f503 1"/>
                  <a:gd name="f575" fmla="*/ 352363 f504 1"/>
                  <a:gd name="f576" fmla="*/ 357736 f504 1"/>
                  <a:gd name="f577" fmla="*/ 408394 f504 1"/>
                  <a:gd name="f578" fmla="*/ 72574 f503 1"/>
                  <a:gd name="f579" fmla="*/ 398800 f504 1"/>
                  <a:gd name="f580" fmla="*/ 110589 f503 1"/>
                  <a:gd name="f581" fmla="*/ 422977 f504 1"/>
                  <a:gd name="f582" fmla="*/ 122876 f503 1"/>
                  <a:gd name="f583" fmla="*/ 429885 f504 1"/>
                  <a:gd name="f584" fmla="*/ 455982 f504 1"/>
                  <a:gd name="f585" fmla="*/ 109437 f503 1"/>
                  <a:gd name="f586" fmla="*/ 451760 f504 1"/>
                  <a:gd name="f587" fmla="*/ 101373 f503 1"/>
                  <a:gd name="f588" fmla="*/ 481311 f504 1"/>
                  <a:gd name="f589" fmla="*/ 9216 f503 1"/>
                  <a:gd name="f590" fmla="*/ 503954 f504 1"/>
                  <a:gd name="f591" fmla="*/ 751489 f504 1"/>
                  <a:gd name="f592" fmla="*/ 401268 f503 1"/>
                  <a:gd name="f593" fmla="*/ 748035 f504 1"/>
                  <a:gd name="f594" fmla="*/ 401652 f503 1"/>
                  <a:gd name="f595" fmla="*/ 637891 f504 1"/>
                  <a:gd name="f596" fmla="*/ 430067 f503 1"/>
                  <a:gd name="f597" fmla="*/ 383065 f504 1"/>
                  <a:gd name="f598" fmla="*/ 443890 f503 1"/>
                  <a:gd name="f599" fmla="*/ 165080 f504 1"/>
                  <a:gd name="f600" fmla="*/ 420467 f503 1"/>
                  <a:gd name="f601" fmla="*/ 102909 f504 1"/>
                  <a:gd name="f602" fmla="*/ 402420 f503 1"/>
                  <a:gd name="f603" fmla="*/ 102525 f504 1"/>
                  <a:gd name="f604" fmla="*/ 410099 f503 1"/>
                  <a:gd name="f605" fmla="*/ 629741 f503 1"/>
                  <a:gd name="f606" fmla="*/ 111736 f504 1"/>
                  <a:gd name="f607" fmla="*/ 708458 f503 1"/>
                  <a:gd name="f608" fmla="*/ 496662 f504 1"/>
                  <a:gd name="f609" fmla="*/ 949987 f503 1"/>
                  <a:gd name="f610" fmla="*/ 751873 f504 1"/>
                  <a:gd name="f611" fmla="*/ 628973 f503 1"/>
                  <a:gd name="f612" fmla="*/ 411251 f503 1"/>
                  <a:gd name="f613" fmla="*/ 614097 f504 1"/>
                  <a:gd name="f614" fmla="*/ 342134 f503 1"/>
                  <a:gd name="f615" fmla="*/ 614865 f504 1"/>
                  <a:gd name="f616" fmla="*/ 336758 f503 1"/>
                  <a:gd name="f617" fmla="*/ 614481 f504 1"/>
                  <a:gd name="f618" fmla="*/ 219641 f503 1"/>
                  <a:gd name="f619" fmla="*/ 548088 f504 1"/>
                  <a:gd name="f620" fmla="*/ 139772 f503 1"/>
                  <a:gd name="f621" fmla="*/ 500116 f504 1"/>
                  <a:gd name="f622" fmla="*/ 137468 f503 1"/>
                  <a:gd name="f623" fmla="*/ 409929 f504 1"/>
                  <a:gd name="f624" fmla="*/ 228089 f503 1"/>
                  <a:gd name="f625" fmla="*/ 331382 f503 1"/>
                  <a:gd name="f626" fmla="*/ 410313 f504 1"/>
                  <a:gd name="f627" fmla="*/ 341750 f503 1"/>
                  <a:gd name="f628" fmla="*/ 376157 f504 1"/>
                  <a:gd name="f629" fmla="*/ 330614 f503 1"/>
                  <a:gd name="f630" fmla="*/ 375773 f504 1"/>
                  <a:gd name="f631" fmla="*/ 236537 f503 1"/>
                  <a:gd name="f632" fmla="*/ 399567 f504 1"/>
                  <a:gd name="f633" fmla="*/ 150907 f503 1"/>
                  <a:gd name="f634" fmla="*/ 147452 f503 1"/>
                  <a:gd name="f635" fmla="*/ 376541 f504 1"/>
                  <a:gd name="f636" fmla="*/ 324347 f504 1"/>
                  <a:gd name="f637" fmla="*/ 238765 f504 1"/>
                  <a:gd name="f638" fmla="*/ 223865 f503 1"/>
                  <a:gd name="f639" fmla="*/ 334070 f503 1"/>
                  <a:gd name="f640" fmla="*/ 239533 f504 1"/>
                  <a:gd name="f641" fmla="*/ 204993 f504 1"/>
                  <a:gd name="f642" fmla="*/ 325238 f503 1"/>
                  <a:gd name="f643" fmla="*/ 190793 f504 1"/>
                  <a:gd name="f644" fmla="*/ 327926 f503 1"/>
                  <a:gd name="f645" fmla="*/ 118644 f504 1"/>
                  <a:gd name="f646" fmla="*/ 349429 f503 1"/>
                  <a:gd name="f647" fmla="*/ 99839 f504 1"/>
                  <a:gd name="f648" fmla="*/ 360949 f503 1"/>
                  <a:gd name="f649" fmla="*/ 119795 f504 1"/>
                  <a:gd name="f650" fmla="*/ 372085 f503 1"/>
                  <a:gd name="f651" fmla="*/ 189642 f504 1"/>
                  <a:gd name="f652" fmla="*/ 391284 f503 1"/>
                  <a:gd name="f653" fmla="*/ 371168 f504 1"/>
                  <a:gd name="f654" fmla="*/ 409715 f503 1"/>
                  <a:gd name="f655" fmla="*/ 653626 f504 1"/>
                  <a:gd name="f656" fmla="*/ 392820 f503 1"/>
                  <a:gd name="f657" fmla="*/ 732684 f504 1"/>
                  <a:gd name="f658" fmla="*/ 371317 f503 1"/>
                  <a:gd name="f659" fmla="*/ 752256 f504 1"/>
                  <a:gd name="f660" fmla="*/ 359797 f503 1"/>
                  <a:gd name="f661" fmla="*/ 325622 f503 1"/>
                  <a:gd name="f662" fmla="*/ 356341 f503 1"/>
                  <a:gd name="f663" fmla="*/ 629448 f504 1"/>
                  <a:gd name="f664" fmla="*/ 375925 f503 1"/>
                  <a:gd name="f665" fmla="*/ 224950 f504 1"/>
                  <a:gd name="f666" fmla="*/ 355573 f503 1"/>
                  <a:gd name="f667" fmla="*/ 341233 f504 1"/>
                  <a:gd name="f668" fmla="*/ 68734 f503 1"/>
                  <a:gd name="f669" fmla="*/ 342001 f504 1"/>
                  <a:gd name="f670" fmla="*/ 34943 f503 1"/>
                  <a:gd name="f671" fmla="*/ 307461 f504 1"/>
                  <a:gd name="f672" fmla="*/ 69118 f503 1"/>
                  <a:gd name="f673" fmla="*/ 512013 f504 1"/>
                  <a:gd name="f674" fmla="*/ 546553 f504 1"/>
                  <a:gd name="f675" fmla="*/ 512781 f504 1"/>
                  <a:gd name="f676" fmla="*/ 478241 f504 1"/>
                  <a:gd name="f677" fmla="*/ 786412 f504 1"/>
                  <a:gd name="f678" fmla="*/ 500721 f503 1"/>
                  <a:gd name="f679" fmla="*/ 627053 f503 1"/>
                  <a:gd name="f680" fmla="*/ 820184 f504 1"/>
                  <a:gd name="f681" fmla="*/ 571375 f503 1"/>
                  <a:gd name="f682" fmla="*/ 68753 f504 1"/>
                  <a:gd name="f683" fmla="*/ 499953 f503 1"/>
                  <a:gd name="f684" fmla="*/ 34597 f504 1"/>
                  <a:gd name="f685" fmla="*/ 571759 f503 1"/>
                  <a:gd name="f686" fmla="*/ 628205 f503 1"/>
                  <a:gd name="f687" fmla="*/ 618989 f503 1"/>
                  <a:gd name="f688" fmla="+- f505 0 f1"/>
                  <a:gd name="f689" fmla="*/ f508 1 853935"/>
                  <a:gd name="f690" fmla="*/ f509 1 991043"/>
                  <a:gd name="f691" fmla="*/ f510 1 853935"/>
                  <a:gd name="f692" fmla="*/ f511 1 991043"/>
                  <a:gd name="f693" fmla="*/ f512 1 853935"/>
                  <a:gd name="f694" fmla="*/ f513 1 991043"/>
                  <a:gd name="f695" fmla="*/ f514 1 853935"/>
                  <a:gd name="f696" fmla="*/ f515 1 991043"/>
                  <a:gd name="f697" fmla="*/ f516 1 853935"/>
                  <a:gd name="f698" fmla="*/ f517 1 991043"/>
                  <a:gd name="f699" fmla="*/ f518 1 853935"/>
                  <a:gd name="f700" fmla="*/ f519 1 991043"/>
                  <a:gd name="f701" fmla="*/ f520 1 991043"/>
                  <a:gd name="f702" fmla="*/ f521 1 853935"/>
                  <a:gd name="f703" fmla="*/ f522 1 991043"/>
                  <a:gd name="f704" fmla="*/ f523 1 853935"/>
                  <a:gd name="f705" fmla="*/ f524 1 991043"/>
                  <a:gd name="f706" fmla="*/ f525 1 853935"/>
                  <a:gd name="f707" fmla="*/ f526 1 991043"/>
                  <a:gd name="f708" fmla="*/ f527 1 991043"/>
                  <a:gd name="f709" fmla="*/ f528 1 853935"/>
                  <a:gd name="f710" fmla="*/ f529 1 991043"/>
                  <a:gd name="f711" fmla="*/ f530 1 853935"/>
                  <a:gd name="f712" fmla="*/ f531 1 991043"/>
                  <a:gd name="f713" fmla="*/ f532 1 853935"/>
                  <a:gd name="f714" fmla="*/ f533 1 991043"/>
                  <a:gd name="f715" fmla="*/ f534 1 853935"/>
                  <a:gd name="f716" fmla="*/ f535 1 991043"/>
                  <a:gd name="f717" fmla="*/ f536 1 853935"/>
                  <a:gd name="f718" fmla="*/ f537 1 991043"/>
                  <a:gd name="f719" fmla="*/ f538 1 853935"/>
                  <a:gd name="f720" fmla="*/ f539 1 991043"/>
                  <a:gd name="f721" fmla="*/ f540 1 853935"/>
                  <a:gd name="f722" fmla="*/ f541 1 991043"/>
                  <a:gd name="f723" fmla="*/ f542 1 853935"/>
                  <a:gd name="f724" fmla="*/ f543 1 991043"/>
                  <a:gd name="f725" fmla="*/ f544 1 853935"/>
                  <a:gd name="f726" fmla="*/ f545 1 991043"/>
                  <a:gd name="f727" fmla="*/ f546 1 853935"/>
                  <a:gd name="f728" fmla="*/ f547 1 991043"/>
                  <a:gd name="f729" fmla="*/ f548 1 853935"/>
                  <a:gd name="f730" fmla="*/ f549 1 991043"/>
                  <a:gd name="f731" fmla="*/ f550 1 853935"/>
                  <a:gd name="f732" fmla="*/ f551 1 991043"/>
                  <a:gd name="f733" fmla="*/ f552 1 853935"/>
                  <a:gd name="f734" fmla="*/ f553 1 991043"/>
                  <a:gd name="f735" fmla="*/ f554 1 853935"/>
                  <a:gd name="f736" fmla="*/ f555 1 991043"/>
                  <a:gd name="f737" fmla="*/ f556 1 853935"/>
                  <a:gd name="f738" fmla="*/ f557 1 991043"/>
                  <a:gd name="f739" fmla="*/ f558 1 853935"/>
                  <a:gd name="f740" fmla="*/ f559 1 991043"/>
                  <a:gd name="f741" fmla="*/ f560 1 853935"/>
                  <a:gd name="f742" fmla="*/ f561 1 991043"/>
                  <a:gd name="f743" fmla="*/ f562 1 991043"/>
                  <a:gd name="f744" fmla="*/ f563 1 853935"/>
                  <a:gd name="f745" fmla="*/ f564 1 991043"/>
                  <a:gd name="f746" fmla="*/ f565 1 853935"/>
                  <a:gd name="f747" fmla="*/ f566 1 991043"/>
                  <a:gd name="f748" fmla="*/ f567 1 853935"/>
                  <a:gd name="f749" fmla="*/ f568 1 991043"/>
                  <a:gd name="f750" fmla="*/ f569 1 853935"/>
                  <a:gd name="f751" fmla="*/ f570 1 991043"/>
                  <a:gd name="f752" fmla="*/ f571 1 853935"/>
                  <a:gd name="f753" fmla="*/ f572 1 991043"/>
                  <a:gd name="f754" fmla="*/ f573 1 853935"/>
                  <a:gd name="f755" fmla="*/ f574 1 991043"/>
                  <a:gd name="f756" fmla="*/ f575 1 853935"/>
                  <a:gd name="f757" fmla="*/ f576 1 853935"/>
                  <a:gd name="f758" fmla="*/ f577 1 853935"/>
                  <a:gd name="f759" fmla="*/ f578 1 991043"/>
                  <a:gd name="f760" fmla="*/ f579 1 853935"/>
                  <a:gd name="f761" fmla="*/ f580 1 991043"/>
                  <a:gd name="f762" fmla="*/ f581 1 853935"/>
                  <a:gd name="f763" fmla="*/ f582 1 991043"/>
                  <a:gd name="f764" fmla="*/ f583 1 853935"/>
                  <a:gd name="f765" fmla="*/ f584 1 853935"/>
                  <a:gd name="f766" fmla="*/ f585 1 991043"/>
                  <a:gd name="f767" fmla="*/ f586 1 853935"/>
                  <a:gd name="f768" fmla="*/ f587 1 991043"/>
                  <a:gd name="f769" fmla="*/ f588 1 853935"/>
                  <a:gd name="f770" fmla="*/ f589 1 991043"/>
                  <a:gd name="f771" fmla="*/ f590 1 853935"/>
                  <a:gd name="f772" fmla="*/ f591 1 853935"/>
                  <a:gd name="f773" fmla="*/ f592 1 991043"/>
                  <a:gd name="f774" fmla="*/ f593 1 853935"/>
                  <a:gd name="f775" fmla="*/ f594 1 991043"/>
                  <a:gd name="f776" fmla="*/ f595 1 853935"/>
                  <a:gd name="f777" fmla="*/ f596 1 991043"/>
                  <a:gd name="f778" fmla="*/ f597 1 853935"/>
                  <a:gd name="f779" fmla="*/ f598 1 991043"/>
                  <a:gd name="f780" fmla="*/ f599 1 853935"/>
                  <a:gd name="f781" fmla="*/ f600 1 991043"/>
                  <a:gd name="f782" fmla="*/ f601 1 853935"/>
                  <a:gd name="f783" fmla="*/ f602 1 991043"/>
                  <a:gd name="f784" fmla="*/ f603 1 853935"/>
                  <a:gd name="f785" fmla="*/ f604 1 991043"/>
                  <a:gd name="f786" fmla="*/ f605 1 991043"/>
                  <a:gd name="f787" fmla="*/ f606 1 853935"/>
                  <a:gd name="f788" fmla="*/ f607 1 991043"/>
                  <a:gd name="f789" fmla="*/ f608 1 853935"/>
                  <a:gd name="f790" fmla="*/ f609 1 991043"/>
                  <a:gd name="f791" fmla="*/ f610 1 853935"/>
                  <a:gd name="f792" fmla="*/ f611 1 991043"/>
                  <a:gd name="f793" fmla="*/ f612 1 991043"/>
                  <a:gd name="f794" fmla="*/ f613 1 853935"/>
                  <a:gd name="f795" fmla="*/ f614 1 991043"/>
                  <a:gd name="f796" fmla="*/ f615 1 853935"/>
                  <a:gd name="f797" fmla="*/ f616 1 991043"/>
                  <a:gd name="f798" fmla="*/ f617 1 853935"/>
                  <a:gd name="f799" fmla="*/ f618 1 991043"/>
                  <a:gd name="f800" fmla="*/ f619 1 853935"/>
                  <a:gd name="f801" fmla="*/ f620 1 991043"/>
                  <a:gd name="f802" fmla="*/ f621 1 853935"/>
                  <a:gd name="f803" fmla="*/ f622 1 991043"/>
                  <a:gd name="f804" fmla="*/ f623 1 853935"/>
                  <a:gd name="f805" fmla="*/ f624 1 991043"/>
                  <a:gd name="f806" fmla="*/ f625 1 991043"/>
                  <a:gd name="f807" fmla="*/ f626 1 853935"/>
                  <a:gd name="f808" fmla="*/ f627 1 991043"/>
                  <a:gd name="f809" fmla="*/ f628 1 853935"/>
                  <a:gd name="f810" fmla="*/ f629 1 991043"/>
                  <a:gd name="f811" fmla="*/ f630 1 853935"/>
                  <a:gd name="f812" fmla="*/ f631 1 991043"/>
                  <a:gd name="f813" fmla="*/ f632 1 853935"/>
                  <a:gd name="f814" fmla="*/ f633 1 991043"/>
                  <a:gd name="f815" fmla="*/ f634 1 991043"/>
                  <a:gd name="f816" fmla="*/ f635 1 853935"/>
                  <a:gd name="f817" fmla="*/ f636 1 853935"/>
                  <a:gd name="f818" fmla="*/ f637 1 853935"/>
                  <a:gd name="f819" fmla="*/ f638 1 991043"/>
                  <a:gd name="f820" fmla="*/ f639 1 991043"/>
                  <a:gd name="f821" fmla="*/ f640 1 853935"/>
                  <a:gd name="f822" fmla="*/ f641 1 853935"/>
                  <a:gd name="f823" fmla="*/ f642 1 991043"/>
                  <a:gd name="f824" fmla="*/ f643 1 853935"/>
                  <a:gd name="f825" fmla="*/ f644 1 991043"/>
                  <a:gd name="f826" fmla="*/ f645 1 853935"/>
                  <a:gd name="f827" fmla="*/ f646 1 991043"/>
                  <a:gd name="f828" fmla="*/ f647 1 853935"/>
                  <a:gd name="f829" fmla="*/ f648 1 991043"/>
                  <a:gd name="f830" fmla="*/ f649 1 853935"/>
                  <a:gd name="f831" fmla="*/ f650 1 991043"/>
                  <a:gd name="f832" fmla="*/ f651 1 853935"/>
                  <a:gd name="f833" fmla="*/ f652 1 991043"/>
                  <a:gd name="f834" fmla="*/ f653 1 853935"/>
                  <a:gd name="f835" fmla="*/ f654 1 991043"/>
                  <a:gd name="f836" fmla="*/ f655 1 853935"/>
                  <a:gd name="f837" fmla="*/ f656 1 991043"/>
                  <a:gd name="f838" fmla="*/ f657 1 853935"/>
                  <a:gd name="f839" fmla="*/ f658 1 991043"/>
                  <a:gd name="f840" fmla="*/ f659 1 853935"/>
                  <a:gd name="f841" fmla="*/ f660 1 991043"/>
                  <a:gd name="f842" fmla="*/ f661 1 991043"/>
                  <a:gd name="f843" fmla="*/ f662 1 991043"/>
                  <a:gd name="f844" fmla="*/ f663 1 853935"/>
                  <a:gd name="f845" fmla="*/ f664 1 991043"/>
                  <a:gd name="f846" fmla="*/ f665 1 853935"/>
                  <a:gd name="f847" fmla="*/ f666 1 991043"/>
                  <a:gd name="f848" fmla="*/ f667 1 853935"/>
                  <a:gd name="f849" fmla="*/ f668 1 991043"/>
                  <a:gd name="f850" fmla="*/ f669 1 853935"/>
                  <a:gd name="f851" fmla="*/ f670 1 991043"/>
                  <a:gd name="f852" fmla="*/ f671 1 853935"/>
                  <a:gd name="f853" fmla="*/ f672 1 991043"/>
                  <a:gd name="f854" fmla="*/ f673 1 853935"/>
                  <a:gd name="f855" fmla="*/ f674 1 853935"/>
                  <a:gd name="f856" fmla="*/ f675 1 853935"/>
                  <a:gd name="f857" fmla="*/ f676 1 853935"/>
                  <a:gd name="f858" fmla="*/ f677 1 853935"/>
                  <a:gd name="f859" fmla="*/ f678 1 991043"/>
                  <a:gd name="f860" fmla="*/ f679 1 991043"/>
                  <a:gd name="f861" fmla="*/ f680 1 853935"/>
                  <a:gd name="f862" fmla="*/ f681 1 991043"/>
                  <a:gd name="f863" fmla="*/ f682 1 853935"/>
                  <a:gd name="f864" fmla="*/ f683 1 991043"/>
                  <a:gd name="f865" fmla="*/ f684 1 853935"/>
                  <a:gd name="f866" fmla="*/ f685 1 991043"/>
                  <a:gd name="f867" fmla="*/ f686 1 991043"/>
                  <a:gd name="f868" fmla="*/ f687 1 991043"/>
                  <a:gd name="f869" fmla="*/ f499 1 f506"/>
                  <a:gd name="f870" fmla="*/ f500 1 f506"/>
                  <a:gd name="f871" fmla="*/ f499 1 f507"/>
                  <a:gd name="f872" fmla="*/ f501 1 f507"/>
                  <a:gd name="f873" fmla="*/ f689 1 f506"/>
                  <a:gd name="f874" fmla="*/ f690 1 f507"/>
                  <a:gd name="f875" fmla="*/ f691 1 f506"/>
                  <a:gd name="f876" fmla="*/ f692 1 f507"/>
                  <a:gd name="f877" fmla="*/ f693 1 f506"/>
                  <a:gd name="f878" fmla="*/ f694 1 f507"/>
                  <a:gd name="f879" fmla="*/ f695 1 f506"/>
                  <a:gd name="f880" fmla="*/ f696 1 f507"/>
                  <a:gd name="f881" fmla="*/ f697 1 f506"/>
                  <a:gd name="f882" fmla="*/ f698 1 f507"/>
                  <a:gd name="f883" fmla="*/ f699 1 f506"/>
                  <a:gd name="f884" fmla="*/ f700 1 f507"/>
                  <a:gd name="f885" fmla="*/ f701 1 f507"/>
                  <a:gd name="f886" fmla="*/ f702 1 f506"/>
                  <a:gd name="f887" fmla="*/ f703 1 f507"/>
                  <a:gd name="f888" fmla="*/ f704 1 f506"/>
                  <a:gd name="f889" fmla="*/ f705 1 f507"/>
                  <a:gd name="f890" fmla="*/ f706 1 f506"/>
                  <a:gd name="f891" fmla="*/ f707 1 f507"/>
                  <a:gd name="f892" fmla="*/ f708 1 f507"/>
                  <a:gd name="f893" fmla="*/ f709 1 f506"/>
                  <a:gd name="f894" fmla="*/ f710 1 f507"/>
                  <a:gd name="f895" fmla="*/ f711 1 f506"/>
                  <a:gd name="f896" fmla="*/ f712 1 f507"/>
                  <a:gd name="f897" fmla="*/ f713 1 f506"/>
                  <a:gd name="f898" fmla="*/ f714 1 f507"/>
                  <a:gd name="f899" fmla="*/ f715 1 f506"/>
                  <a:gd name="f900" fmla="*/ f716 1 f507"/>
                  <a:gd name="f901" fmla="*/ f717 1 f506"/>
                  <a:gd name="f902" fmla="*/ f718 1 f507"/>
                  <a:gd name="f903" fmla="*/ f719 1 f506"/>
                  <a:gd name="f904" fmla="*/ f720 1 f507"/>
                  <a:gd name="f905" fmla="*/ f721 1 f506"/>
                  <a:gd name="f906" fmla="*/ f722 1 f507"/>
                  <a:gd name="f907" fmla="*/ f723 1 f506"/>
                  <a:gd name="f908" fmla="*/ f724 1 f507"/>
                  <a:gd name="f909" fmla="*/ f725 1 f506"/>
                  <a:gd name="f910" fmla="*/ f726 1 f507"/>
                  <a:gd name="f911" fmla="*/ f727 1 f506"/>
                  <a:gd name="f912" fmla="*/ f728 1 f507"/>
                  <a:gd name="f913" fmla="*/ f729 1 f506"/>
                  <a:gd name="f914" fmla="*/ f730 1 f507"/>
                  <a:gd name="f915" fmla="*/ f731 1 f506"/>
                  <a:gd name="f916" fmla="*/ f732 1 f507"/>
                  <a:gd name="f917" fmla="*/ f733 1 f506"/>
                  <a:gd name="f918" fmla="*/ f734 1 f507"/>
                  <a:gd name="f919" fmla="*/ f735 1 f506"/>
                  <a:gd name="f920" fmla="*/ f736 1 f507"/>
                  <a:gd name="f921" fmla="*/ f737 1 f506"/>
                  <a:gd name="f922" fmla="*/ f738 1 f507"/>
                  <a:gd name="f923" fmla="*/ f739 1 f506"/>
                  <a:gd name="f924" fmla="*/ f740 1 f507"/>
                  <a:gd name="f925" fmla="*/ f741 1 f506"/>
                  <a:gd name="f926" fmla="*/ f742 1 f507"/>
                  <a:gd name="f927" fmla="*/ f743 1 f507"/>
                  <a:gd name="f928" fmla="*/ f744 1 f506"/>
                  <a:gd name="f929" fmla="*/ f745 1 f507"/>
                  <a:gd name="f930" fmla="*/ f746 1 f506"/>
                  <a:gd name="f931" fmla="*/ f747 1 f507"/>
                  <a:gd name="f932" fmla="*/ f748 1 f506"/>
                  <a:gd name="f933" fmla="*/ f749 1 f507"/>
                  <a:gd name="f934" fmla="*/ f750 1 f506"/>
                  <a:gd name="f935" fmla="*/ f751 1 f507"/>
                  <a:gd name="f936" fmla="*/ f752 1 f506"/>
                  <a:gd name="f937" fmla="*/ f753 1 f507"/>
                  <a:gd name="f938" fmla="*/ f754 1 f506"/>
                  <a:gd name="f939" fmla="*/ f755 1 f507"/>
                  <a:gd name="f940" fmla="*/ f756 1 f506"/>
                  <a:gd name="f941" fmla="*/ f757 1 f506"/>
                  <a:gd name="f942" fmla="*/ f758 1 f506"/>
                  <a:gd name="f943" fmla="*/ f759 1 f507"/>
                  <a:gd name="f944" fmla="*/ f760 1 f506"/>
                  <a:gd name="f945" fmla="*/ f761 1 f507"/>
                  <a:gd name="f946" fmla="*/ f762 1 f506"/>
                  <a:gd name="f947" fmla="*/ f763 1 f507"/>
                  <a:gd name="f948" fmla="*/ f764 1 f506"/>
                  <a:gd name="f949" fmla="*/ f765 1 f506"/>
                  <a:gd name="f950" fmla="*/ f766 1 f507"/>
                  <a:gd name="f951" fmla="*/ f767 1 f506"/>
                  <a:gd name="f952" fmla="*/ f768 1 f507"/>
                  <a:gd name="f953" fmla="*/ f769 1 f506"/>
                  <a:gd name="f954" fmla="*/ f770 1 f507"/>
                  <a:gd name="f955" fmla="*/ f771 1 f506"/>
                  <a:gd name="f956" fmla="*/ f772 1 f506"/>
                  <a:gd name="f957" fmla="*/ f773 1 f507"/>
                  <a:gd name="f958" fmla="*/ f774 1 f506"/>
                  <a:gd name="f959" fmla="*/ f775 1 f507"/>
                  <a:gd name="f960" fmla="*/ f776 1 f506"/>
                  <a:gd name="f961" fmla="*/ f777 1 f507"/>
                  <a:gd name="f962" fmla="*/ f778 1 f506"/>
                  <a:gd name="f963" fmla="*/ f779 1 f507"/>
                  <a:gd name="f964" fmla="*/ f780 1 f506"/>
                  <a:gd name="f965" fmla="*/ f781 1 f507"/>
                  <a:gd name="f966" fmla="*/ f782 1 f506"/>
                  <a:gd name="f967" fmla="*/ f783 1 f507"/>
                  <a:gd name="f968" fmla="*/ f784 1 f506"/>
                  <a:gd name="f969" fmla="*/ f785 1 f507"/>
                  <a:gd name="f970" fmla="*/ f786 1 f507"/>
                  <a:gd name="f971" fmla="*/ f787 1 f506"/>
                  <a:gd name="f972" fmla="*/ f788 1 f507"/>
                  <a:gd name="f973" fmla="*/ f789 1 f506"/>
                  <a:gd name="f974" fmla="*/ f790 1 f507"/>
                  <a:gd name="f975" fmla="*/ f791 1 f506"/>
                  <a:gd name="f976" fmla="*/ f792 1 f507"/>
                  <a:gd name="f977" fmla="*/ f793 1 f507"/>
                  <a:gd name="f978" fmla="*/ f794 1 f506"/>
                  <a:gd name="f979" fmla="*/ f795 1 f507"/>
                  <a:gd name="f980" fmla="*/ f796 1 f506"/>
                  <a:gd name="f981" fmla="*/ f797 1 f507"/>
                  <a:gd name="f982" fmla="*/ f798 1 f506"/>
                  <a:gd name="f983" fmla="*/ f799 1 f507"/>
                  <a:gd name="f984" fmla="*/ f800 1 f506"/>
                  <a:gd name="f985" fmla="*/ f801 1 f507"/>
                  <a:gd name="f986" fmla="*/ f802 1 f506"/>
                  <a:gd name="f987" fmla="*/ f803 1 f507"/>
                  <a:gd name="f988" fmla="*/ f804 1 f506"/>
                  <a:gd name="f989" fmla="*/ f805 1 f507"/>
                  <a:gd name="f990" fmla="*/ f806 1 f507"/>
                  <a:gd name="f991" fmla="*/ f807 1 f506"/>
                  <a:gd name="f992" fmla="*/ f808 1 f507"/>
                  <a:gd name="f993" fmla="*/ f809 1 f506"/>
                  <a:gd name="f994" fmla="*/ f810 1 f507"/>
                  <a:gd name="f995" fmla="*/ f811 1 f506"/>
                  <a:gd name="f996" fmla="*/ f812 1 f507"/>
                  <a:gd name="f997" fmla="*/ f813 1 f506"/>
                  <a:gd name="f998" fmla="*/ f814 1 f507"/>
                  <a:gd name="f999" fmla="*/ f815 1 f507"/>
                  <a:gd name="f1000" fmla="*/ f816 1 f506"/>
                  <a:gd name="f1001" fmla="*/ f817 1 f506"/>
                  <a:gd name="f1002" fmla="*/ f818 1 f506"/>
                  <a:gd name="f1003" fmla="*/ f819 1 f507"/>
                  <a:gd name="f1004" fmla="*/ f820 1 f507"/>
                  <a:gd name="f1005" fmla="*/ f821 1 f506"/>
                  <a:gd name="f1006" fmla="*/ f822 1 f506"/>
                  <a:gd name="f1007" fmla="*/ f823 1 f507"/>
                  <a:gd name="f1008" fmla="*/ f824 1 f506"/>
                  <a:gd name="f1009" fmla="*/ f825 1 f507"/>
                  <a:gd name="f1010" fmla="*/ f826 1 f506"/>
                  <a:gd name="f1011" fmla="*/ f827 1 f507"/>
                  <a:gd name="f1012" fmla="*/ f828 1 f506"/>
                  <a:gd name="f1013" fmla="*/ f829 1 f507"/>
                  <a:gd name="f1014" fmla="*/ f830 1 f506"/>
                  <a:gd name="f1015" fmla="*/ f831 1 f507"/>
                  <a:gd name="f1016" fmla="*/ f832 1 f506"/>
                  <a:gd name="f1017" fmla="*/ f833 1 f507"/>
                  <a:gd name="f1018" fmla="*/ f834 1 f506"/>
                  <a:gd name="f1019" fmla="*/ f835 1 f507"/>
                  <a:gd name="f1020" fmla="*/ f836 1 f506"/>
                  <a:gd name="f1021" fmla="*/ f837 1 f507"/>
                  <a:gd name="f1022" fmla="*/ f838 1 f506"/>
                  <a:gd name="f1023" fmla="*/ f839 1 f507"/>
                  <a:gd name="f1024" fmla="*/ f840 1 f506"/>
                  <a:gd name="f1025" fmla="*/ f841 1 f507"/>
                  <a:gd name="f1026" fmla="*/ f842 1 f507"/>
                  <a:gd name="f1027" fmla="*/ f843 1 f507"/>
                  <a:gd name="f1028" fmla="*/ f844 1 f506"/>
                  <a:gd name="f1029" fmla="*/ f845 1 f507"/>
                  <a:gd name="f1030" fmla="*/ f846 1 f506"/>
                  <a:gd name="f1031" fmla="*/ f847 1 f507"/>
                  <a:gd name="f1032" fmla="*/ f848 1 f506"/>
                  <a:gd name="f1033" fmla="*/ f849 1 f507"/>
                  <a:gd name="f1034" fmla="*/ f850 1 f506"/>
                  <a:gd name="f1035" fmla="*/ f851 1 f507"/>
                  <a:gd name="f1036" fmla="*/ f852 1 f506"/>
                  <a:gd name="f1037" fmla="*/ f853 1 f507"/>
                  <a:gd name="f1038" fmla="*/ f854 1 f506"/>
                  <a:gd name="f1039" fmla="*/ f855 1 f506"/>
                  <a:gd name="f1040" fmla="*/ f856 1 f506"/>
                  <a:gd name="f1041" fmla="*/ f857 1 f506"/>
                  <a:gd name="f1042" fmla="*/ f858 1 f506"/>
                  <a:gd name="f1043" fmla="*/ f859 1 f507"/>
                  <a:gd name="f1044" fmla="*/ f860 1 f507"/>
                  <a:gd name="f1045" fmla="*/ f861 1 f506"/>
                  <a:gd name="f1046" fmla="*/ f862 1 f507"/>
                  <a:gd name="f1047" fmla="*/ f863 1 f506"/>
                  <a:gd name="f1048" fmla="*/ f864 1 f507"/>
                  <a:gd name="f1049" fmla="*/ f865 1 f506"/>
                  <a:gd name="f1050" fmla="*/ f866 1 f507"/>
                  <a:gd name="f1051" fmla="*/ f867 1 f507"/>
                  <a:gd name="f1052" fmla="*/ f868 1 f507"/>
                  <a:gd name="f1053" fmla="*/ f869 f497 1"/>
                  <a:gd name="f1054" fmla="*/ f870 f497 1"/>
                  <a:gd name="f1055" fmla="*/ f872 f498 1"/>
                  <a:gd name="f1056" fmla="*/ f871 f498 1"/>
                  <a:gd name="f1057" fmla="*/ f873 f497 1"/>
                  <a:gd name="f1058" fmla="*/ f874 f498 1"/>
                  <a:gd name="f1059" fmla="*/ f875 f497 1"/>
                  <a:gd name="f1060" fmla="*/ f876 f498 1"/>
                  <a:gd name="f1061" fmla="*/ f877 f497 1"/>
                  <a:gd name="f1062" fmla="*/ f878 f498 1"/>
                  <a:gd name="f1063" fmla="*/ f879 f497 1"/>
                  <a:gd name="f1064" fmla="*/ f880 f498 1"/>
                  <a:gd name="f1065" fmla="*/ f881 f497 1"/>
                  <a:gd name="f1066" fmla="*/ f882 f498 1"/>
                  <a:gd name="f1067" fmla="*/ f883 f497 1"/>
                  <a:gd name="f1068" fmla="*/ f884 f498 1"/>
                  <a:gd name="f1069" fmla="*/ f885 f498 1"/>
                  <a:gd name="f1070" fmla="*/ f886 f497 1"/>
                  <a:gd name="f1071" fmla="*/ f887 f498 1"/>
                  <a:gd name="f1072" fmla="*/ f888 f497 1"/>
                  <a:gd name="f1073" fmla="*/ f889 f498 1"/>
                  <a:gd name="f1074" fmla="*/ f890 f497 1"/>
                  <a:gd name="f1075" fmla="*/ f891 f498 1"/>
                  <a:gd name="f1076" fmla="*/ f892 f498 1"/>
                  <a:gd name="f1077" fmla="*/ f893 f497 1"/>
                  <a:gd name="f1078" fmla="*/ f894 f498 1"/>
                  <a:gd name="f1079" fmla="*/ f895 f497 1"/>
                  <a:gd name="f1080" fmla="*/ f896 f498 1"/>
                  <a:gd name="f1081" fmla="*/ f897 f497 1"/>
                  <a:gd name="f1082" fmla="*/ f898 f498 1"/>
                  <a:gd name="f1083" fmla="*/ f899 f497 1"/>
                  <a:gd name="f1084" fmla="*/ f900 f498 1"/>
                  <a:gd name="f1085" fmla="*/ f901 f497 1"/>
                  <a:gd name="f1086" fmla="*/ f902 f498 1"/>
                  <a:gd name="f1087" fmla="*/ f903 f497 1"/>
                  <a:gd name="f1088" fmla="*/ f904 f498 1"/>
                  <a:gd name="f1089" fmla="*/ f905 f497 1"/>
                  <a:gd name="f1090" fmla="*/ f906 f498 1"/>
                  <a:gd name="f1091" fmla="*/ f907 f497 1"/>
                  <a:gd name="f1092" fmla="*/ f908 f498 1"/>
                  <a:gd name="f1093" fmla="*/ f909 f497 1"/>
                  <a:gd name="f1094" fmla="*/ f910 f498 1"/>
                  <a:gd name="f1095" fmla="*/ f911 f497 1"/>
                  <a:gd name="f1096" fmla="*/ f912 f498 1"/>
                  <a:gd name="f1097" fmla="*/ f913 f497 1"/>
                  <a:gd name="f1098" fmla="*/ f914 f498 1"/>
                  <a:gd name="f1099" fmla="*/ f915 f497 1"/>
                  <a:gd name="f1100" fmla="*/ f916 f498 1"/>
                  <a:gd name="f1101" fmla="*/ f917 f497 1"/>
                  <a:gd name="f1102" fmla="*/ f918 f498 1"/>
                  <a:gd name="f1103" fmla="*/ f919 f497 1"/>
                  <a:gd name="f1104" fmla="*/ f920 f498 1"/>
                  <a:gd name="f1105" fmla="*/ f921 f497 1"/>
                  <a:gd name="f1106" fmla="*/ f922 f498 1"/>
                  <a:gd name="f1107" fmla="*/ f923 f497 1"/>
                  <a:gd name="f1108" fmla="*/ f924 f498 1"/>
                  <a:gd name="f1109" fmla="*/ f925 f497 1"/>
                  <a:gd name="f1110" fmla="*/ f926 f498 1"/>
                  <a:gd name="f1111" fmla="*/ f927 f498 1"/>
                  <a:gd name="f1112" fmla="*/ f928 f497 1"/>
                  <a:gd name="f1113" fmla="*/ f929 f498 1"/>
                  <a:gd name="f1114" fmla="*/ f930 f497 1"/>
                  <a:gd name="f1115" fmla="*/ f931 f498 1"/>
                  <a:gd name="f1116" fmla="*/ f932 f497 1"/>
                  <a:gd name="f1117" fmla="*/ f933 f498 1"/>
                  <a:gd name="f1118" fmla="*/ f934 f497 1"/>
                  <a:gd name="f1119" fmla="*/ f935 f498 1"/>
                  <a:gd name="f1120" fmla="*/ f936 f497 1"/>
                  <a:gd name="f1121" fmla="*/ f937 f498 1"/>
                  <a:gd name="f1122" fmla="*/ f938 f497 1"/>
                  <a:gd name="f1123" fmla="*/ f939 f498 1"/>
                  <a:gd name="f1124" fmla="*/ f940 f497 1"/>
                  <a:gd name="f1125" fmla="*/ f941 f497 1"/>
                  <a:gd name="f1126" fmla="*/ f942 f497 1"/>
                  <a:gd name="f1127" fmla="*/ f943 f498 1"/>
                  <a:gd name="f1128" fmla="*/ f944 f497 1"/>
                  <a:gd name="f1129" fmla="*/ f945 f498 1"/>
                  <a:gd name="f1130" fmla="*/ f946 f497 1"/>
                  <a:gd name="f1131" fmla="*/ f947 f498 1"/>
                  <a:gd name="f1132" fmla="*/ f948 f497 1"/>
                  <a:gd name="f1133" fmla="*/ f949 f497 1"/>
                  <a:gd name="f1134" fmla="*/ f950 f498 1"/>
                  <a:gd name="f1135" fmla="*/ f951 f497 1"/>
                  <a:gd name="f1136" fmla="*/ f952 f498 1"/>
                  <a:gd name="f1137" fmla="*/ f953 f497 1"/>
                  <a:gd name="f1138" fmla="*/ f954 f498 1"/>
                  <a:gd name="f1139" fmla="*/ f955 f497 1"/>
                  <a:gd name="f1140" fmla="*/ f956 f497 1"/>
                  <a:gd name="f1141" fmla="*/ f957 f498 1"/>
                  <a:gd name="f1142" fmla="*/ f958 f497 1"/>
                  <a:gd name="f1143" fmla="*/ f959 f498 1"/>
                  <a:gd name="f1144" fmla="*/ f960 f497 1"/>
                  <a:gd name="f1145" fmla="*/ f961 f498 1"/>
                  <a:gd name="f1146" fmla="*/ f962 f497 1"/>
                  <a:gd name="f1147" fmla="*/ f963 f498 1"/>
                  <a:gd name="f1148" fmla="*/ f964 f497 1"/>
                  <a:gd name="f1149" fmla="*/ f965 f498 1"/>
                  <a:gd name="f1150" fmla="*/ f966 f497 1"/>
                  <a:gd name="f1151" fmla="*/ f967 f498 1"/>
                  <a:gd name="f1152" fmla="*/ f968 f497 1"/>
                  <a:gd name="f1153" fmla="*/ f969 f498 1"/>
                  <a:gd name="f1154" fmla="*/ f970 f498 1"/>
                  <a:gd name="f1155" fmla="*/ f971 f497 1"/>
                  <a:gd name="f1156" fmla="*/ f972 f498 1"/>
                  <a:gd name="f1157" fmla="*/ f973 f497 1"/>
                  <a:gd name="f1158" fmla="*/ f974 f498 1"/>
                  <a:gd name="f1159" fmla="*/ f975 f497 1"/>
                  <a:gd name="f1160" fmla="*/ f976 f498 1"/>
                  <a:gd name="f1161" fmla="*/ f977 f498 1"/>
                  <a:gd name="f1162" fmla="*/ f978 f497 1"/>
                  <a:gd name="f1163" fmla="*/ f979 f498 1"/>
                  <a:gd name="f1164" fmla="*/ f980 f497 1"/>
                  <a:gd name="f1165" fmla="*/ f981 f498 1"/>
                  <a:gd name="f1166" fmla="*/ f982 f497 1"/>
                  <a:gd name="f1167" fmla="*/ f983 f498 1"/>
                  <a:gd name="f1168" fmla="*/ f984 f497 1"/>
                  <a:gd name="f1169" fmla="*/ f985 f498 1"/>
                  <a:gd name="f1170" fmla="*/ f986 f497 1"/>
                  <a:gd name="f1171" fmla="*/ f987 f498 1"/>
                  <a:gd name="f1172" fmla="*/ f988 f497 1"/>
                  <a:gd name="f1173" fmla="*/ f989 f498 1"/>
                  <a:gd name="f1174" fmla="*/ f990 f498 1"/>
                  <a:gd name="f1175" fmla="*/ f991 f497 1"/>
                  <a:gd name="f1176" fmla="*/ f992 f498 1"/>
                  <a:gd name="f1177" fmla="*/ f993 f497 1"/>
                  <a:gd name="f1178" fmla="*/ f994 f498 1"/>
                  <a:gd name="f1179" fmla="*/ f995 f497 1"/>
                  <a:gd name="f1180" fmla="*/ f996 f498 1"/>
                  <a:gd name="f1181" fmla="*/ f997 f497 1"/>
                  <a:gd name="f1182" fmla="*/ f998 f498 1"/>
                  <a:gd name="f1183" fmla="*/ f999 f498 1"/>
                  <a:gd name="f1184" fmla="*/ f1000 f497 1"/>
                  <a:gd name="f1185" fmla="*/ f1001 f497 1"/>
                  <a:gd name="f1186" fmla="*/ f1002 f497 1"/>
                  <a:gd name="f1187" fmla="*/ f1003 f498 1"/>
                  <a:gd name="f1188" fmla="*/ f1004 f498 1"/>
                  <a:gd name="f1189" fmla="*/ f1005 f497 1"/>
                  <a:gd name="f1190" fmla="*/ f1006 f497 1"/>
                  <a:gd name="f1191" fmla="*/ f1007 f498 1"/>
                  <a:gd name="f1192" fmla="*/ f1008 f497 1"/>
                  <a:gd name="f1193" fmla="*/ f1009 f498 1"/>
                  <a:gd name="f1194" fmla="*/ f1010 f497 1"/>
                  <a:gd name="f1195" fmla="*/ f1011 f498 1"/>
                  <a:gd name="f1196" fmla="*/ f1012 f497 1"/>
                  <a:gd name="f1197" fmla="*/ f1013 f498 1"/>
                  <a:gd name="f1198" fmla="*/ f1014 f497 1"/>
                  <a:gd name="f1199" fmla="*/ f1015 f498 1"/>
                  <a:gd name="f1200" fmla="*/ f1016 f497 1"/>
                  <a:gd name="f1201" fmla="*/ f1017 f498 1"/>
                  <a:gd name="f1202" fmla="*/ f1018 f497 1"/>
                  <a:gd name="f1203" fmla="*/ f1019 f498 1"/>
                  <a:gd name="f1204" fmla="*/ f1020 f497 1"/>
                  <a:gd name="f1205" fmla="*/ f1021 f498 1"/>
                  <a:gd name="f1206" fmla="*/ f1022 f497 1"/>
                  <a:gd name="f1207" fmla="*/ f1023 f498 1"/>
                  <a:gd name="f1208" fmla="*/ f1024 f497 1"/>
                  <a:gd name="f1209" fmla="*/ f1025 f498 1"/>
                  <a:gd name="f1210" fmla="*/ f1026 f498 1"/>
                  <a:gd name="f1211" fmla="*/ f1027 f498 1"/>
                  <a:gd name="f1212" fmla="*/ f1028 f497 1"/>
                  <a:gd name="f1213" fmla="*/ f1029 f498 1"/>
                  <a:gd name="f1214" fmla="*/ f1030 f497 1"/>
                  <a:gd name="f1215" fmla="*/ f1031 f498 1"/>
                  <a:gd name="f1216" fmla="*/ f1032 f497 1"/>
                  <a:gd name="f1217" fmla="*/ f1033 f498 1"/>
                  <a:gd name="f1218" fmla="*/ f1034 f497 1"/>
                  <a:gd name="f1219" fmla="*/ f1035 f498 1"/>
                  <a:gd name="f1220" fmla="*/ f1036 f497 1"/>
                  <a:gd name="f1221" fmla="*/ f1037 f498 1"/>
                  <a:gd name="f1222" fmla="*/ f1038 f497 1"/>
                  <a:gd name="f1223" fmla="*/ f1039 f497 1"/>
                  <a:gd name="f1224" fmla="*/ f1040 f497 1"/>
                  <a:gd name="f1225" fmla="*/ f1041 f497 1"/>
                  <a:gd name="f1226" fmla="*/ f1042 f497 1"/>
                  <a:gd name="f1227" fmla="*/ f1043 f498 1"/>
                  <a:gd name="f1228" fmla="*/ f1044 f498 1"/>
                  <a:gd name="f1229" fmla="*/ f1045 f497 1"/>
                  <a:gd name="f1230" fmla="*/ f1046 f498 1"/>
                  <a:gd name="f1231" fmla="*/ f1047 f497 1"/>
                  <a:gd name="f1232" fmla="*/ f1048 f498 1"/>
                  <a:gd name="f1233" fmla="*/ f1049 f497 1"/>
                  <a:gd name="f1234" fmla="*/ f1050 f498 1"/>
                  <a:gd name="f1235" fmla="*/ f1051 f498 1"/>
                  <a:gd name="f1236" fmla="*/ f1052 f498 1"/>
                </a:gdLst>
                <a:ahLst/>
                <a:cxnLst>
                  <a:cxn ang="3cd4">
                    <a:pos x="hc" y="t"/>
                  </a:cxn>
                  <a:cxn ang="0">
                    <a:pos x="r" y="vc"/>
                  </a:cxn>
                  <a:cxn ang="cd4">
                    <a:pos x="hc" y="b"/>
                  </a:cxn>
                  <a:cxn ang="cd2">
                    <a:pos x="l" y="vc"/>
                  </a:cxn>
                  <a:cxn ang="f688">
                    <a:pos x="f1057" y="f1058"/>
                  </a:cxn>
                  <a:cxn ang="f688">
                    <a:pos x="f1059" y="f1060"/>
                  </a:cxn>
                  <a:cxn ang="f688">
                    <a:pos x="f1061" y="f1062"/>
                  </a:cxn>
                  <a:cxn ang="f688">
                    <a:pos x="f1063" y="f1064"/>
                  </a:cxn>
                  <a:cxn ang="f688">
                    <a:pos x="f1065" y="f1066"/>
                  </a:cxn>
                  <a:cxn ang="f688">
                    <a:pos x="f1067" y="f1068"/>
                  </a:cxn>
                  <a:cxn ang="f688">
                    <a:pos x="f1067" y="f1069"/>
                  </a:cxn>
                  <a:cxn ang="f688">
                    <a:pos x="f1070" y="f1071"/>
                  </a:cxn>
                  <a:cxn ang="f688">
                    <a:pos x="f1072" y="f1073"/>
                  </a:cxn>
                  <a:cxn ang="f688">
                    <a:pos x="f1074" y="f1075"/>
                  </a:cxn>
                  <a:cxn ang="f688">
                    <a:pos x="f1074" y="f1076"/>
                  </a:cxn>
                  <a:cxn ang="f688">
                    <a:pos x="f1077" y="f1078"/>
                  </a:cxn>
                  <a:cxn ang="f688">
                    <a:pos x="f1079" y="f1080"/>
                  </a:cxn>
                  <a:cxn ang="f688">
                    <a:pos x="f1081" y="f1082"/>
                  </a:cxn>
                  <a:cxn ang="f688">
                    <a:pos x="f1083" y="f1084"/>
                  </a:cxn>
                  <a:cxn ang="f688">
                    <a:pos x="f1085" y="f1086"/>
                  </a:cxn>
                  <a:cxn ang="f688">
                    <a:pos x="f1087" y="f1088"/>
                  </a:cxn>
                  <a:cxn ang="f688">
                    <a:pos x="f1089" y="f1090"/>
                  </a:cxn>
                  <a:cxn ang="f688">
                    <a:pos x="f1091" y="f1092"/>
                  </a:cxn>
                  <a:cxn ang="f688">
                    <a:pos x="f1093" y="f1094"/>
                  </a:cxn>
                  <a:cxn ang="f688">
                    <a:pos x="f1095" y="f1096"/>
                  </a:cxn>
                  <a:cxn ang="f688">
                    <a:pos x="f1097" y="f1098"/>
                  </a:cxn>
                  <a:cxn ang="f688">
                    <a:pos x="f1099" y="f1100"/>
                  </a:cxn>
                  <a:cxn ang="f688">
                    <a:pos x="f1101" y="f1102"/>
                  </a:cxn>
                  <a:cxn ang="f688">
                    <a:pos x="f1103" y="f1104"/>
                  </a:cxn>
                  <a:cxn ang="f688">
                    <a:pos x="f1105" y="f1106"/>
                  </a:cxn>
                  <a:cxn ang="f688">
                    <a:pos x="f1107" y="f1108"/>
                  </a:cxn>
                  <a:cxn ang="f688">
                    <a:pos x="f1109" y="f1110"/>
                  </a:cxn>
                  <a:cxn ang="f688">
                    <a:pos x="f1109" y="f1111"/>
                  </a:cxn>
                  <a:cxn ang="f688">
                    <a:pos x="f1112" y="f1113"/>
                  </a:cxn>
                  <a:cxn ang="f688">
                    <a:pos x="f1114" y="f1115"/>
                  </a:cxn>
                  <a:cxn ang="f688">
                    <a:pos x="f1116" y="f1117"/>
                  </a:cxn>
                  <a:cxn ang="f688">
                    <a:pos x="f1118" y="f1119"/>
                  </a:cxn>
                  <a:cxn ang="f688">
                    <a:pos x="f1120" y="f1121"/>
                  </a:cxn>
                  <a:cxn ang="f688">
                    <a:pos x="f1122" y="f1123"/>
                  </a:cxn>
                  <a:cxn ang="f688">
                    <a:pos x="f1124" y="f1123"/>
                  </a:cxn>
                  <a:cxn ang="f688">
                    <a:pos x="f1125" y="f1121"/>
                  </a:cxn>
                  <a:cxn ang="f688">
                    <a:pos x="f1126" y="f1127"/>
                  </a:cxn>
                  <a:cxn ang="f688">
                    <a:pos x="f1128" y="f1129"/>
                  </a:cxn>
                  <a:cxn ang="f688">
                    <a:pos x="f1130" y="f1131"/>
                  </a:cxn>
                  <a:cxn ang="f688">
                    <a:pos x="f1132" y="f1131"/>
                  </a:cxn>
                  <a:cxn ang="f688">
                    <a:pos x="f1133" y="f1134"/>
                  </a:cxn>
                  <a:cxn ang="f688">
                    <a:pos x="f1135" y="f1136"/>
                  </a:cxn>
                  <a:cxn ang="f688">
                    <a:pos x="f1137" y="f1138"/>
                  </a:cxn>
                  <a:cxn ang="f688">
                    <a:pos x="f1139" y="f1123"/>
                  </a:cxn>
                  <a:cxn ang="f688">
                    <a:pos x="f1057" y="f1058"/>
                  </a:cxn>
                  <a:cxn ang="f688">
                    <a:pos x="f1140" y="f1141"/>
                  </a:cxn>
                  <a:cxn ang="f688">
                    <a:pos x="f1142" y="f1143"/>
                  </a:cxn>
                  <a:cxn ang="f688">
                    <a:pos x="f1144" y="f1145"/>
                  </a:cxn>
                  <a:cxn ang="f688">
                    <a:pos x="f1146" y="f1147"/>
                  </a:cxn>
                  <a:cxn ang="f688">
                    <a:pos x="f1148" y="f1149"/>
                  </a:cxn>
                  <a:cxn ang="f688">
                    <a:pos x="f1150" y="f1151"/>
                  </a:cxn>
                  <a:cxn ang="f688">
                    <a:pos x="f1152" y="f1153"/>
                  </a:cxn>
                  <a:cxn ang="f688">
                    <a:pos x="f1150" y="f1154"/>
                  </a:cxn>
                  <a:cxn ang="f688">
                    <a:pos x="f1155" y="f1156"/>
                  </a:cxn>
                  <a:cxn ang="f688">
                    <a:pos x="f1157" y="f1158"/>
                  </a:cxn>
                  <a:cxn ang="f688">
                    <a:pos x="f1159" y="f1160"/>
                  </a:cxn>
                  <a:cxn ang="f688">
                    <a:pos x="f1159" y="f1161"/>
                  </a:cxn>
                  <a:cxn ang="f688">
                    <a:pos x="f1140" y="f1141"/>
                  </a:cxn>
                  <a:cxn ang="f688">
                    <a:pos x="f1162" y="f1163"/>
                  </a:cxn>
                  <a:cxn ang="f688">
                    <a:pos x="f1164" y="f1165"/>
                  </a:cxn>
                  <a:cxn ang="f688">
                    <a:pos x="f1166" y="f1167"/>
                  </a:cxn>
                  <a:cxn ang="f688">
                    <a:pos x="f1168" y="f1169"/>
                  </a:cxn>
                  <a:cxn ang="f688">
                    <a:pos x="f1170" y="f1171"/>
                  </a:cxn>
                  <a:cxn ang="f688">
                    <a:pos x="f1172" y="f1173"/>
                  </a:cxn>
                  <a:cxn ang="f688">
                    <a:pos x="f1172" y="f1174"/>
                  </a:cxn>
                  <a:cxn ang="f688">
                    <a:pos x="f1175" y="f1176"/>
                  </a:cxn>
                  <a:cxn ang="f688">
                    <a:pos x="f1162" y="f1163"/>
                  </a:cxn>
                  <a:cxn ang="f688">
                    <a:pos x="f1177" y="f1163"/>
                  </a:cxn>
                  <a:cxn ang="f688">
                    <a:pos x="f1177" y="f1178"/>
                  </a:cxn>
                  <a:cxn ang="f688">
                    <a:pos x="f1179" y="f1180"/>
                  </a:cxn>
                  <a:cxn ang="f688">
                    <a:pos x="f1181" y="f1182"/>
                  </a:cxn>
                  <a:cxn ang="f688">
                    <a:pos x="f1181" y="f1183"/>
                  </a:cxn>
                  <a:cxn ang="f688">
                    <a:pos x="f1184" y="f1169"/>
                  </a:cxn>
                  <a:cxn ang="f688">
                    <a:pos x="f1185" y="f1171"/>
                  </a:cxn>
                  <a:cxn ang="f688">
                    <a:pos x="f1186" y="f1187"/>
                  </a:cxn>
                  <a:cxn ang="f688">
                    <a:pos x="f1186" y="f1188"/>
                  </a:cxn>
                  <a:cxn ang="f688">
                    <a:pos x="f1189" y="f1176"/>
                  </a:cxn>
                  <a:cxn ang="f688">
                    <a:pos x="f1177" y="f1163"/>
                  </a:cxn>
                  <a:cxn ang="f688">
                    <a:pos x="f1190" y="f1191"/>
                  </a:cxn>
                  <a:cxn ang="f688">
                    <a:pos x="f1192" y="f1193"/>
                  </a:cxn>
                  <a:cxn ang="f688">
                    <a:pos x="f1194" y="f1195"/>
                  </a:cxn>
                  <a:cxn ang="f688">
                    <a:pos x="f1196" y="f1197"/>
                  </a:cxn>
                  <a:cxn ang="f688">
                    <a:pos x="f1198" y="f1199"/>
                  </a:cxn>
                  <a:cxn ang="f688">
                    <a:pos x="f1200" y="f1201"/>
                  </a:cxn>
                  <a:cxn ang="f688">
                    <a:pos x="f1202" y="f1203"/>
                  </a:cxn>
                  <a:cxn ang="f688">
                    <a:pos x="f1204" y="f1205"/>
                  </a:cxn>
                  <a:cxn ang="f688">
                    <a:pos x="f1206" y="f1207"/>
                  </a:cxn>
                  <a:cxn ang="f688">
                    <a:pos x="f1208" y="f1209"/>
                  </a:cxn>
                  <a:cxn ang="f688">
                    <a:pos x="f1067" y="f1210"/>
                  </a:cxn>
                  <a:cxn ang="f688">
                    <a:pos x="f1067" y="f1211"/>
                  </a:cxn>
                  <a:cxn ang="f688">
                    <a:pos x="f1212" y="f1213"/>
                  </a:cxn>
                  <a:cxn ang="f688">
                    <a:pos x="f1214" y="f1213"/>
                  </a:cxn>
                  <a:cxn ang="f688">
                    <a:pos x="f1190" y="f1215"/>
                  </a:cxn>
                  <a:cxn ang="f688">
                    <a:pos x="f1190" y="f1191"/>
                  </a:cxn>
                  <a:cxn ang="f688">
                    <a:pos x="f1216" y="f1062"/>
                  </a:cxn>
                  <a:cxn ang="f688">
                    <a:pos x="f1179" y="f1217"/>
                  </a:cxn>
                  <a:cxn ang="f688">
                    <a:pos x="f1218" y="f1219"/>
                  </a:cxn>
                  <a:cxn ang="f688">
                    <a:pos x="f1220" y="f1221"/>
                  </a:cxn>
                  <a:cxn ang="f688">
                    <a:pos x="f1216" y="f1062"/>
                  </a:cxn>
                  <a:cxn ang="f688">
                    <a:pos x="f1222" y="f1062"/>
                  </a:cxn>
                  <a:cxn ang="f688">
                    <a:pos x="f1223" y="f1217"/>
                  </a:cxn>
                  <a:cxn ang="f688">
                    <a:pos x="f1224" y="f1219"/>
                  </a:cxn>
                  <a:cxn ang="f688">
                    <a:pos x="f1225" y="f1221"/>
                  </a:cxn>
                  <a:cxn ang="f688">
                    <a:pos x="f1222" y="f1062"/>
                  </a:cxn>
                  <a:cxn ang="f688">
                    <a:pos x="f1226" y="f1227"/>
                  </a:cxn>
                  <a:cxn ang="f688">
                    <a:pos x="f1226" y="f1228"/>
                  </a:cxn>
                  <a:cxn ang="f688">
                    <a:pos x="f1229" y="f1230"/>
                  </a:cxn>
                  <a:cxn ang="f688">
                    <a:pos x="f1226" y="f1227"/>
                  </a:cxn>
                  <a:cxn ang="f688">
                    <a:pos x="f1231" y="f1232"/>
                  </a:cxn>
                  <a:cxn ang="f688">
                    <a:pos x="f1233" y="f1234"/>
                  </a:cxn>
                  <a:cxn ang="f688">
                    <a:pos x="f1231" y="f1235"/>
                  </a:cxn>
                  <a:cxn ang="f688">
                    <a:pos x="f1231" y="f1236"/>
                  </a:cxn>
                  <a:cxn ang="f688">
                    <a:pos x="f1231" y="f1232"/>
                  </a:cxn>
                </a:cxnLst>
                <a:rect l="f1053" t="f1056" r="f1054" b="f1055"/>
                <a:pathLst>
                  <a:path w="853935" h="991043">
                    <a:moveTo>
                      <a:pt x="f8" y="f5"/>
                    </a:moveTo>
                    <a:cubicBezTo>
                      <a:pt x="f9" y="f10"/>
                      <a:pt x="f11" y="f12"/>
                      <a:pt x="f13" y="f14"/>
                    </a:cubicBezTo>
                    <a:cubicBezTo>
                      <a:pt x="f15" y="f16"/>
                      <a:pt x="f17" y="f18"/>
                      <a:pt x="f19" y="f20"/>
                    </a:cubicBezTo>
                    <a:cubicBezTo>
                      <a:pt x="f21" y="f22"/>
                      <a:pt x="f23" y="f24"/>
                      <a:pt x="f25" y="f26"/>
                    </a:cubicBezTo>
                    <a:cubicBezTo>
                      <a:pt x="f27" y="f28"/>
                      <a:pt x="f29" y="f30"/>
                      <a:pt x="f31" y="f32"/>
                    </a:cubicBezTo>
                    <a:cubicBezTo>
                      <a:pt x="f33" y="f34"/>
                      <a:pt x="f35" y="f36"/>
                      <a:pt x="f37" y="f38"/>
                    </a:cubicBezTo>
                    <a:cubicBezTo>
                      <a:pt x="f39" y="f40"/>
                      <a:pt x="f37" y="f41"/>
                      <a:pt x="f37" y="f42"/>
                    </a:cubicBezTo>
                    <a:cubicBezTo>
                      <a:pt x="f43" y="f44"/>
                      <a:pt x="f45" y="f46"/>
                      <a:pt x="f47" y="f48"/>
                    </a:cubicBezTo>
                    <a:cubicBezTo>
                      <a:pt x="f49" y="f50"/>
                      <a:pt x="f51" y="f52"/>
                      <a:pt x="f53" y="f54"/>
                    </a:cubicBezTo>
                    <a:cubicBezTo>
                      <a:pt x="f55" y="f56"/>
                      <a:pt x="f57" y="f58"/>
                      <a:pt x="f59" y="f60"/>
                    </a:cubicBezTo>
                    <a:cubicBezTo>
                      <a:pt x="f61" y="f62"/>
                      <a:pt x="f63" y="f64"/>
                      <a:pt x="f59" y="f65"/>
                    </a:cubicBezTo>
                    <a:cubicBezTo>
                      <a:pt x="f59" y="f66"/>
                      <a:pt x="f67" y="f68"/>
                      <a:pt x="f69" y="f70"/>
                    </a:cubicBezTo>
                    <a:cubicBezTo>
                      <a:pt x="f71" y="f72"/>
                      <a:pt x="f73" y="f74"/>
                      <a:pt x="f75" y="f76"/>
                    </a:cubicBezTo>
                    <a:cubicBezTo>
                      <a:pt x="f77" y="f78"/>
                      <a:pt x="f79" y="f80"/>
                      <a:pt x="f81" y="f82"/>
                    </a:cubicBezTo>
                    <a:cubicBezTo>
                      <a:pt x="f83" y="f84"/>
                      <a:pt x="f85" y="f86"/>
                      <a:pt x="f87" y="f88"/>
                    </a:cubicBezTo>
                    <a:cubicBezTo>
                      <a:pt x="f61" y="f89"/>
                      <a:pt x="f90" y="f91"/>
                      <a:pt x="f92" y="f93"/>
                    </a:cubicBezTo>
                    <a:cubicBezTo>
                      <a:pt x="f94" y="f95"/>
                      <a:pt x="f96" y="f97"/>
                      <a:pt x="f98" y="f99"/>
                    </a:cubicBezTo>
                    <a:cubicBezTo>
                      <a:pt x="f100" y="f101"/>
                      <a:pt x="f102" y="f103"/>
                      <a:pt x="f104" y="f105"/>
                    </a:cubicBezTo>
                    <a:cubicBezTo>
                      <a:pt x="f106" y="f107"/>
                      <a:pt x="f108" y="f109"/>
                      <a:pt x="f110" y="f111"/>
                    </a:cubicBezTo>
                    <a:cubicBezTo>
                      <a:pt x="f112" y="f113"/>
                      <a:pt x="f114" y="f115"/>
                      <a:pt x="f116" y="f89"/>
                    </a:cubicBezTo>
                    <a:cubicBezTo>
                      <a:pt x="f117" y="f118"/>
                      <a:pt x="f119" y="f120"/>
                      <a:pt x="f121" y="f122"/>
                    </a:cubicBezTo>
                    <a:cubicBezTo>
                      <a:pt x="f123" y="f124"/>
                      <a:pt x="f125" y="f126"/>
                      <a:pt x="f127" y="f128"/>
                    </a:cubicBezTo>
                    <a:cubicBezTo>
                      <a:pt x="f129" y="f130"/>
                      <a:pt x="f131" y="f132"/>
                      <a:pt x="f133" y="f134"/>
                    </a:cubicBezTo>
                    <a:cubicBezTo>
                      <a:pt x="f135" y="f70"/>
                      <a:pt x="f136" y="f137"/>
                      <a:pt x="f136" y="f138"/>
                    </a:cubicBezTo>
                    <a:cubicBezTo>
                      <a:pt x="f139" y="f140"/>
                      <a:pt x="f141" y="f142"/>
                      <a:pt x="f139" y="f143"/>
                    </a:cubicBezTo>
                    <a:cubicBezTo>
                      <a:pt x="f135" y="f144"/>
                      <a:pt x="f145" y="f146"/>
                      <a:pt x="f147" y="f148"/>
                    </a:cubicBezTo>
                    <a:cubicBezTo>
                      <a:pt x="f149" y="f150"/>
                      <a:pt x="f151" y="f152"/>
                      <a:pt x="f153" y="f154"/>
                    </a:cubicBezTo>
                    <a:cubicBezTo>
                      <a:pt x="f155" y="f156"/>
                      <a:pt x="f157" y="f158"/>
                      <a:pt x="f159" y="f160"/>
                    </a:cubicBezTo>
                    <a:cubicBezTo>
                      <a:pt x="f159" y="f161"/>
                      <a:pt x="f159" y="f162"/>
                      <a:pt x="f159" y="f163"/>
                    </a:cubicBezTo>
                    <a:cubicBezTo>
                      <a:pt x="f164" y="f165"/>
                      <a:pt x="f166" y="f167"/>
                      <a:pt x="f168" y="f169"/>
                    </a:cubicBezTo>
                    <a:cubicBezTo>
                      <a:pt x="f170" y="f171"/>
                      <a:pt x="f172" y="f173"/>
                      <a:pt x="f174" y="f175"/>
                    </a:cubicBezTo>
                    <a:cubicBezTo>
                      <a:pt x="f176" y="f177"/>
                      <a:pt x="f178" y="f30"/>
                      <a:pt x="f179" y="f30"/>
                    </a:cubicBezTo>
                    <a:cubicBezTo>
                      <a:pt x="f180" y="f181"/>
                      <a:pt x="f182" y="f183"/>
                      <a:pt x="f184" y="f185"/>
                    </a:cubicBezTo>
                    <a:cubicBezTo>
                      <a:pt x="f186" y="f187"/>
                      <a:pt x="f188" y="f189"/>
                      <a:pt x="f190" y="f191"/>
                    </a:cubicBezTo>
                    <a:cubicBezTo>
                      <a:pt x="f192" y="f193"/>
                      <a:pt x="f194" y="f12"/>
                      <a:pt x="f195" y="f196"/>
                    </a:cubicBezTo>
                    <a:cubicBezTo>
                      <a:pt x="f197" y="f196"/>
                      <a:pt x="f198" y="f196"/>
                      <a:pt x="f199" y="f196"/>
                    </a:cubicBezTo>
                    <a:cubicBezTo>
                      <a:pt x="f200" y="f14"/>
                      <a:pt x="f201" y="f193"/>
                      <a:pt x="f202" y="f191"/>
                    </a:cubicBezTo>
                    <a:cubicBezTo>
                      <a:pt x="f203" y="f189"/>
                      <a:pt x="f204" y="f205"/>
                      <a:pt x="f206" y="f207"/>
                    </a:cubicBezTo>
                    <a:cubicBezTo>
                      <a:pt x="f208" y="f209"/>
                      <a:pt x="f210" y="f211"/>
                      <a:pt x="f212" y="f213"/>
                    </a:cubicBezTo>
                    <a:cubicBezTo>
                      <a:pt x="f214" y="f215"/>
                      <a:pt x="f216" y="f217"/>
                      <a:pt x="f218" y="f219"/>
                    </a:cubicBezTo>
                    <a:cubicBezTo>
                      <a:pt x="f220" y="f221"/>
                      <a:pt x="f222" y="f223"/>
                      <a:pt x="f224" y="f219"/>
                    </a:cubicBezTo>
                    <a:cubicBezTo>
                      <a:pt x="f225" y="f226"/>
                      <a:pt x="f227" y="f228"/>
                      <a:pt x="f229" y="f230"/>
                    </a:cubicBezTo>
                    <a:cubicBezTo>
                      <a:pt x="f231" y="f232"/>
                      <a:pt x="f233" y="f234"/>
                      <a:pt x="f235" y="f236"/>
                    </a:cubicBezTo>
                    <a:cubicBezTo>
                      <a:pt x="f237" y="f238"/>
                      <a:pt x="f239" y="f240"/>
                      <a:pt x="f241" y="f242"/>
                    </a:cubicBezTo>
                    <a:cubicBezTo>
                      <a:pt x="f243" y="f244"/>
                      <a:pt x="f245" y="f246"/>
                      <a:pt x="f247" y="f196"/>
                    </a:cubicBezTo>
                    <a:cubicBezTo>
                      <a:pt x="f248" y="f5"/>
                      <a:pt x="f249" y="f5"/>
                      <a:pt x="f8" y="f5"/>
                    </a:cubicBezTo>
                    <a:close/>
                    <a:moveTo>
                      <a:pt x="f250" y="f251"/>
                    </a:moveTo>
                    <a:cubicBezTo>
                      <a:pt x="f252" y="f251"/>
                      <a:pt x="f253" y="f251"/>
                      <a:pt x="f254" y="f255"/>
                    </a:cubicBezTo>
                    <a:cubicBezTo>
                      <a:pt x="f256" y="f257"/>
                      <a:pt x="f258" y="f259"/>
                      <a:pt x="f260" y="f261"/>
                    </a:cubicBezTo>
                    <a:cubicBezTo>
                      <a:pt x="f262" y="f263"/>
                      <a:pt x="f264" y="f265"/>
                      <a:pt x="f266" y="f267"/>
                    </a:cubicBezTo>
                    <a:cubicBezTo>
                      <a:pt x="f268" y="f269"/>
                      <a:pt x="f270" y="f271"/>
                      <a:pt x="f272" y="f273"/>
                    </a:cubicBezTo>
                    <a:cubicBezTo>
                      <a:pt x="f274" y="f275"/>
                      <a:pt x="f276" y="f277"/>
                      <a:pt x="f20" y="f278"/>
                    </a:cubicBezTo>
                    <a:cubicBezTo>
                      <a:pt x="f20" y="f279"/>
                      <a:pt x="f280" y="f281"/>
                      <a:pt x="f280" y="f282"/>
                    </a:cubicBezTo>
                    <a:cubicBezTo>
                      <a:pt x="f280" y="f283"/>
                      <a:pt x="f284" y="f285"/>
                      <a:pt x="f20" y="f286"/>
                    </a:cubicBezTo>
                    <a:cubicBezTo>
                      <a:pt x="f287" y="f288"/>
                      <a:pt x="f289" y="f290"/>
                      <a:pt x="f291" y="f292"/>
                    </a:cubicBezTo>
                    <a:cubicBezTo>
                      <a:pt x="f293" y="f294"/>
                      <a:pt x="f295" y="f296"/>
                      <a:pt x="f297" y="f298"/>
                    </a:cubicBezTo>
                    <a:cubicBezTo>
                      <a:pt x="f299" y="f300"/>
                      <a:pt x="f250" y="f301"/>
                      <a:pt x="f302" y="f303"/>
                    </a:cubicBezTo>
                    <a:cubicBezTo>
                      <a:pt x="f302" y="f304"/>
                      <a:pt x="f302" y="f305"/>
                      <a:pt x="f302" y="f306"/>
                    </a:cubicBezTo>
                    <a:cubicBezTo>
                      <a:pt x="f302" y="f307"/>
                      <a:pt x="f250" y="f279"/>
                      <a:pt x="f250" y="f251"/>
                    </a:cubicBezTo>
                    <a:close/>
                    <a:moveTo>
                      <a:pt x="f308" y="f309"/>
                    </a:moveTo>
                    <a:cubicBezTo>
                      <a:pt x="f310" y="f311"/>
                      <a:pt x="f312" y="f313"/>
                      <a:pt x="f312" y="f314"/>
                    </a:cubicBezTo>
                    <a:cubicBezTo>
                      <a:pt x="f312" y="f315"/>
                      <a:pt x="f316" y="f317"/>
                      <a:pt x="f310" y="f318"/>
                    </a:cubicBezTo>
                    <a:cubicBezTo>
                      <a:pt x="f319" y="f320"/>
                      <a:pt x="f321" y="f322"/>
                      <a:pt x="f323" y="f324"/>
                    </a:cubicBezTo>
                    <a:cubicBezTo>
                      <a:pt x="f325" y="f326"/>
                      <a:pt x="f327" y="f328"/>
                      <a:pt x="f329" y="f328"/>
                    </a:cubicBezTo>
                    <a:cubicBezTo>
                      <a:pt x="f330" y="f328"/>
                      <a:pt x="f331" y="f332"/>
                      <a:pt x="f331" y="f333"/>
                    </a:cubicBezTo>
                    <a:cubicBezTo>
                      <a:pt x="f331" y="f334"/>
                      <a:pt x="f331" y="f335"/>
                      <a:pt x="f331" y="f336"/>
                    </a:cubicBezTo>
                    <a:cubicBezTo>
                      <a:pt x="f331" y="f337"/>
                      <a:pt x="f338" y="f313"/>
                      <a:pt x="f338" y="f339"/>
                    </a:cubicBezTo>
                    <a:cubicBezTo>
                      <a:pt x="f340" y="f309"/>
                      <a:pt x="f341" y="f309"/>
                      <a:pt x="f308" y="f309"/>
                    </a:cubicBezTo>
                    <a:close/>
                    <a:moveTo>
                      <a:pt x="f342" y="f309"/>
                    </a:moveTo>
                    <a:cubicBezTo>
                      <a:pt x="f342" y="f343"/>
                      <a:pt x="f342" y="f344"/>
                      <a:pt x="f342" y="f345"/>
                    </a:cubicBezTo>
                    <a:cubicBezTo>
                      <a:pt x="f342" y="f346"/>
                      <a:pt x="f347" y="f348"/>
                      <a:pt x="f349" y="f350"/>
                    </a:cubicBezTo>
                    <a:cubicBezTo>
                      <a:pt x="f351" y="f352"/>
                      <a:pt x="f353" y="f354"/>
                      <a:pt x="f355" y="f356"/>
                    </a:cubicBezTo>
                    <a:cubicBezTo>
                      <a:pt x="f357" y="f358"/>
                      <a:pt x="f355" y="f359"/>
                      <a:pt x="f355" y="f360"/>
                    </a:cubicBezTo>
                    <a:cubicBezTo>
                      <a:pt x="f361" y="f362"/>
                      <a:pt x="f363" y="f364"/>
                      <a:pt x="f365" y="f324"/>
                    </a:cubicBezTo>
                    <a:cubicBezTo>
                      <a:pt x="f366" y="f367"/>
                      <a:pt x="f368" y="f328"/>
                      <a:pt x="f369" y="f328"/>
                    </a:cubicBezTo>
                    <a:cubicBezTo>
                      <a:pt x="f370" y="f371"/>
                      <a:pt x="f372" y="f373"/>
                      <a:pt x="f374" y="f375"/>
                    </a:cubicBezTo>
                    <a:cubicBezTo>
                      <a:pt x="f172" y="f376"/>
                      <a:pt x="f374" y="f315"/>
                      <a:pt x="f374" y="f344"/>
                    </a:cubicBezTo>
                    <a:cubicBezTo>
                      <a:pt x="f374" y="f377"/>
                      <a:pt x="f372" y="f378"/>
                      <a:pt x="f379" y="f339"/>
                    </a:cubicBezTo>
                    <a:cubicBezTo>
                      <a:pt x="f380" y="f309"/>
                      <a:pt x="f381" y="f309"/>
                      <a:pt x="f342" y="f309"/>
                    </a:cubicBezTo>
                    <a:close/>
                    <a:moveTo>
                      <a:pt x="f382" y="f383"/>
                    </a:moveTo>
                    <a:cubicBezTo>
                      <a:pt x="f384" y="f385"/>
                      <a:pt x="f386" y="f387"/>
                      <a:pt x="f388" y="f389"/>
                    </a:cubicBezTo>
                    <a:cubicBezTo>
                      <a:pt x="f390" y="f337"/>
                      <a:pt x="f391" y="f339"/>
                      <a:pt x="f392" y="f393"/>
                    </a:cubicBezTo>
                    <a:cubicBezTo>
                      <a:pt x="f394" y="f395"/>
                      <a:pt x="f396" y="f397"/>
                      <a:pt x="f398" y="f399"/>
                    </a:cubicBezTo>
                    <a:cubicBezTo>
                      <a:pt x="f400" y="f401"/>
                      <a:pt x="f402" y="f403"/>
                      <a:pt x="f404" y="f405"/>
                    </a:cubicBezTo>
                    <a:cubicBezTo>
                      <a:pt x="f406" y="f407"/>
                      <a:pt x="f408" y="f409"/>
                      <a:pt x="f157" y="f410"/>
                    </a:cubicBezTo>
                    <a:cubicBezTo>
                      <a:pt x="f411" y="f412"/>
                      <a:pt x="f413" y="f307"/>
                      <a:pt x="f414" y="f415"/>
                    </a:cubicBezTo>
                    <a:cubicBezTo>
                      <a:pt x="f416" y="f417"/>
                      <a:pt x="f418" y="f415"/>
                      <a:pt x="f419" y="f420"/>
                    </a:cubicBezTo>
                    <a:cubicBezTo>
                      <a:pt x="f421" y="f422"/>
                      <a:pt x="f423" y="f424"/>
                      <a:pt x="f425" y="f426"/>
                    </a:cubicBezTo>
                    <a:cubicBezTo>
                      <a:pt x="f427" y="f428"/>
                      <a:pt x="f429" y="f430"/>
                      <a:pt x="f431" y="f432"/>
                    </a:cubicBezTo>
                    <a:cubicBezTo>
                      <a:pt x="f433" y="f434"/>
                      <a:pt x="f435" y="f436"/>
                      <a:pt x="f37" y="f437"/>
                    </a:cubicBezTo>
                    <a:cubicBezTo>
                      <a:pt x="f37" y="f146"/>
                      <a:pt x="f37" y="f438"/>
                      <a:pt x="f37" y="f439"/>
                    </a:cubicBezTo>
                    <a:cubicBezTo>
                      <a:pt x="f440" y="f441"/>
                      <a:pt x="f442" y="f443"/>
                      <a:pt x="f444" y="f443"/>
                    </a:cubicBezTo>
                    <a:cubicBezTo>
                      <a:pt x="f445" y="f443"/>
                      <a:pt x="f446" y="f443"/>
                      <a:pt x="f447" y="f443"/>
                    </a:cubicBezTo>
                    <a:cubicBezTo>
                      <a:pt x="f448" y="f443"/>
                      <a:pt x="f382" y="f441"/>
                      <a:pt x="f382" y="f449"/>
                    </a:cubicBezTo>
                    <a:cubicBezTo>
                      <a:pt x="f382" y="f438"/>
                      <a:pt x="f382" y="f377"/>
                      <a:pt x="f382" y="f383"/>
                    </a:cubicBezTo>
                    <a:close/>
                    <a:moveTo>
                      <a:pt x="f450" y="f20"/>
                    </a:moveTo>
                    <a:cubicBezTo>
                      <a:pt x="f451" y="f20"/>
                      <a:pt x="f349" y="f452"/>
                      <a:pt x="f349" y="f453"/>
                    </a:cubicBezTo>
                    <a:cubicBezTo>
                      <a:pt x="f349" y="f454"/>
                      <a:pt x="f451" y="f455"/>
                      <a:pt x="f368" y="f455"/>
                    </a:cubicBezTo>
                    <a:cubicBezTo>
                      <a:pt x="f456" y="f455"/>
                      <a:pt x="f457" y="f458"/>
                      <a:pt x="f457" y="f459"/>
                    </a:cubicBezTo>
                    <a:cubicBezTo>
                      <a:pt x="f457" y="f460"/>
                      <a:pt x="f456" y="f20"/>
                      <a:pt x="f450" y="f20"/>
                    </a:cubicBezTo>
                    <a:close/>
                    <a:moveTo>
                      <a:pt x="f461" y="f20"/>
                    </a:moveTo>
                    <a:cubicBezTo>
                      <a:pt x="f462" y="f20"/>
                      <a:pt x="f463" y="f460"/>
                      <a:pt x="f463" y="f453"/>
                    </a:cubicBezTo>
                    <a:cubicBezTo>
                      <a:pt x="f463" y="f454"/>
                      <a:pt x="f462" y="f455"/>
                      <a:pt x="f464" y="f455"/>
                    </a:cubicBezTo>
                    <a:cubicBezTo>
                      <a:pt x="f465" y="f466"/>
                      <a:pt x="f467" y="f458"/>
                      <a:pt x="f467" y="f459"/>
                    </a:cubicBezTo>
                    <a:cubicBezTo>
                      <a:pt x="f340" y="f452"/>
                      <a:pt x="f468" y="f20"/>
                      <a:pt x="f461" y="f20"/>
                    </a:cubicBezTo>
                    <a:close/>
                    <a:moveTo>
                      <a:pt x="f57" y="f469"/>
                    </a:moveTo>
                    <a:cubicBezTo>
                      <a:pt x="f57" y="f470"/>
                      <a:pt x="f57" y="f471"/>
                      <a:pt x="f57" y="f472"/>
                    </a:cubicBezTo>
                    <a:cubicBezTo>
                      <a:pt x="f85" y="f473"/>
                      <a:pt x="f474" y="f475"/>
                      <a:pt x="f476" y="f477"/>
                    </a:cubicBezTo>
                    <a:cubicBezTo>
                      <a:pt x="f478" y="f479"/>
                      <a:pt x="f480" y="f481"/>
                      <a:pt x="f57" y="f469"/>
                    </a:cubicBezTo>
                    <a:close/>
                    <a:moveTo>
                      <a:pt x="f141" y="f482"/>
                    </a:moveTo>
                    <a:cubicBezTo>
                      <a:pt x="f127" y="f481"/>
                      <a:pt x="f483" y="f76"/>
                      <a:pt x="f484" y="f485"/>
                    </a:cubicBezTo>
                    <a:cubicBezTo>
                      <a:pt x="f486" y="f487"/>
                      <a:pt x="f488" y="f489"/>
                      <a:pt x="f141" y="f490"/>
                    </a:cubicBezTo>
                    <a:cubicBezTo>
                      <a:pt x="f141" y="f491"/>
                      <a:pt x="f141" y="f492"/>
                      <a:pt x="f141" y="f493"/>
                    </a:cubicBezTo>
                    <a:cubicBezTo>
                      <a:pt x="f141" y="f494"/>
                      <a:pt x="f141" y="f495"/>
                      <a:pt x="f141" y="f482"/>
                    </a:cubicBezTo>
                    <a:close/>
                  </a:path>
                </a:pathLst>
              </a:custGeom>
              <a:solidFill>
                <a:srgbClr val="292668"/>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61" name="Freeform 137">
                <a:extLst>
                  <a:ext uri="{FF2B5EF4-FFF2-40B4-BE49-F238E27FC236}">
                    <a16:creationId xmlns:a16="http://schemas.microsoft.com/office/drawing/2014/main" id="{70B904CB-9242-0F45-76B7-2D8966A99818}"/>
                  </a:ext>
                </a:extLst>
              </p:cNvPr>
              <p:cNvSpPr/>
              <p:nvPr/>
            </p:nvSpPr>
            <p:spPr>
              <a:xfrm>
                <a:off x="9672157" y="1768321"/>
                <a:ext cx="173781" cy="104607"/>
              </a:xfrm>
              <a:custGeom>
                <a:avLst/>
                <a:gdLst>
                  <a:gd name="f0" fmla="val 10800000"/>
                  <a:gd name="f1" fmla="val 5400000"/>
                  <a:gd name="f2" fmla="val 180"/>
                  <a:gd name="f3" fmla="val w"/>
                  <a:gd name="f4" fmla="val h"/>
                  <a:gd name="f5" fmla="val 0"/>
                  <a:gd name="f6" fmla="val 170086"/>
                  <a:gd name="f7" fmla="val 102379"/>
                  <a:gd name="f8" fmla="val 77277"/>
                  <a:gd name="f9" fmla="val 102363"/>
                  <a:gd name="f10" fmla="val 65380"/>
                  <a:gd name="f11" fmla="val 49261"/>
                  <a:gd name="f12" fmla="val 95836"/>
                  <a:gd name="f13" fmla="val 36213"/>
                  <a:gd name="f14" fmla="val 83548"/>
                  <a:gd name="f15" fmla="val 18176"/>
                  <a:gd name="f16" fmla="val 67036"/>
                  <a:gd name="f17" fmla="val 7430"/>
                  <a:gd name="f18" fmla="val 46301"/>
                  <a:gd name="f19" fmla="val 906"/>
                  <a:gd name="f20" fmla="val 23646"/>
                  <a:gd name="f21" fmla="val -2164"/>
                  <a:gd name="f22" fmla="val 12894"/>
                  <a:gd name="f23" fmla="val 2825"/>
                  <a:gd name="f24" fmla="val 3678"/>
                  <a:gd name="f25" fmla="val 12035"/>
                  <a:gd name="f26" fmla="val 990"/>
                  <a:gd name="f27" fmla="val 21629"/>
                  <a:gd name="f28" fmla="val -1698"/>
                  <a:gd name="f29" fmla="val 28921"/>
                  <a:gd name="f30" fmla="val 3294"/>
                  <a:gd name="f31" fmla="val 33910"/>
                  <a:gd name="f32" fmla="val 13662"/>
                  <a:gd name="f33" fmla="val 39667"/>
                  <a:gd name="f34" fmla="val 26718"/>
                  <a:gd name="f35" fmla="val 45424"/>
                  <a:gd name="f36" fmla="val 40541"/>
                  <a:gd name="f37" fmla="val 53867"/>
                  <a:gd name="f38" fmla="val 51677"/>
                  <a:gd name="f39" fmla="val 71136"/>
                  <a:gd name="f40" fmla="val 74332"/>
                  <a:gd name="f41" fmla="val 98001"/>
                  <a:gd name="f42" fmla="val 115654"/>
                  <a:gd name="f43" fmla="val 52445"/>
                  <a:gd name="f44" fmla="val 124481"/>
                  <a:gd name="f45" fmla="val 41693"/>
                  <a:gd name="f46" fmla="val 130238"/>
                  <a:gd name="f47" fmla="val 28254"/>
                  <a:gd name="f48" fmla="val 135611"/>
                  <a:gd name="f49" fmla="val 15582"/>
                  <a:gd name="f50" fmla="val 140984"/>
                  <a:gd name="f51" fmla="val 148659"/>
                  <a:gd name="f52" fmla="val -2465"/>
                  <a:gd name="f53" fmla="val 159021"/>
                  <a:gd name="f54" fmla="val 168615"/>
                  <a:gd name="f55" fmla="val 4062"/>
                  <a:gd name="f56" fmla="val 172453"/>
                  <a:gd name="f57" fmla="val 14046"/>
                  <a:gd name="f58" fmla="val 25950"/>
                  <a:gd name="f59" fmla="val 161324"/>
                  <a:gd name="f60" fmla="val 47837"/>
                  <a:gd name="f61" fmla="val 151346"/>
                  <a:gd name="f62" fmla="val 67420"/>
                  <a:gd name="f63" fmla="val 134076"/>
                  <a:gd name="f64" fmla="val 83164"/>
                  <a:gd name="f65" fmla="val 119492"/>
                  <a:gd name="f66" fmla="val 96219"/>
                  <a:gd name="f67" fmla="val 102606"/>
                  <a:gd name="f68" fmla="val 102747"/>
                  <a:gd name="f69" fmla="+- 0 0 -90"/>
                  <a:gd name="f70" fmla="*/ f3 1 170086"/>
                  <a:gd name="f71" fmla="*/ f4 1 102379"/>
                  <a:gd name="f72" fmla="val f5"/>
                  <a:gd name="f73" fmla="val f6"/>
                  <a:gd name="f74" fmla="val f7"/>
                  <a:gd name="f75" fmla="*/ f69 f0 1"/>
                  <a:gd name="f76" fmla="+- f74 0 f72"/>
                  <a:gd name="f77" fmla="+- f73 0 f72"/>
                  <a:gd name="f78" fmla="*/ f75 1 f2"/>
                  <a:gd name="f79" fmla="*/ f77 1 170086"/>
                  <a:gd name="f80" fmla="*/ f76 1 102379"/>
                  <a:gd name="f81" fmla="*/ 77277 f77 1"/>
                  <a:gd name="f82" fmla="*/ 102363 f76 1"/>
                  <a:gd name="f83" fmla="*/ 36213 f77 1"/>
                  <a:gd name="f84" fmla="*/ 83548 f76 1"/>
                  <a:gd name="f85" fmla="*/ 906 f77 1"/>
                  <a:gd name="f86" fmla="*/ 23646 f76 1"/>
                  <a:gd name="f87" fmla="*/ 12035 f77 1"/>
                  <a:gd name="f88" fmla="*/ 990 f76 1"/>
                  <a:gd name="f89" fmla="*/ 33910 f77 1"/>
                  <a:gd name="f90" fmla="*/ 13662 f76 1"/>
                  <a:gd name="f91" fmla="*/ 53867 f77 1"/>
                  <a:gd name="f92" fmla="*/ 51677 f76 1"/>
                  <a:gd name="f93" fmla="*/ 115654 f77 1"/>
                  <a:gd name="f94" fmla="*/ 52445 f76 1"/>
                  <a:gd name="f95" fmla="*/ 135611 f77 1"/>
                  <a:gd name="f96" fmla="*/ 15582 f76 1"/>
                  <a:gd name="f97" fmla="*/ 159021 f77 1"/>
                  <a:gd name="f98" fmla="*/ 168615 f77 1"/>
                  <a:gd name="f99" fmla="*/ 25950 f76 1"/>
                  <a:gd name="f100" fmla="*/ 134076 f77 1"/>
                  <a:gd name="f101" fmla="*/ 83164 f76 1"/>
                  <a:gd name="f102" fmla="+- f78 0 f1"/>
                  <a:gd name="f103" fmla="*/ f81 1 170086"/>
                  <a:gd name="f104" fmla="*/ f82 1 102379"/>
                  <a:gd name="f105" fmla="*/ f83 1 170086"/>
                  <a:gd name="f106" fmla="*/ f84 1 102379"/>
                  <a:gd name="f107" fmla="*/ f85 1 170086"/>
                  <a:gd name="f108" fmla="*/ f86 1 102379"/>
                  <a:gd name="f109" fmla="*/ f87 1 170086"/>
                  <a:gd name="f110" fmla="*/ f88 1 102379"/>
                  <a:gd name="f111" fmla="*/ f89 1 170086"/>
                  <a:gd name="f112" fmla="*/ f90 1 102379"/>
                  <a:gd name="f113" fmla="*/ f91 1 170086"/>
                  <a:gd name="f114" fmla="*/ f92 1 102379"/>
                  <a:gd name="f115" fmla="*/ f93 1 170086"/>
                  <a:gd name="f116" fmla="*/ f94 1 102379"/>
                  <a:gd name="f117" fmla="*/ f95 1 170086"/>
                  <a:gd name="f118" fmla="*/ f96 1 102379"/>
                  <a:gd name="f119" fmla="*/ f97 1 170086"/>
                  <a:gd name="f120" fmla="*/ f98 1 170086"/>
                  <a:gd name="f121" fmla="*/ f99 1 102379"/>
                  <a:gd name="f122" fmla="*/ f100 1 170086"/>
                  <a:gd name="f123" fmla="*/ f101 1 102379"/>
                  <a:gd name="f124" fmla="*/ f72 1 f79"/>
                  <a:gd name="f125" fmla="*/ f73 1 f79"/>
                  <a:gd name="f126" fmla="*/ f72 1 f80"/>
                  <a:gd name="f127" fmla="*/ f74 1 f80"/>
                  <a:gd name="f128" fmla="*/ f103 1 f79"/>
                  <a:gd name="f129" fmla="*/ f104 1 f80"/>
                  <a:gd name="f130" fmla="*/ f105 1 f79"/>
                  <a:gd name="f131" fmla="*/ f106 1 f80"/>
                  <a:gd name="f132" fmla="*/ f107 1 f79"/>
                  <a:gd name="f133" fmla="*/ f108 1 f80"/>
                  <a:gd name="f134" fmla="*/ f109 1 f79"/>
                  <a:gd name="f135" fmla="*/ f110 1 f80"/>
                  <a:gd name="f136" fmla="*/ f111 1 f79"/>
                  <a:gd name="f137" fmla="*/ f112 1 f80"/>
                  <a:gd name="f138" fmla="*/ f113 1 f79"/>
                  <a:gd name="f139" fmla="*/ f114 1 f80"/>
                  <a:gd name="f140" fmla="*/ f115 1 f79"/>
                  <a:gd name="f141" fmla="*/ f116 1 f80"/>
                  <a:gd name="f142" fmla="*/ f117 1 f79"/>
                  <a:gd name="f143" fmla="*/ f118 1 f80"/>
                  <a:gd name="f144" fmla="*/ f119 1 f79"/>
                  <a:gd name="f145" fmla="*/ f120 1 f79"/>
                  <a:gd name="f146" fmla="*/ f121 1 f80"/>
                  <a:gd name="f147" fmla="*/ f122 1 f79"/>
                  <a:gd name="f148" fmla="*/ f123 1 f80"/>
                  <a:gd name="f149" fmla="*/ f124 f70 1"/>
                  <a:gd name="f150" fmla="*/ f125 f70 1"/>
                  <a:gd name="f151" fmla="*/ f127 f71 1"/>
                  <a:gd name="f152" fmla="*/ f126 f71 1"/>
                  <a:gd name="f153" fmla="*/ f128 f70 1"/>
                  <a:gd name="f154" fmla="*/ f129 f71 1"/>
                  <a:gd name="f155" fmla="*/ f130 f70 1"/>
                  <a:gd name="f156" fmla="*/ f131 f71 1"/>
                  <a:gd name="f157" fmla="*/ f132 f70 1"/>
                  <a:gd name="f158" fmla="*/ f133 f71 1"/>
                  <a:gd name="f159" fmla="*/ f134 f70 1"/>
                  <a:gd name="f160" fmla="*/ f135 f71 1"/>
                  <a:gd name="f161" fmla="*/ f136 f70 1"/>
                  <a:gd name="f162" fmla="*/ f137 f71 1"/>
                  <a:gd name="f163" fmla="*/ f138 f70 1"/>
                  <a:gd name="f164" fmla="*/ f139 f71 1"/>
                  <a:gd name="f165" fmla="*/ f140 f70 1"/>
                  <a:gd name="f166" fmla="*/ f141 f71 1"/>
                  <a:gd name="f167" fmla="*/ f142 f70 1"/>
                  <a:gd name="f168" fmla="*/ f143 f71 1"/>
                  <a:gd name="f169" fmla="*/ f144 f70 1"/>
                  <a:gd name="f170" fmla="*/ f145 f70 1"/>
                  <a:gd name="f171" fmla="*/ f146 f71 1"/>
                  <a:gd name="f172" fmla="*/ f147 f70 1"/>
                  <a:gd name="f173" fmla="*/ f148 f71 1"/>
                </a:gdLst>
                <a:ahLst/>
                <a:cxnLst>
                  <a:cxn ang="3cd4">
                    <a:pos x="hc" y="t"/>
                  </a:cxn>
                  <a:cxn ang="0">
                    <a:pos x="r" y="vc"/>
                  </a:cxn>
                  <a:cxn ang="cd4">
                    <a:pos x="hc" y="b"/>
                  </a:cxn>
                  <a:cxn ang="cd2">
                    <a:pos x="l" y="vc"/>
                  </a:cxn>
                  <a:cxn ang="f102">
                    <a:pos x="f153" y="f154"/>
                  </a:cxn>
                  <a:cxn ang="f102">
                    <a:pos x="f155" y="f156"/>
                  </a:cxn>
                  <a:cxn ang="f102">
                    <a:pos x="f157" y="f158"/>
                  </a:cxn>
                  <a:cxn ang="f102">
                    <a:pos x="f159" y="f160"/>
                  </a:cxn>
                  <a:cxn ang="f102">
                    <a:pos x="f161" y="f162"/>
                  </a:cxn>
                  <a:cxn ang="f102">
                    <a:pos x="f163" y="f164"/>
                  </a:cxn>
                  <a:cxn ang="f102">
                    <a:pos x="f165" y="f166"/>
                  </a:cxn>
                  <a:cxn ang="f102">
                    <a:pos x="f167" y="f168"/>
                  </a:cxn>
                  <a:cxn ang="f102">
                    <a:pos x="f169" y="f160"/>
                  </a:cxn>
                  <a:cxn ang="f102">
                    <a:pos x="f170" y="f171"/>
                  </a:cxn>
                  <a:cxn ang="f102">
                    <a:pos x="f172" y="f173"/>
                  </a:cxn>
                  <a:cxn ang="f102">
                    <a:pos x="f153" y="f154"/>
                  </a:cxn>
                </a:cxnLst>
                <a:rect l="f149" t="f152" r="f150" b="f151"/>
                <a:pathLst>
                  <a:path w="170086" h="102379">
                    <a:moveTo>
                      <a:pt x="f8" y="f9"/>
                    </a:moveTo>
                    <a:cubicBezTo>
                      <a:pt x="f10" y="f9"/>
                      <a:pt x="f11" y="f12"/>
                      <a:pt x="f13" y="f14"/>
                    </a:cubicBezTo>
                    <a:cubicBezTo>
                      <a:pt x="f15" y="f16"/>
                      <a:pt x="f17" y="f18"/>
                      <a:pt x="f19" y="f20"/>
                    </a:cubicBezTo>
                    <a:cubicBezTo>
                      <a:pt x="f21" y="f22"/>
                      <a:pt x="f23" y="f24"/>
                      <a:pt x="f25" y="f26"/>
                    </a:cubicBezTo>
                    <a:cubicBezTo>
                      <a:pt x="f27" y="f28"/>
                      <a:pt x="f29" y="f30"/>
                      <a:pt x="f31" y="f32"/>
                    </a:cubicBezTo>
                    <a:cubicBezTo>
                      <a:pt x="f33" y="f34"/>
                      <a:pt x="f35" y="f36"/>
                      <a:pt x="f37" y="f38"/>
                    </a:cubicBezTo>
                    <a:cubicBezTo>
                      <a:pt x="f39" y="f40"/>
                      <a:pt x="f41" y="f40"/>
                      <a:pt x="f42" y="f43"/>
                    </a:cubicBezTo>
                    <a:cubicBezTo>
                      <a:pt x="f44" y="f45"/>
                      <a:pt x="f46" y="f47"/>
                      <a:pt x="f48" y="f49"/>
                    </a:cubicBezTo>
                    <a:cubicBezTo>
                      <a:pt x="f50" y="f30"/>
                      <a:pt x="f51" y="f52"/>
                      <a:pt x="f53" y="f26"/>
                    </a:cubicBezTo>
                    <a:cubicBezTo>
                      <a:pt x="f54" y="f55"/>
                      <a:pt x="f56" y="f57"/>
                      <a:pt x="f54" y="f58"/>
                    </a:cubicBezTo>
                    <a:cubicBezTo>
                      <a:pt x="f59" y="f60"/>
                      <a:pt x="f61" y="f62"/>
                      <a:pt x="f63" y="f64"/>
                    </a:cubicBezTo>
                    <a:cubicBezTo>
                      <a:pt x="f65" y="f66"/>
                      <a:pt x="f67" y="f68"/>
                      <a:pt x="f8" y="f9"/>
                    </a:cubicBezTo>
                    <a:close/>
                  </a:path>
                </a:pathLst>
              </a:custGeom>
              <a:solidFill>
                <a:srgbClr val="292668"/>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62" name="Freeform 138">
                <a:extLst>
                  <a:ext uri="{FF2B5EF4-FFF2-40B4-BE49-F238E27FC236}">
                    <a16:creationId xmlns:a16="http://schemas.microsoft.com/office/drawing/2014/main" id="{1ACFAF4E-1A12-5276-42E7-CEF8B69C7C13}"/>
                  </a:ext>
                </a:extLst>
              </p:cNvPr>
              <p:cNvSpPr/>
              <p:nvPr/>
            </p:nvSpPr>
            <p:spPr>
              <a:xfrm>
                <a:off x="9863596" y="1802565"/>
                <a:ext cx="104662" cy="174741"/>
              </a:xfrm>
              <a:custGeom>
                <a:avLst/>
                <a:gdLst>
                  <a:gd name="f0" fmla="val 10800000"/>
                  <a:gd name="f1" fmla="val 5400000"/>
                  <a:gd name="f2" fmla="val 180"/>
                  <a:gd name="f3" fmla="val w"/>
                  <a:gd name="f4" fmla="val h"/>
                  <a:gd name="f5" fmla="val 0"/>
                  <a:gd name="f6" fmla="val 102434"/>
                  <a:gd name="f7" fmla="val 171023"/>
                  <a:gd name="f8" fmla="val 40734"/>
                  <a:gd name="f9" fmla="val 130673"/>
                  <a:gd name="f10" fmla="val 54550"/>
                  <a:gd name="f11" fmla="val 127217"/>
                  <a:gd name="f12" fmla="val 66831"/>
                  <a:gd name="f13" fmla="val 124145"/>
                  <a:gd name="f14" fmla="val 78728"/>
                  <a:gd name="f15" fmla="val 121073"/>
                  <a:gd name="f16" fmla="val 90241"/>
                  <a:gd name="f17" fmla="val 118385"/>
                  <a:gd name="f18" fmla="val 98684"/>
                  <a:gd name="f19" fmla="val 122609"/>
                  <a:gd name="f20" fmla="val 101754"/>
                  <a:gd name="f21" fmla="val 132593"/>
                  <a:gd name="f22" fmla="val 104441"/>
                  <a:gd name="f23" fmla="val 142192"/>
                  <a:gd name="f24" fmla="val 99068"/>
                  <a:gd name="f25" fmla="val 151024"/>
                  <a:gd name="f26" fmla="val 87554"/>
                  <a:gd name="f27" fmla="val 154096"/>
                  <a:gd name="f28" fmla="val 66063"/>
                  <a:gd name="f29" fmla="val 159856"/>
                  <a:gd name="f30" fmla="val 44572"/>
                  <a:gd name="f31" fmla="val 165232"/>
                  <a:gd name="f32" fmla="val 23080"/>
                  <a:gd name="f33" fmla="val 170223"/>
                  <a:gd name="f34" fmla="val 6962"/>
                  <a:gd name="f35" fmla="val 174063"/>
                  <a:gd name="f36" fmla="val -3016"/>
                  <a:gd name="f37" fmla="val 163696"/>
                  <a:gd name="f38" fmla="val 821"/>
                  <a:gd name="f39" fmla="val 147568"/>
                  <a:gd name="f40" fmla="val 11567"/>
                  <a:gd name="f41" fmla="val 103409"/>
                  <a:gd name="f42" fmla="val 22697"/>
                  <a:gd name="f43" fmla="val 59635"/>
                  <a:gd name="f44" fmla="val 33826"/>
                  <a:gd name="f45" fmla="val 15476"/>
                  <a:gd name="f46" fmla="val 36896"/>
                  <a:gd name="f47" fmla="val 3957"/>
                  <a:gd name="f48" fmla="val 45723"/>
                  <a:gd name="f49" fmla="val -1803"/>
                  <a:gd name="f50" fmla="val 54934"/>
                  <a:gd name="f51" fmla="val 501"/>
                  <a:gd name="f52" fmla="val 65296"/>
                  <a:gd name="f53" fmla="val 3188"/>
                  <a:gd name="f54" fmla="val 69901"/>
                  <a:gd name="f55" fmla="val 12020"/>
                  <a:gd name="f56" fmla="val 24308"/>
                  <a:gd name="f57" fmla="val 58771"/>
                  <a:gd name="f58" fmla="val 57331"/>
                  <a:gd name="f59" fmla="val 50328"/>
                  <a:gd name="f60" fmla="val 90354"/>
                  <a:gd name="f61" fmla="val 42269"/>
                  <a:gd name="f62" fmla="val 123377"/>
                  <a:gd name="f63" fmla="val 41885"/>
                  <a:gd name="f64" fmla="val 125297"/>
                  <a:gd name="f65" fmla="val 41501"/>
                  <a:gd name="f66" fmla="+- 0 0 -90"/>
                  <a:gd name="f67" fmla="*/ f3 1 102434"/>
                  <a:gd name="f68" fmla="*/ f4 1 171023"/>
                  <a:gd name="f69" fmla="val f5"/>
                  <a:gd name="f70" fmla="val f6"/>
                  <a:gd name="f71" fmla="val f7"/>
                  <a:gd name="f72" fmla="*/ f66 f0 1"/>
                  <a:gd name="f73" fmla="+- f71 0 f69"/>
                  <a:gd name="f74" fmla="+- f70 0 f69"/>
                  <a:gd name="f75" fmla="*/ f72 1 f2"/>
                  <a:gd name="f76" fmla="*/ f74 1 102434"/>
                  <a:gd name="f77" fmla="*/ f73 1 171023"/>
                  <a:gd name="f78" fmla="*/ 40734 f74 1"/>
                  <a:gd name="f79" fmla="*/ 130673 f73 1"/>
                  <a:gd name="f80" fmla="*/ 78728 f74 1"/>
                  <a:gd name="f81" fmla="*/ 121073 f73 1"/>
                  <a:gd name="f82" fmla="*/ 101754 f74 1"/>
                  <a:gd name="f83" fmla="*/ 132593 f73 1"/>
                  <a:gd name="f84" fmla="*/ 87554 f74 1"/>
                  <a:gd name="f85" fmla="*/ 154096 f73 1"/>
                  <a:gd name="f86" fmla="*/ 23080 f74 1"/>
                  <a:gd name="f87" fmla="*/ 170223 f73 1"/>
                  <a:gd name="f88" fmla="*/ 821 f74 1"/>
                  <a:gd name="f89" fmla="*/ 147568 f73 1"/>
                  <a:gd name="f90" fmla="*/ 33826 f74 1"/>
                  <a:gd name="f91" fmla="*/ 15476 f73 1"/>
                  <a:gd name="f92" fmla="*/ 54934 f74 1"/>
                  <a:gd name="f93" fmla="*/ 501 f73 1"/>
                  <a:gd name="f94" fmla="*/ 66831 f74 1"/>
                  <a:gd name="f95" fmla="*/ 24308 f73 1"/>
                  <a:gd name="f96" fmla="*/ 42269 f74 1"/>
                  <a:gd name="f97" fmla="*/ 123377 f73 1"/>
                  <a:gd name="f98" fmla="+- f75 0 f1"/>
                  <a:gd name="f99" fmla="*/ f78 1 102434"/>
                  <a:gd name="f100" fmla="*/ f79 1 171023"/>
                  <a:gd name="f101" fmla="*/ f80 1 102434"/>
                  <a:gd name="f102" fmla="*/ f81 1 171023"/>
                  <a:gd name="f103" fmla="*/ f82 1 102434"/>
                  <a:gd name="f104" fmla="*/ f83 1 171023"/>
                  <a:gd name="f105" fmla="*/ f84 1 102434"/>
                  <a:gd name="f106" fmla="*/ f85 1 171023"/>
                  <a:gd name="f107" fmla="*/ f86 1 102434"/>
                  <a:gd name="f108" fmla="*/ f87 1 171023"/>
                  <a:gd name="f109" fmla="*/ f88 1 102434"/>
                  <a:gd name="f110" fmla="*/ f89 1 171023"/>
                  <a:gd name="f111" fmla="*/ f90 1 102434"/>
                  <a:gd name="f112" fmla="*/ f91 1 171023"/>
                  <a:gd name="f113" fmla="*/ f92 1 102434"/>
                  <a:gd name="f114" fmla="*/ f93 1 171023"/>
                  <a:gd name="f115" fmla="*/ f94 1 102434"/>
                  <a:gd name="f116" fmla="*/ f95 1 171023"/>
                  <a:gd name="f117" fmla="*/ f96 1 102434"/>
                  <a:gd name="f118" fmla="*/ f97 1 171023"/>
                  <a:gd name="f119" fmla="*/ f69 1 f76"/>
                  <a:gd name="f120" fmla="*/ f70 1 f76"/>
                  <a:gd name="f121" fmla="*/ f69 1 f77"/>
                  <a:gd name="f122" fmla="*/ f71 1 f77"/>
                  <a:gd name="f123" fmla="*/ f99 1 f76"/>
                  <a:gd name="f124" fmla="*/ f100 1 f77"/>
                  <a:gd name="f125" fmla="*/ f101 1 f76"/>
                  <a:gd name="f126" fmla="*/ f102 1 f77"/>
                  <a:gd name="f127" fmla="*/ f103 1 f76"/>
                  <a:gd name="f128" fmla="*/ f104 1 f77"/>
                  <a:gd name="f129" fmla="*/ f105 1 f76"/>
                  <a:gd name="f130" fmla="*/ f106 1 f77"/>
                  <a:gd name="f131" fmla="*/ f107 1 f76"/>
                  <a:gd name="f132" fmla="*/ f108 1 f77"/>
                  <a:gd name="f133" fmla="*/ f109 1 f76"/>
                  <a:gd name="f134" fmla="*/ f110 1 f77"/>
                  <a:gd name="f135" fmla="*/ f111 1 f76"/>
                  <a:gd name="f136" fmla="*/ f112 1 f77"/>
                  <a:gd name="f137" fmla="*/ f113 1 f76"/>
                  <a:gd name="f138" fmla="*/ f114 1 f77"/>
                  <a:gd name="f139" fmla="*/ f115 1 f76"/>
                  <a:gd name="f140" fmla="*/ f116 1 f77"/>
                  <a:gd name="f141" fmla="*/ f117 1 f76"/>
                  <a:gd name="f142" fmla="*/ f118 1 f77"/>
                  <a:gd name="f143" fmla="*/ f119 f67 1"/>
                  <a:gd name="f144" fmla="*/ f120 f67 1"/>
                  <a:gd name="f145" fmla="*/ f122 f68 1"/>
                  <a:gd name="f146" fmla="*/ f121 f68 1"/>
                  <a:gd name="f147" fmla="*/ f123 f67 1"/>
                  <a:gd name="f148" fmla="*/ f124 f68 1"/>
                  <a:gd name="f149" fmla="*/ f125 f67 1"/>
                  <a:gd name="f150" fmla="*/ f126 f68 1"/>
                  <a:gd name="f151" fmla="*/ f127 f67 1"/>
                  <a:gd name="f152" fmla="*/ f128 f68 1"/>
                  <a:gd name="f153" fmla="*/ f129 f67 1"/>
                  <a:gd name="f154" fmla="*/ f130 f68 1"/>
                  <a:gd name="f155" fmla="*/ f131 f67 1"/>
                  <a:gd name="f156" fmla="*/ f132 f68 1"/>
                  <a:gd name="f157" fmla="*/ f133 f67 1"/>
                  <a:gd name="f158" fmla="*/ f134 f68 1"/>
                  <a:gd name="f159" fmla="*/ f135 f67 1"/>
                  <a:gd name="f160" fmla="*/ f136 f68 1"/>
                  <a:gd name="f161" fmla="*/ f137 f67 1"/>
                  <a:gd name="f162" fmla="*/ f138 f68 1"/>
                  <a:gd name="f163" fmla="*/ f139 f67 1"/>
                  <a:gd name="f164" fmla="*/ f140 f68 1"/>
                  <a:gd name="f165" fmla="*/ f141 f67 1"/>
                  <a:gd name="f166" fmla="*/ f142 f68 1"/>
                </a:gdLst>
                <a:ahLst/>
                <a:cxnLst>
                  <a:cxn ang="3cd4">
                    <a:pos x="hc" y="t"/>
                  </a:cxn>
                  <a:cxn ang="0">
                    <a:pos x="r" y="vc"/>
                  </a:cxn>
                  <a:cxn ang="cd4">
                    <a:pos x="hc" y="b"/>
                  </a:cxn>
                  <a:cxn ang="cd2">
                    <a:pos x="l" y="vc"/>
                  </a:cxn>
                  <a:cxn ang="f98">
                    <a:pos x="f147" y="f148"/>
                  </a:cxn>
                  <a:cxn ang="f98">
                    <a:pos x="f149" y="f150"/>
                  </a:cxn>
                  <a:cxn ang="f98">
                    <a:pos x="f151" y="f152"/>
                  </a:cxn>
                  <a:cxn ang="f98">
                    <a:pos x="f153" y="f154"/>
                  </a:cxn>
                  <a:cxn ang="f98">
                    <a:pos x="f155" y="f156"/>
                  </a:cxn>
                  <a:cxn ang="f98">
                    <a:pos x="f157" y="f158"/>
                  </a:cxn>
                  <a:cxn ang="f98">
                    <a:pos x="f159" y="f160"/>
                  </a:cxn>
                  <a:cxn ang="f98">
                    <a:pos x="f161" y="f162"/>
                  </a:cxn>
                  <a:cxn ang="f98">
                    <a:pos x="f163" y="f164"/>
                  </a:cxn>
                  <a:cxn ang="f98">
                    <a:pos x="f165" y="f166"/>
                  </a:cxn>
                  <a:cxn ang="f98">
                    <a:pos x="f147" y="f148"/>
                  </a:cxn>
                </a:cxnLst>
                <a:rect l="f143" t="f146" r="f144" b="f145"/>
                <a:pathLst>
                  <a:path w="102434" h="171023">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46" y="f47"/>
                      <a:pt x="f48" y="f49"/>
                      <a:pt x="f50" y="f51"/>
                    </a:cubicBezTo>
                    <a:cubicBezTo>
                      <a:pt x="f52" y="f53"/>
                      <a:pt x="f54" y="f55"/>
                      <a:pt x="f12" y="f56"/>
                    </a:cubicBezTo>
                    <a:cubicBezTo>
                      <a:pt x="f57" y="f58"/>
                      <a:pt x="f59" y="f60"/>
                      <a:pt x="f61" y="f62"/>
                    </a:cubicBezTo>
                    <a:cubicBezTo>
                      <a:pt x="f63" y="f64"/>
                      <a:pt x="f65" y="f11"/>
                      <a:pt x="f8" y="f9"/>
                    </a:cubicBezTo>
                    <a:close/>
                  </a:path>
                </a:pathLst>
              </a:custGeom>
              <a:solidFill>
                <a:srgbClr val="292668"/>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63" name="Freeform 139">
                <a:extLst>
                  <a:ext uri="{FF2B5EF4-FFF2-40B4-BE49-F238E27FC236}">
                    <a16:creationId xmlns:a16="http://schemas.microsoft.com/office/drawing/2014/main" id="{65B05373-5926-7BB7-923A-5B059C9CF799}"/>
                  </a:ext>
                </a:extLst>
              </p:cNvPr>
              <p:cNvSpPr/>
              <p:nvPr/>
            </p:nvSpPr>
            <p:spPr>
              <a:xfrm>
                <a:off x="9985796" y="1768851"/>
                <a:ext cx="173434" cy="104077"/>
              </a:xfrm>
              <a:custGeom>
                <a:avLst/>
                <a:gdLst>
                  <a:gd name="f0" fmla="val 10800000"/>
                  <a:gd name="f1" fmla="val 5400000"/>
                  <a:gd name="f2" fmla="val 180"/>
                  <a:gd name="f3" fmla="val w"/>
                  <a:gd name="f4" fmla="val h"/>
                  <a:gd name="f5" fmla="val 0"/>
                  <a:gd name="f6" fmla="val 169747"/>
                  <a:gd name="f7" fmla="val 101861"/>
                  <a:gd name="f8" fmla="val 80008"/>
                  <a:gd name="f9" fmla="val 101846"/>
                  <a:gd name="f10" fmla="val 62738"/>
                  <a:gd name="f11" fmla="val 45085"/>
                  <a:gd name="f12" fmla="val 92630"/>
                  <a:gd name="f13" fmla="val 30501"/>
                  <a:gd name="f14" fmla="val 77271"/>
                  <a:gd name="f15" fmla="val 16302"/>
                  <a:gd name="f16" fmla="val 61911"/>
                  <a:gd name="f17" fmla="val 7091"/>
                  <a:gd name="f18" fmla="val 43480"/>
                  <a:gd name="f19" fmla="val 951"/>
                  <a:gd name="f20" fmla="val 23513"/>
                  <a:gd name="f21" fmla="val -2119"/>
                  <a:gd name="f22" fmla="val 12761"/>
                  <a:gd name="f23" fmla="val 2486"/>
                  <a:gd name="f24" fmla="val 3545"/>
                  <a:gd name="f25" fmla="val 11313"/>
                  <a:gd name="f26" fmla="val 857"/>
                  <a:gd name="f27" fmla="val 21291"/>
                  <a:gd name="f28" fmla="val -2215"/>
                  <a:gd name="f29" fmla="val 28966"/>
                  <a:gd name="f30" fmla="val 3161"/>
                  <a:gd name="f31" fmla="val 33572"/>
                  <a:gd name="f32" fmla="val 13913"/>
                  <a:gd name="f33" fmla="val 39712"/>
                  <a:gd name="f34" fmla="val 27352"/>
                  <a:gd name="f35" fmla="val 45469"/>
                  <a:gd name="f36" fmla="val 41560"/>
                  <a:gd name="f37" fmla="val 54295"/>
                  <a:gd name="f38" fmla="val 52696"/>
                  <a:gd name="f39" fmla="val 71565"/>
                  <a:gd name="f40" fmla="val 74583"/>
                  <a:gd name="f41" fmla="val 98046"/>
                  <a:gd name="f42" fmla="val 74199"/>
                  <a:gd name="f43" fmla="val 115699"/>
                  <a:gd name="f44" fmla="val 124526"/>
                  <a:gd name="f45" fmla="val 41944"/>
                  <a:gd name="f46" fmla="val 130283"/>
                  <a:gd name="f47" fmla="val 28504"/>
                  <a:gd name="f48" fmla="val 135656"/>
                  <a:gd name="f49" fmla="val 15833"/>
                  <a:gd name="f50" fmla="val 141029"/>
                  <a:gd name="f51" fmla="val 148320"/>
                  <a:gd name="f52" fmla="val -1831"/>
                  <a:gd name="f53" fmla="val 158682"/>
                  <a:gd name="f54" fmla="val 1241"/>
                  <a:gd name="f55" fmla="val 168277"/>
                  <a:gd name="f56" fmla="val 4313"/>
                  <a:gd name="f57" fmla="val 172114"/>
                  <a:gd name="f58" fmla="val 14297"/>
                  <a:gd name="f59" fmla="val 26201"/>
                  <a:gd name="f60" fmla="val 161369"/>
                  <a:gd name="f61" fmla="val 47704"/>
                  <a:gd name="f62" fmla="val 151007"/>
                  <a:gd name="f63" fmla="val 67287"/>
                  <a:gd name="f64" fmla="val 134504"/>
                  <a:gd name="f65" fmla="val 82647"/>
                  <a:gd name="f66" fmla="val 120689"/>
                  <a:gd name="f67" fmla="val 95318"/>
                  <a:gd name="f68" fmla="val 103802"/>
                  <a:gd name="f69" fmla="val 102230"/>
                  <a:gd name="f70" fmla="+- 0 0 -90"/>
                  <a:gd name="f71" fmla="*/ f3 1 169747"/>
                  <a:gd name="f72" fmla="*/ f4 1 101861"/>
                  <a:gd name="f73" fmla="val f5"/>
                  <a:gd name="f74" fmla="val f6"/>
                  <a:gd name="f75" fmla="val f7"/>
                  <a:gd name="f76" fmla="*/ f70 f0 1"/>
                  <a:gd name="f77" fmla="+- f75 0 f73"/>
                  <a:gd name="f78" fmla="+- f74 0 f73"/>
                  <a:gd name="f79" fmla="*/ f76 1 f2"/>
                  <a:gd name="f80" fmla="*/ f78 1 169747"/>
                  <a:gd name="f81" fmla="*/ f77 1 101861"/>
                  <a:gd name="f82" fmla="*/ 80008 f78 1"/>
                  <a:gd name="f83" fmla="*/ 101846 f77 1"/>
                  <a:gd name="f84" fmla="*/ 30501 f78 1"/>
                  <a:gd name="f85" fmla="*/ 77271 f77 1"/>
                  <a:gd name="f86" fmla="*/ 951 f78 1"/>
                  <a:gd name="f87" fmla="*/ 23513 f77 1"/>
                  <a:gd name="f88" fmla="*/ 11313 f78 1"/>
                  <a:gd name="f89" fmla="*/ 857 f77 1"/>
                  <a:gd name="f90" fmla="*/ 33572 f78 1"/>
                  <a:gd name="f91" fmla="*/ 13913 f77 1"/>
                  <a:gd name="f92" fmla="*/ 54295 f78 1"/>
                  <a:gd name="f93" fmla="*/ 52696 f77 1"/>
                  <a:gd name="f94" fmla="*/ 115699 f78 1"/>
                  <a:gd name="f95" fmla="*/ 135656 f78 1"/>
                  <a:gd name="f96" fmla="*/ 15833 f77 1"/>
                  <a:gd name="f97" fmla="*/ 158682 f78 1"/>
                  <a:gd name="f98" fmla="*/ 1241 f77 1"/>
                  <a:gd name="f99" fmla="*/ 168277 f78 1"/>
                  <a:gd name="f100" fmla="*/ 26201 f77 1"/>
                  <a:gd name="f101" fmla="*/ 134504 f78 1"/>
                  <a:gd name="f102" fmla="*/ 82647 f77 1"/>
                  <a:gd name="f103" fmla="+- f79 0 f1"/>
                  <a:gd name="f104" fmla="*/ f82 1 169747"/>
                  <a:gd name="f105" fmla="*/ f83 1 101861"/>
                  <a:gd name="f106" fmla="*/ f84 1 169747"/>
                  <a:gd name="f107" fmla="*/ f85 1 101861"/>
                  <a:gd name="f108" fmla="*/ f86 1 169747"/>
                  <a:gd name="f109" fmla="*/ f87 1 101861"/>
                  <a:gd name="f110" fmla="*/ f88 1 169747"/>
                  <a:gd name="f111" fmla="*/ f89 1 101861"/>
                  <a:gd name="f112" fmla="*/ f90 1 169747"/>
                  <a:gd name="f113" fmla="*/ f91 1 101861"/>
                  <a:gd name="f114" fmla="*/ f92 1 169747"/>
                  <a:gd name="f115" fmla="*/ f93 1 101861"/>
                  <a:gd name="f116" fmla="*/ f94 1 169747"/>
                  <a:gd name="f117" fmla="*/ f95 1 169747"/>
                  <a:gd name="f118" fmla="*/ f96 1 101861"/>
                  <a:gd name="f119" fmla="*/ f97 1 169747"/>
                  <a:gd name="f120" fmla="*/ f98 1 101861"/>
                  <a:gd name="f121" fmla="*/ f99 1 169747"/>
                  <a:gd name="f122" fmla="*/ f100 1 101861"/>
                  <a:gd name="f123" fmla="*/ f101 1 169747"/>
                  <a:gd name="f124" fmla="*/ f102 1 101861"/>
                  <a:gd name="f125" fmla="*/ f73 1 f80"/>
                  <a:gd name="f126" fmla="*/ f74 1 f80"/>
                  <a:gd name="f127" fmla="*/ f73 1 f81"/>
                  <a:gd name="f128" fmla="*/ f75 1 f81"/>
                  <a:gd name="f129" fmla="*/ f104 1 f80"/>
                  <a:gd name="f130" fmla="*/ f105 1 f81"/>
                  <a:gd name="f131" fmla="*/ f106 1 f80"/>
                  <a:gd name="f132" fmla="*/ f107 1 f81"/>
                  <a:gd name="f133" fmla="*/ f108 1 f80"/>
                  <a:gd name="f134" fmla="*/ f109 1 f81"/>
                  <a:gd name="f135" fmla="*/ f110 1 f80"/>
                  <a:gd name="f136" fmla="*/ f111 1 f81"/>
                  <a:gd name="f137" fmla="*/ f112 1 f80"/>
                  <a:gd name="f138" fmla="*/ f113 1 f81"/>
                  <a:gd name="f139" fmla="*/ f114 1 f80"/>
                  <a:gd name="f140" fmla="*/ f115 1 f81"/>
                  <a:gd name="f141" fmla="*/ f116 1 f80"/>
                  <a:gd name="f142" fmla="*/ f117 1 f80"/>
                  <a:gd name="f143" fmla="*/ f118 1 f81"/>
                  <a:gd name="f144" fmla="*/ f119 1 f80"/>
                  <a:gd name="f145" fmla="*/ f120 1 f81"/>
                  <a:gd name="f146" fmla="*/ f121 1 f80"/>
                  <a:gd name="f147" fmla="*/ f122 1 f81"/>
                  <a:gd name="f148" fmla="*/ f123 1 f80"/>
                  <a:gd name="f149" fmla="*/ f124 1 f81"/>
                  <a:gd name="f150" fmla="*/ f125 f71 1"/>
                  <a:gd name="f151" fmla="*/ f126 f71 1"/>
                  <a:gd name="f152" fmla="*/ f128 f72 1"/>
                  <a:gd name="f153" fmla="*/ f127 f72 1"/>
                  <a:gd name="f154" fmla="*/ f129 f71 1"/>
                  <a:gd name="f155" fmla="*/ f130 f72 1"/>
                  <a:gd name="f156" fmla="*/ f131 f71 1"/>
                  <a:gd name="f157" fmla="*/ f132 f72 1"/>
                  <a:gd name="f158" fmla="*/ f133 f71 1"/>
                  <a:gd name="f159" fmla="*/ f134 f72 1"/>
                  <a:gd name="f160" fmla="*/ f135 f71 1"/>
                  <a:gd name="f161" fmla="*/ f136 f72 1"/>
                  <a:gd name="f162" fmla="*/ f137 f71 1"/>
                  <a:gd name="f163" fmla="*/ f138 f72 1"/>
                  <a:gd name="f164" fmla="*/ f139 f71 1"/>
                  <a:gd name="f165" fmla="*/ f140 f72 1"/>
                  <a:gd name="f166" fmla="*/ f141 f71 1"/>
                  <a:gd name="f167" fmla="*/ f142 f71 1"/>
                  <a:gd name="f168" fmla="*/ f143 f72 1"/>
                  <a:gd name="f169" fmla="*/ f144 f71 1"/>
                  <a:gd name="f170" fmla="*/ f145 f72 1"/>
                  <a:gd name="f171" fmla="*/ f146 f71 1"/>
                  <a:gd name="f172" fmla="*/ f147 f72 1"/>
                  <a:gd name="f173" fmla="*/ f148 f71 1"/>
                  <a:gd name="f174" fmla="*/ f149 f72 1"/>
                </a:gdLst>
                <a:ahLst/>
                <a:cxnLst>
                  <a:cxn ang="3cd4">
                    <a:pos x="hc" y="t"/>
                  </a:cxn>
                  <a:cxn ang="0">
                    <a:pos x="r" y="vc"/>
                  </a:cxn>
                  <a:cxn ang="cd4">
                    <a:pos x="hc" y="b"/>
                  </a:cxn>
                  <a:cxn ang="cd2">
                    <a:pos x="l" y="vc"/>
                  </a:cxn>
                  <a:cxn ang="f103">
                    <a:pos x="f154" y="f155"/>
                  </a:cxn>
                  <a:cxn ang="f103">
                    <a:pos x="f156" y="f157"/>
                  </a:cxn>
                  <a:cxn ang="f103">
                    <a:pos x="f158" y="f159"/>
                  </a:cxn>
                  <a:cxn ang="f103">
                    <a:pos x="f160" y="f161"/>
                  </a:cxn>
                  <a:cxn ang="f103">
                    <a:pos x="f162" y="f163"/>
                  </a:cxn>
                  <a:cxn ang="f103">
                    <a:pos x="f164" y="f165"/>
                  </a:cxn>
                  <a:cxn ang="f103">
                    <a:pos x="f166" y="f165"/>
                  </a:cxn>
                  <a:cxn ang="f103">
                    <a:pos x="f167" y="f168"/>
                  </a:cxn>
                  <a:cxn ang="f103">
                    <a:pos x="f169" y="f170"/>
                  </a:cxn>
                  <a:cxn ang="f103">
                    <a:pos x="f171" y="f172"/>
                  </a:cxn>
                  <a:cxn ang="f103">
                    <a:pos x="f173" y="f174"/>
                  </a:cxn>
                  <a:cxn ang="f103">
                    <a:pos x="f154" y="f155"/>
                  </a:cxn>
                </a:cxnLst>
                <a:rect l="f150" t="f153" r="f151" b="f152"/>
                <a:pathLst>
                  <a:path w="169747" h="101861">
                    <a:moveTo>
                      <a:pt x="f8" y="f9"/>
                    </a:moveTo>
                    <a:cubicBezTo>
                      <a:pt x="f10" y="f9"/>
                      <a:pt x="f11" y="f12"/>
                      <a:pt x="f13" y="f14"/>
                    </a:cubicBezTo>
                    <a:cubicBezTo>
                      <a:pt x="f15" y="f16"/>
                      <a:pt x="f17" y="f18"/>
                      <a:pt x="f19" y="f20"/>
                    </a:cubicBezTo>
                    <a:cubicBezTo>
                      <a:pt x="f21" y="f22"/>
                      <a:pt x="f23" y="f24"/>
                      <a:pt x="f25" y="f26"/>
                    </a:cubicBezTo>
                    <a:cubicBezTo>
                      <a:pt x="f27" y="f28"/>
                      <a:pt x="f29" y="f30"/>
                      <a:pt x="f31" y="f32"/>
                    </a:cubicBezTo>
                    <a:cubicBezTo>
                      <a:pt x="f33" y="f34"/>
                      <a:pt x="f35" y="f36"/>
                      <a:pt x="f37" y="f38"/>
                    </a:cubicBezTo>
                    <a:cubicBezTo>
                      <a:pt x="f39" y="f40"/>
                      <a:pt x="f41" y="f42"/>
                      <a:pt x="f43" y="f38"/>
                    </a:cubicBezTo>
                    <a:cubicBezTo>
                      <a:pt x="f44" y="f45"/>
                      <a:pt x="f46" y="f47"/>
                      <a:pt x="f48" y="f49"/>
                    </a:cubicBezTo>
                    <a:cubicBezTo>
                      <a:pt x="f50" y="f24"/>
                      <a:pt x="f51" y="f52"/>
                      <a:pt x="f53" y="f54"/>
                    </a:cubicBezTo>
                    <a:cubicBezTo>
                      <a:pt x="f55" y="f56"/>
                      <a:pt x="f57" y="f58"/>
                      <a:pt x="f55" y="f59"/>
                    </a:cubicBezTo>
                    <a:cubicBezTo>
                      <a:pt x="f60" y="f61"/>
                      <a:pt x="f62" y="f63"/>
                      <a:pt x="f64" y="f65"/>
                    </a:cubicBezTo>
                    <a:cubicBezTo>
                      <a:pt x="f66" y="f67"/>
                      <a:pt x="f68" y="f69"/>
                      <a:pt x="f8" y="f9"/>
                    </a:cubicBezTo>
                    <a:close/>
                  </a:path>
                </a:pathLst>
              </a:custGeom>
              <a:solidFill>
                <a:srgbClr val="292668"/>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grpSp>
      <p:sp>
        <p:nvSpPr>
          <p:cNvPr id="64" name="TextBox 64">
            <a:extLst>
              <a:ext uri="{FF2B5EF4-FFF2-40B4-BE49-F238E27FC236}">
                <a16:creationId xmlns:a16="http://schemas.microsoft.com/office/drawing/2014/main" id="{AED6F447-0483-7E0A-8C46-68ADB9D81402}"/>
              </a:ext>
            </a:extLst>
          </p:cNvPr>
          <p:cNvSpPr txBox="1"/>
          <p:nvPr/>
        </p:nvSpPr>
        <p:spPr>
          <a:xfrm>
            <a:off x="815471" y="2225841"/>
            <a:ext cx="2085472" cy="998250"/>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1" i="0" u="none" strike="noStrike" kern="1200" cap="none" spc="0" baseline="0">
                <a:solidFill>
                  <a:srgbClr val="20245C"/>
                </a:solidFill>
                <a:uFillTx/>
                <a:latin typeface="Calibri"/>
              </a:rPr>
              <a:t>Forbindelse til </a:t>
            </a:r>
            <a:r>
              <a:rPr lang="en-US" sz="2000" b="0" i="0" u="none" strike="noStrike" kern="1200" cap="none" spc="0" baseline="0">
                <a:solidFill>
                  <a:srgbClr val="20245C"/>
                </a:solidFill>
                <a:uFillTx/>
                <a:latin typeface="Calibri"/>
                <a:ea typeface="Calibri"/>
                <a:cs typeface="Calibri"/>
              </a:rPr>
              <a:t>rødderne</a:t>
            </a:r>
            <a:endParaRPr lang="en-US" sz="1800" b="0" i="0" u="none" strike="noStrike" kern="1200" cap="none" spc="0" baseline="0">
              <a:solidFill>
                <a:srgbClr val="20245C"/>
              </a:solidFill>
              <a:uFillTx/>
              <a:latin typeface="Calibri"/>
              <a:ea typeface="Calibri"/>
              <a:cs typeface="Calibri"/>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20245C"/>
              </a:solidFill>
              <a:uFillTx/>
              <a:latin typeface="Calibri"/>
            </a:endParaRPr>
          </a:p>
        </p:txBody>
      </p:sp>
      <p:sp>
        <p:nvSpPr>
          <p:cNvPr id="65" name="TextBox 65">
            <a:extLst>
              <a:ext uri="{FF2B5EF4-FFF2-40B4-BE49-F238E27FC236}">
                <a16:creationId xmlns:a16="http://schemas.microsoft.com/office/drawing/2014/main" id="{D19EB820-0645-A7B7-CEA7-E47ABE39406E}"/>
              </a:ext>
            </a:extLst>
          </p:cNvPr>
          <p:cNvSpPr txBox="1"/>
          <p:nvPr/>
        </p:nvSpPr>
        <p:spPr>
          <a:xfrm>
            <a:off x="3743705" y="2236092"/>
            <a:ext cx="1630951" cy="98488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1" i="0" u="none" strike="noStrike" kern="1200" cap="none" spc="0" baseline="0" dirty="0">
                <a:solidFill>
                  <a:srgbClr val="20245C"/>
                </a:solidFill>
                <a:uFillTx/>
                <a:latin typeface="Calibri"/>
              </a:rPr>
              <a:t>Fæ</a:t>
            </a:r>
            <a:r>
              <a:rPr lang="en-US" sz="2000" b="0" i="0" u="none" strike="noStrike" kern="1200" cap="none" spc="0" baseline="0" dirty="0">
                <a:solidFill>
                  <a:srgbClr val="20245C"/>
                </a:solidFill>
                <a:uFillTx/>
                <a:latin typeface="Calibri"/>
                <a:ea typeface="Calibri"/>
                <a:cs typeface="Calibri"/>
              </a:rPr>
              <a:t>ll</a:t>
            </a:r>
            <a:r>
              <a:rPr lang="en-US" sz="2000" b="1" i="0" u="none" strike="noStrike" kern="1200" cap="none" spc="0" baseline="0" dirty="0">
                <a:solidFill>
                  <a:srgbClr val="20245C"/>
                </a:solidFill>
                <a:uFillTx/>
                <a:latin typeface="Calibri"/>
              </a:rPr>
              <a:t>esskabsopbygning</a:t>
            </a:r>
            <a:endParaRPr lang="en-US" sz="1800" b="0" i="0" u="none" strike="noStrike" kern="1200" cap="none" spc="0" baseline="0" dirty="0">
              <a:solidFill>
                <a:srgbClr val="20245C"/>
              </a:solidFill>
              <a:uFillTx/>
              <a:latin typeface="Calibri"/>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20245C"/>
              </a:solidFill>
              <a:uFillTx/>
              <a:latin typeface="Calibri"/>
            </a:endParaRPr>
          </a:p>
        </p:txBody>
      </p:sp>
      <p:sp>
        <p:nvSpPr>
          <p:cNvPr id="66" name="TextBox 66">
            <a:extLst>
              <a:ext uri="{FF2B5EF4-FFF2-40B4-BE49-F238E27FC236}">
                <a16:creationId xmlns:a16="http://schemas.microsoft.com/office/drawing/2014/main" id="{0A6F3E34-9D18-5005-A7C5-EF246D2870CA}"/>
              </a:ext>
            </a:extLst>
          </p:cNvPr>
          <p:cNvSpPr txBox="1"/>
          <p:nvPr/>
        </p:nvSpPr>
        <p:spPr>
          <a:xfrm>
            <a:off x="6296530" y="2279315"/>
            <a:ext cx="1925049" cy="98488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1" i="0" u="none" strike="noStrike" kern="1200" cap="none" spc="0" baseline="0">
                <a:solidFill>
                  <a:srgbClr val="20245C"/>
                </a:solidFill>
                <a:uFillTx/>
                <a:latin typeface="Calibri"/>
              </a:rPr>
              <a:t>Nationale </a:t>
            </a:r>
            <a:r>
              <a:rPr lang="en-US" sz="2000" b="0" i="0" u="none" strike="noStrike" kern="1200" cap="none" spc="0" baseline="0">
                <a:solidFill>
                  <a:srgbClr val="20245C"/>
                </a:solidFill>
                <a:uFillTx/>
                <a:latin typeface="Calibri"/>
                <a:ea typeface="Calibri"/>
                <a:cs typeface="Calibri"/>
              </a:rPr>
              <a:t>symboler</a:t>
            </a:r>
            <a:endParaRPr lang="en-US" sz="1800" b="0" i="0" u="none" strike="noStrike" kern="1200" cap="none" spc="0" baseline="0">
              <a:solidFill>
                <a:srgbClr val="20245C"/>
              </a:solidFill>
              <a:uFillTx/>
              <a:latin typeface="Calibri"/>
              <a:ea typeface="Calibri"/>
              <a:cs typeface="Calibri"/>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20245C"/>
              </a:solidFill>
              <a:uFillTx/>
              <a:latin typeface="Calibri"/>
            </a:endParaRPr>
          </a:p>
        </p:txBody>
      </p:sp>
      <p:sp>
        <p:nvSpPr>
          <p:cNvPr id="67" name="TextBox 67">
            <a:extLst>
              <a:ext uri="{FF2B5EF4-FFF2-40B4-BE49-F238E27FC236}">
                <a16:creationId xmlns:a16="http://schemas.microsoft.com/office/drawing/2014/main" id="{647C7DE7-220E-C821-FA2F-8F4D94EA6D29}"/>
              </a:ext>
            </a:extLst>
          </p:cNvPr>
          <p:cNvSpPr txBox="1"/>
          <p:nvPr/>
        </p:nvSpPr>
        <p:spPr>
          <a:xfrm>
            <a:off x="9117262" y="2239210"/>
            <a:ext cx="1697793" cy="98488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1" i="0" u="none" strike="noStrike" kern="1200" cap="none" spc="0" baseline="0">
                <a:solidFill>
                  <a:srgbClr val="20245C"/>
                </a:solidFill>
                <a:uFillTx/>
                <a:latin typeface="Calibri"/>
              </a:rPr>
              <a:t>Immateriel </a:t>
            </a:r>
            <a:r>
              <a:rPr lang="en-US" sz="2000" b="0" i="0" u="none" strike="noStrike" kern="1200" cap="none" spc="0" baseline="0">
                <a:solidFill>
                  <a:srgbClr val="20245C"/>
                </a:solidFill>
                <a:uFillTx/>
                <a:latin typeface="Calibri"/>
                <a:ea typeface="Calibri"/>
                <a:cs typeface="Calibri"/>
              </a:rPr>
              <a:t>kulturarv</a:t>
            </a:r>
            <a:endParaRPr lang="en-US" sz="1800" b="0" i="0" u="none" strike="noStrike" kern="1200" cap="none" spc="0" baseline="0">
              <a:solidFill>
                <a:srgbClr val="20245C"/>
              </a:solidFill>
              <a:uFillTx/>
              <a:latin typeface="Calibri"/>
              <a:ea typeface="Calibri"/>
              <a:cs typeface="Calibri"/>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20245C"/>
              </a:solidFill>
              <a:uFillTx/>
              <a:latin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43e6f6d7-4071-4c4f-8546-e85adde50a14" xsi:nil="true"/>
    <lcf76f155ced4ddcb4097134ff3c332f xmlns="9a3675fe-59de-45af-8ae9-99876c5560d0">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889DE75BF3DFE46B7189CD8459F7ED5" ma:contentTypeVersion="14" ma:contentTypeDescription="Create a new document." ma:contentTypeScope="" ma:versionID="a9e89617b0f6a5821d6dac1775440d2a">
  <xsd:schema xmlns:xsd="http://www.w3.org/2001/XMLSchema" xmlns:xs="http://www.w3.org/2001/XMLSchema" xmlns:p="http://schemas.microsoft.com/office/2006/metadata/properties" xmlns:ns2="9a3675fe-59de-45af-8ae9-99876c5560d0" xmlns:ns3="43e6f6d7-4071-4c4f-8546-e85adde50a14" targetNamespace="http://schemas.microsoft.com/office/2006/metadata/properties" ma:root="true" ma:fieldsID="1c3693e0b8c68385bb6a8d0f0e500582" ns2:_="" ns3:_="">
    <xsd:import namespace="9a3675fe-59de-45af-8ae9-99876c5560d0"/>
    <xsd:import namespace="43e6f6d7-4071-4c4f-8546-e85adde50a1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3675fe-59de-45af-8ae9-99876c5560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702e4e3a-1431-4321-a2fb-937b74f00274"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3e6f6d7-4071-4c4f-8546-e85adde50a14"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ebda3c60-de76-4ce2-b7e0-61a9a81f8699}" ma:internalName="TaxCatchAll" ma:showField="CatchAllData" ma:web="43e6f6d7-4071-4c4f-8546-e85adde50a1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7B4A3EC-2EA3-4E09-AC91-2EAAB06F4E54}">
  <ds:schemaRefs>
    <ds:schemaRef ds:uri="http://schemas.openxmlformats.org/package/2006/metadata/core-properties"/>
    <ds:schemaRef ds:uri="http://purl.org/dc/terms/"/>
    <ds:schemaRef ds:uri="http://schemas.microsoft.com/office/2006/metadata/properties"/>
    <ds:schemaRef ds:uri="http://www.w3.org/XML/1998/namespace"/>
    <ds:schemaRef ds:uri="http://purl.org/dc/dcmitype/"/>
    <ds:schemaRef ds:uri="http://purl.org/dc/elements/1.1/"/>
    <ds:schemaRef ds:uri="http://schemas.microsoft.com/office/2006/documentManagement/types"/>
    <ds:schemaRef ds:uri="43e6f6d7-4071-4c4f-8546-e85adde50a14"/>
    <ds:schemaRef ds:uri="http://schemas.microsoft.com/office/infopath/2007/PartnerControls"/>
    <ds:schemaRef ds:uri="9a3675fe-59de-45af-8ae9-99876c5560d0"/>
  </ds:schemaRefs>
</ds:datastoreItem>
</file>

<file path=customXml/itemProps2.xml><?xml version="1.0" encoding="utf-8"?>
<ds:datastoreItem xmlns:ds="http://schemas.openxmlformats.org/officeDocument/2006/customXml" ds:itemID="{A03EE265-3758-47FC-A597-075DBC87C101}">
  <ds:schemaRefs>
    <ds:schemaRef ds:uri="http://schemas.microsoft.com/sharepoint/v3/contenttype/forms"/>
  </ds:schemaRefs>
</ds:datastoreItem>
</file>

<file path=customXml/itemProps3.xml><?xml version="1.0" encoding="utf-8"?>
<ds:datastoreItem xmlns:ds="http://schemas.openxmlformats.org/officeDocument/2006/customXml" ds:itemID="{58ED1E59-230D-48F7-B20F-5CB0530DD0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a3675fe-59de-45af-8ae9-99876c5560d0"/>
    <ds:schemaRef ds:uri="43e6f6d7-4071-4c4f-8546-e85adde50a1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3959</TotalTime>
  <Words>3519</Words>
  <Application>Microsoft Office PowerPoint</Application>
  <PresentationFormat>Widescreen</PresentationFormat>
  <Paragraphs>257</Paragraphs>
  <Slides>50</Slides>
  <Notes>14</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50</vt:i4>
      </vt:variant>
    </vt:vector>
  </HeadingPairs>
  <TitlesOfParts>
    <vt:vector size="56" baseType="lpstr">
      <vt:lpstr>Arial</vt:lpstr>
      <vt:lpstr>Calibri</vt:lpstr>
      <vt:lpstr>Montserrat</vt:lpstr>
      <vt:lpstr>Montserrat Light</vt:lpstr>
      <vt:lpstr>Roboto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keywords>, docId:72B8FE831FD7ED52AC09D9C46B5A079C</cp:keywords>
  <cp:lastModifiedBy>canice euei</cp:lastModifiedBy>
  <cp:revision>92</cp:revision>
  <dcterms:created xsi:type="dcterms:W3CDTF">2020-10-14T13:32:04Z</dcterms:created>
  <dcterms:modified xsi:type="dcterms:W3CDTF">2026-04-01T14:46:04Z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0x010100D889DE75BF3DFE46B7189CD8459F7ED5</vt:lpwstr>
  </property>
  <property fmtid="{D5CDD505-2E9C-101B-9397-08002B2CF9AE}" pid="3" name="MediaServiceImageTags">
    <vt:lpwstr/>
  </property>
</Properties>
</file>